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sldIdLst>
    <p:sldId id="330" r:id="rId2"/>
    <p:sldId id="309" r:id="rId3"/>
    <p:sldId id="321" r:id="rId4"/>
    <p:sldId id="311" r:id="rId5"/>
    <p:sldId id="328" r:id="rId6"/>
    <p:sldId id="322" r:id="rId7"/>
    <p:sldId id="315" r:id="rId8"/>
    <p:sldId id="324" r:id="rId9"/>
    <p:sldId id="323" r:id="rId10"/>
    <p:sldId id="325" r:id="rId11"/>
    <p:sldId id="326" r:id="rId12"/>
    <p:sldId id="327" r:id="rId13"/>
    <p:sldId id="329" r:id="rId14"/>
    <p:sldId id="28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9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799B"/>
    <a:srgbClr val="71A5D9"/>
    <a:srgbClr val="080204"/>
    <a:srgbClr val="DBA664"/>
    <a:srgbClr val="949599"/>
    <a:srgbClr val="C2B5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19" autoAdjust="0"/>
    <p:restoredTop sz="94660"/>
  </p:normalViewPr>
  <p:slideViewPr>
    <p:cSldViewPr snapToGrid="0" showGuides="1">
      <p:cViewPr>
        <p:scale>
          <a:sx n="60" d="100"/>
          <a:sy n="60" d="100"/>
        </p:scale>
        <p:origin x="411" y="24"/>
      </p:cViewPr>
      <p:guideLst>
        <p:guide orient="horz" pos="2184"/>
        <p:guide pos="2976"/>
      </p:guideLst>
    </p:cSldViewPr>
  </p:slideViewPr>
  <p:notesTextViewPr>
    <p:cViewPr>
      <p:scale>
        <a:sx n="1" d="1"/>
        <a:sy n="1" d="1"/>
      </p:scale>
      <p:origin x="0" y="0"/>
    </p:cViewPr>
  </p:notesTextViewPr>
  <p:sorterViewPr>
    <p:cViewPr>
      <p:scale>
        <a:sx n="100" d="100"/>
        <a:sy n="100" d="100"/>
      </p:scale>
      <p:origin x="0" y="-1718"/>
    </p:cViewPr>
  </p:sorterViewPr>
  <p:notesViewPr>
    <p:cSldViewPr snapToGrid="0">
      <p:cViewPr varScale="1">
        <p:scale>
          <a:sx n="67" d="100"/>
          <a:sy n="67"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oleObject" Target="file:///C:\Users\Sarah\Documents\NACHA%20White%20paper\Consumer%20interest%20in%20F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dirty="0"/>
              <a:t>Payment Dollar</a:t>
            </a:r>
            <a:r>
              <a:rPr lang="en-US" sz="1800" b="1" baseline="0" dirty="0"/>
              <a:t> Volumes as a Percentage of Total Volume, 2018</a:t>
            </a:r>
          </a:p>
        </c:rich>
      </c:tx>
      <c:layout>
        <c:manualLayout>
          <c:xMode val="edge"/>
          <c:yMode val="edge"/>
          <c:x val="0.11767764918545481"/>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ln>
              <a:solidFill>
                <a:schemeClr val="accent1"/>
              </a:solidFill>
            </a:ln>
          </c:spPr>
          <c:dPt>
            <c:idx val="0"/>
            <c:bubble3D val="0"/>
            <c:spPr>
              <a:solidFill>
                <a:schemeClr val="accent1"/>
              </a:solidFill>
              <a:ln w="19050">
                <a:solidFill>
                  <a:schemeClr val="accent1"/>
                </a:solidFill>
              </a:ln>
              <a:effectLst/>
            </c:spPr>
            <c:extLst>
              <c:ext xmlns:c16="http://schemas.microsoft.com/office/drawing/2014/chart" uri="{C3380CC4-5D6E-409C-BE32-E72D297353CC}">
                <c16:uniqueId val="{00000001-CEF2-4840-8F1A-749B9D1BFD15}"/>
              </c:ext>
            </c:extLst>
          </c:dPt>
          <c:dPt>
            <c:idx val="1"/>
            <c:bubble3D val="0"/>
            <c:spPr>
              <a:solidFill>
                <a:schemeClr val="accent2"/>
              </a:solidFill>
              <a:ln w="19050">
                <a:solidFill>
                  <a:schemeClr val="accent2"/>
                </a:solidFill>
              </a:ln>
              <a:effectLst/>
            </c:spPr>
            <c:extLst>
              <c:ext xmlns:c16="http://schemas.microsoft.com/office/drawing/2014/chart" uri="{C3380CC4-5D6E-409C-BE32-E72D297353CC}">
                <c16:uniqueId val="{00000003-CEF2-4840-8F1A-749B9D1BFD15}"/>
              </c:ext>
            </c:extLst>
          </c:dPt>
          <c:dPt>
            <c:idx val="2"/>
            <c:bubble3D val="0"/>
            <c:spPr>
              <a:solidFill>
                <a:schemeClr val="accent6"/>
              </a:solidFill>
              <a:ln w="19050">
                <a:solidFill>
                  <a:schemeClr val="accent6"/>
                </a:solidFill>
              </a:ln>
              <a:effectLst/>
            </c:spPr>
            <c:extLst>
              <c:ext xmlns:c16="http://schemas.microsoft.com/office/drawing/2014/chart" uri="{C3380CC4-5D6E-409C-BE32-E72D297353CC}">
                <c16:uniqueId val="{00000005-CEF2-4840-8F1A-749B9D1BFD15}"/>
              </c:ext>
            </c:extLst>
          </c:dPt>
          <c:dPt>
            <c:idx val="3"/>
            <c:bubble3D val="0"/>
            <c:spPr>
              <a:solidFill>
                <a:schemeClr val="accent4"/>
              </a:solidFill>
              <a:ln w="19050">
                <a:solidFill>
                  <a:schemeClr val="accent4"/>
                </a:solidFill>
              </a:ln>
              <a:effectLst/>
            </c:spPr>
            <c:extLst>
              <c:ext xmlns:c16="http://schemas.microsoft.com/office/drawing/2014/chart" uri="{C3380CC4-5D6E-409C-BE32-E72D297353CC}">
                <c16:uniqueId val="{00000007-CEF2-4840-8F1A-749B9D1BFD15}"/>
              </c:ext>
            </c:extLst>
          </c:dPt>
          <c:dLbls>
            <c:dLbl>
              <c:idx val="0"/>
              <c:layout>
                <c:manualLayout>
                  <c:x val="-4.3041660546198823E-3"/>
                  <c:y val="-2.2187474538040729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F2-4840-8F1A-749B9D1BFD15}"/>
                </c:ext>
              </c:extLst>
            </c:dLbl>
            <c:dLbl>
              <c:idx val="1"/>
              <c:layout>
                <c:manualLayout>
                  <c:x val="5.2979026528971003E-3"/>
                  <c:y val="1.1648526492106638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F2-4840-8F1A-749B9D1BFD15}"/>
                </c:ext>
              </c:extLst>
            </c:dLbl>
            <c:dLbl>
              <c:idx val="2"/>
              <c:layout>
                <c:manualLayout>
                  <c:x val="-5.8947073059520891E-3"/>
                  <c:y val="3.0093966851258893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lumMod val="50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F2-4840-8F1A-749B9D1BFD15}"/>
                </c:ext>
              </c:extLst>
            </c:dLbl>
            <c:dLbl>
              <c:idx val="3"/>
              <c:layout>
                <c:manualLayout>
                  <c:x val="7.6353676948145198E-3"/>
                  <c:y val="-6.0367547868350841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4"/>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EF2-4840-8F1A-749B9D1BFD1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ACH</c:v>
                </c:pt>
                <c:pt idx="1">
                  <c:v>Checks</c:v>
                </c:pt>
                <c:pt idx="2">
                  <c:v>Credit Cards</c:v>
                </c:pt>
                <c:pt idx="3">
                  <c:v>Debit Cards</c:v>
                </c:pt>
              </c:strCache>
            </c:strRef>
          </c:cat>
          <c:val>
            <c:numRef>
              <c:f>Sheet1!$B$2:$B$5</c:f>
              <c:numCache>
                <c:formatCode>0%</c:formatCode>
                <c:ptCount val="4"/>
                <c:pt idx="0">
                  <c:v>0.66300000000000003</c:v>
                </c:pt>
                <c:pt idx="1">
                  <c:v>0.26700000000000002</c:v>
                </c:pt>
                <c:pt idx="2">
                  <c:v>4.1000000000000002E-2</c:v>
                </c:pt>
                <c:pt idx="3">
                  <c:v>2.8000000000000001E-2</c:v>
                </c:pt>
              </c:numCache>
            </c:numRef>
          </c:val>
          <c:extLst>
            <c:ext xmlns:c16="http://schemas.microsoft.com/office/drawing/2014/chart" uri="{C3380CC4-5D6E-409C-BE32-E72D297353CC}">
              <c16:uniqueId val="{00000008-CEF2-4840-8F1A-749B9D1BFD15}"/>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2204061590263402"/>
          <c:y val="0.2004444690459275"/>
          <c:w val="0.17461681456280032"/>
          <c:h val="0.4263958773321394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dirty="0">
                <a:solidFill>
                  <a:schemeClr val="tx1"/>
                </a:solidFill>
              </a:rPr>
              <a:t>Percentage</a:t>
            </a:r>
            <a:r>
              <a:rPr lang="en-US" sz="1800" b="1" baseline="0" dirty="0">
                <a:solidFill>
                  <a:schemeClr val="tx1"/>
                </a:solidFill>
              </a:rPr>
              <a:t> Increase in ACH from 2018 to 2019 </a:t>
            </a:r>
            <a:endParaRPr lang="en-US" sz="1800" b="1" dirty="0">
              <a:solidFill>
                <a:schemeClr val="tx1"/>
              </a:solidFill>
            </a:endParaRPr>
          </a:p>
        </c:rich>
      </c:tx>
      <c:layout>
        <c:manualLayout>
          <c:xMode val="edge"/>
          <c:yMode val="edge"/>
          <c:x val="0.1069130683317364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Volume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From 2018</c:v>
                </c:pt>
              </c:strCache>
            </c:strRef>
          </c:cat>
          <c:val>
            <c:numRef>
              <c:f>Sheet1!$B$2</c:f>
              <c:numCache>
                <c:formatCode>0%</c:formatCode>
                <c:ptCount val="1"/>
                <c:pt idx="0">
                  <c:v>7.6999999999999999E-2</c:v>
                </c:pt>
              </c:numCache>
            </c:numRef>
          </c:val>
          <c:extLst>
            <c:ext xmlns:c16="http://schemas.microsoft.com/office/drawing/2014/chart" uri="{C3380CC4-5D6E-409C-BE32-E72D297353CC}">
              <c16:uniqueId val="{00000000-0C37-47E3-9298-21607CB66A38}"/>
            </c:ext>
          </c:extLst>
        </c:ser>
        <c:ser>
          <c:idx val="1"/>
          <c:order val="1"/>
          <c:tx>
            <c:strRef>
              <c:f>Sheet1!$C$1</c:f>
              <c:strCache>
                <c:ptCount val="1"/>
                <c:pt idx="0">
                  <c:v>Value</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63BA-4671-906F-1A605185EF6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From 2018</c:v>
                </c:pt>
              </c:strCache>
            </c:strRef>
          </c:cat>
          <c:val>
            <c:numRef>
              <c:f>Sheet1!$C$2</c:f>
              <c:numCache>
                <c:formatCode>0%</c:formatCode>
                <c:ptCount val="1"/>
                <c:pt idx="0">
                  <c:v>8.8999999999999996E-2</c:v>
                </c:pt>
              </c:numCache>
            </c:numRef>
          </c:val>
          <c:extLst>
            <c:ext xmlns:c16="http://schemas.microsoft.com/office/drawing/2014/chart" uri="{C3380CC4-5D6E-409C-BE32-E72D297353CC}">
              <c16:uniqueId val="{00000002-0C37-47E3-9298-21607CB66A38}"/>
            </c:ext>
          </c:extLst>
        </c:ser>
        <c:dLbls>
          <c:dLblPos val="outEnd"/>
          <c:showLegendKey val="0"/>
          <c:showVal val="1"/>
          <c:showCatName val="0"/>
          <c:showSerName val="0"/>
          <c:showPercent val="0"/>
          <c:showBubbleSize val="0"/>
        </c:dLbls>
        <c:gapWidth val="150"/>
        <c:axId val="188825656"/>
        <c:axId val="188826440"/>
      </c:barChart>
      <c:catAx>
        <c:axId val="188825656"/>
        <c:scaling>
          <c:orientation val="minMax"/>
        </c:scaling>
        <c:delete val="1"/>
        <c:axPos val="b"/>
        <c:numFmt formatCode="General" sourceLinked="1"/>
        <c:majorTickMark val="out"/>
        <c:minorTickMark val="none"/>
        <c:tickLblPos val="nextTo"/>
        <c:crossAx val="188826440"/>
        <c:crosses val="autoZero"/>
        <c:auto val="1"/>
        <c:lblAlgn val="ctr"/>
        <c:lblOffset val="100"/>
        <c:noMultiLvlLbl val="0"/>
      </c:catAx>
      <c:valAx>
        <c:axId val="188826440"/>
        <c:scaling>
          <c:orientation val="minMax"/>
          <c:max val="0.1"/>
          <c:min val="1.0000000000000002E-2"/>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88825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dirty="0"/>
              <a:t>Percentage</a:t>
            </a:r>
            <a:r>
              <a:rPr lang="en-US" sz="1800" b="1" baseline="0" dirty="0"/>
              <a:t> Increase in Same Day ACH</a:t>
            </a:r>
            <a:br>
              <a:rPr lang="en-US" sz="1800" b="1" baseline="0" dirty="0"/>
            </a:br>
            <a:r>
              <a:rPr lang="en-US" sz="1800" b="1" baseline="0" dirty="0"/>
              <a:t> from 2018 to 2019 </a:t>
            </a:r>
            <a:endParaRPr lang="en-US" sz="1800" b="1" dirty="0"/>
          </a:p>
        </c:rich>
      </c:tx>
      <c:layout>
        <c:manualLayout>
          <c:xMode val="edge"/>
          <c:yMode val="edge"/>
          <c:x val="0.1689956625626725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Volume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From 2018</c:v>
                </c:pt>
              </c:strCache>
            </c:strRef>
          </c:cat>
          <c:val>
            <c:numRef>
              <c:f>Sheet1!$B$2</c:f>
              <c:numCache>
                <c:formatCode>0%</c:formatCode>
                <c:ptCount val="1"/>
                <c:pt idx="0">
                  <c:v>0.41</c:v>
                </c:pt>
              </c:numCache>
            </c:numRef>
          </c:val>
          <c:extLst>
            <c:ext xmlns:c16="http://schemas.microsoft.com/office/drawing/2014/chart" uri="{C3380CC4-5D6E-409C-BE32-E72D297353CC}">
              <c16:uniqueId val="{00000000-02AB-4515-8EF4-EC99103C822B}"/>
            </c:ext>
          </c:extLst>
        </c:ser>
        <c:ser>
          <c:idx val="1"/>
          <c:order val="1"/>
          <c:tx>
            <c:strRef>
              <c:f>Sheet1!$C$1</c:f>
              <c:strCache>
                <c:ptCount val="1"/>
                <c:pt idx="0">
                  <c:v>Value</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6905-4CF2-A593-C8EC31CA7D8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From 2018</c:v>
                </c:pt>
              </c:strCache>
            </c:strRef>
          </c:cat>
          <c:val>
            <c:numRef>
              <c:f>Sheet1!$C$2</c:f>
              <c:numCache>
                <c:formatCode>0%</c:formatCode>
                <c:ptCount val="1"/>
                <c:pt idx="0">
                  <c:v>0.55000000000000004</c:v>
                </c:pt>
              </c:numCache>
            </c:numRef>
          </c:val>
          <c:extLst>
            <c:ext xmlns:c16="http://schemas.microsoft.com/office/drawing/2014/chart" uri="{C3380CC4-5D6E-409C-BE32-E72D297353CC}">
              <c16:uniqueId val="{00000002-02AB-4515-8EF4-EC99103C822B}"/>
            </c:ext>
          </c:extLst>
        </c:ser>
        <c:dLbls>
          <c:dLblPos val="outEnd"/>
          <c:showLegendKey val="0"/>
          <c:showVal val="1"/>
          <c:showCatName val="0"/>
          <c:showSerName val="0"/>
          <c:showPercent val="0"/>
          <c:showBubbleSize val="0"/>
        </c:dLbls>
        <c:gapWidth val="150"/>
        <c:axId val="6517344"/>
        <c:axId val="6517736"/>
      </c:barChart>
      <c:catAx>
        <c:axId val="6517344"/>
        <c:scaling>
          <c:orientation val="minMax"/>
        </c:scaling>
        <c:delete val="1"/>
        <c:axPos val="b"/>
        <c:numFmt formatCode="General" sourceLinked="1"/>
        <c:majorTickMark val="none"/>
        <c:minorTickMark val="none"/>
        <c:tickLblPos val="nextTo"/>
        <c:crossAx val="6517736"/>
        <c:crosses val="autoZero"/>
        <c:auto val="1"/>
        <c:lblAlgn val="ctr"/>
        <c:lblOffset val="100"/>
        <c:noMultiLvlLbl val="0"/>
      </c:catAx>
      <c:valAx>
        <c:axId val="651773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517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US" sz="1800" b="1" dirty="0">
                <a:solidFill>
                  <a:schemeClr val="tx2"/>
                </a:solidFill>
              </a:rPr>
              <a:t>Same Day ACH Annual</a:t>
            </a:r>
            <a:r>
              <a:rPr lang="en-US" sz="1800" b="1" baseline="0" dirty="0">
                <a:solidFill>
                  <a:schemeClr val="tx2"/>
                </a:solidFill>
              </a:rPr>
              <a:t> Volume</a:t>
            </a:r>
          </a:p>
          <a:p>
            <a:pPr>
              <a:defRPr>
                <a:solidFill>
                  <a:schemeClr val="tx2"/>
                </a:solidFill>
              </a:defRPr>
            </a:pPr>
            <a:r>
              <a:rPr lang="en-US" sz="1800" b="1" baseline="0" dirty="0">
                <a:solidFill>
                  <a:schemeClr val="tx2"/>
                </a:solidFill>
              </a:rPr>
              <a:t>(Millions)</a:t>
            </a:r>
            <a:endParaRPr lang="en-US" sz="1800" b="1" dirty="0">
              <a:solidFill>
                <a:schemeClr val="tx2"/>
              </a:solidFill>
            </a:endParaRPr>
          </a:p>
        </c:rich>
      </c:tx>
      <c:layout>
        <c:manualLayout>
          <c:xMode val="edge"/>
          <c:yMode val="edge"/>
          <c:x val="0.20732608871411015"/>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2.302845440003376E-2"/>
          <c:y val="0.17319376403490663"/>
          <c:w val="0.95394309119993248"/>
          <c:h val="0.70151048683104389"/>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13</c:v>
                </c:pt>
                <c:pt idx="1">
                  <c:v>75</c:v>
                </c:pt>
                <c:pt idx="2">
                  <c:v>178</c:v>
                </c:pt>
                <c:pt idx="3">
                  <c:v>250</c:v>
                </c:pt>
              </c:numCache>
            </c:numRef>
          </c:val>
          <c:extLst>
            <c:ext xmlns:c16="http://schemas.microsoft.com/office/drawing/2014/chart" uri="{C3380CC4-5D6E-409C-BE32-E72D297353CC}">
              <c16:uniqueId val="{00000000-EB00-4C72-8897-E298F9A67C95}"/>
            </c:ext>
          </c:extLst>
        </c:ser>
        <c:dLbls>
          <c:dLblPos val="outEnd"/>
          <c:showLegendKey val="0"/>
          <c:showVal val="1"/>
          <c:showCatName val="0"/>
          <c:showSerName val="0"/>
          <c:showPercent val="0"/>
          <c:showBubbleSize val="0"/>
        </c:dLbls>
        <c:gapWidth val="219"/>
        <c:overlap val="-27"/>
        <c:axId val="6518520"/>
        <c:axId val="6518912"/>
      </c:barChart>
      <c:catAx>
        <c:axId val="65185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518912"/>
        <c:crosses val="autoZero"/>
        <c:auto val="1"/>
        <c:lblAlgn val="ctr"/>
        <c:lblOffset val="100"/>
        <c:noMultiLvlLbl val="0"/>
      </c:catAx>
      <c:valAx>
        <c:axId val="651891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6518520"/>
        <c:crosses val="autoZero"/>
        <c:crossBetween val="between"/>
      </c:valAx>
      <c:spPr>
        <a:noFill/>
        <a:ln>
          <a:noFill/>
        </a:ln>
        <a:effectLst/>
      </c:spPr>
    </c:plotArea>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solidFill>
                  <a:schemeClr val="tx1"/>
                </a:solidFill>
              </a:rPr>
              <a:t>North America</a:t>
            </a:r>
            <a:r>
              <a:rPr lang="en-US" sz="1600" b="1" baseline="0" dirty="0">
                <a:solidFill>
                  <a:schemeClr val="tx1"/>
                </a:solidFill>
              </a:rPr>
              <a:t>n </a:t>
            </a:r>
            <a:r>
              <a:rPr lang="en-US" sz="1600" b="1" dirty="0">
                <a:solidFill>
                  <a:schemeClr val="tx1"/>
                </a:solidFill>
              </a:rPr>
              <a:t>Commercial Expenditure, 2018</a:t>
            </a:r>
            <a:r>
              <a:rPr lang="en-US" sz="1600" b="1" baseline="0" dirty="0">
                <a:solidFill>
                  <a:schemeClr val="tx1"/>
                </a:solidFill>
              </a:rPr>
              <a:t> </a:t>
            </a:r>
          </a:p>
          <a:p>
            <a:pPr>
              <a:defRPr sz="1400"/>
            </a:pPr>
            <a:r>
              <a:rPr lang="en-US" sz="1600" b="1" dirty="0">
                <a:solidFill>
                  <a:schemeClr val="tx1"/>
                </a:solidFill>
              </a:rPr>
              <a:t>$28.7 Trillion</a:t>
            </a:r>
          </a:p>
        </c:rich>
      </c:tx>
      <c:layout>
        <c:manualLayout>
          <c:xMode val="edge"/>
          <c:yMode val="edge"/>
          <c:x val="8.2118896829056306E-2"/>
          <c:y val="5.384888078013405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673881878608713"/>
          <c:y val="0.21668258266407237"/>
          <c:w val="0.55857505139729191"/>
          <c:h val="0.78995008209482864"/>
        </c:manualLayout>
      </c:layout>
      <c:pieChart>
        <c:varyColors val="1"/>
        <c:ser>
          <c:idx val="0"/>
          <c:order val="0"/>
          <c:tx>
            <c:strRef>
              <c:f>Sheet1!$B$1</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C01-41CF-B4FC-9CB3DEAE693F}"/>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BC01-41CF-B4FC-9CB3DEAE693F}"/>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BC01-41CF-B4FC-9CB3DEAE693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C01-41CF-B4FC-9CB3DEAE693F}"/>
              </c:ext>
            </c:extLst>
          </c:dPt>
          <c:dLbls>
            <c:dLbl>
              <c:idx val="0"/>
              <c:layout>
                <c:manualLayout>
                  <c:x val="-2.166684213479593E-2"/>
                  <c:y val="-4.1710844625608451E-2"/>
                </c:manualLayout>
              </c:layout>
              <c:spPr>
                <a:noFill/>
                <a:ln>
                  <a:noFill/>
                </a:ln>
                <a:effectLst/>
              </c:spPr>
              <c:txPr>
                <a:bodyPr rot="0" spcFirstLastPara="1" vertOverflow="ellipsis" vert="horz" wrap="square" lIns="38100" tIns="19050" rIns="38100" bIns="19050" anchor="ctr" anchorCtr="1">
                  <a:spAutoFit/>
                </a:bodyPr>
                <a:lstStyle/>
                <a:p>
                  <a:pPr>
                    <a:defRPr sz="1600" b="1" i="1" u="none" strike="noStrike" kern="1200" baseline="0">
                      <a:solidFill>
                        <a:schemeClr val="accent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01-41CF-B4FC-9CB3DEAE693F}"/>
                </c:ext>
              </c:extLst>
            </c:dLbl>
            <c:dLbl>
              <c:idx val="1"/>
              <c:layout>
                <c:manualLayout>
                  <c:x val="-2.3767955691200863E-3"/>
                  <c:y val="-9.3925554702340059E-4"/>
                </c:manualLayout>
              </c:layout>
              <c:spPr>
                <a:noFill/>
                <a:ln>
                  <a:noFill/>
                </a:ln>
                <a:effectLst/>
              </c:spPr>
              <c:txPr>
                <a:bodyPr rot="0" spcFirstLastPara="1" vertOverflow="ellipsis" vert="horz" wrap="square" lIns="38100" tIns="19050" rIns="38100" bIns="19050" anchor="ctr" anchorCtr="1">
                  <a:spAutoFit/>
                </a:bodyPr>
                <a:lstStyle/>
                <a:p>
                  <a:pPr>
                    <a:defRPr sz="1600" b="1" i="1" u="none" strike="noStrike" kern="1200" baseline="0">
                      <a:solidFill>
                        <a:srgbClr val="00B050"/>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01-41CF-B4FC-9CB3DEAE693F}"/>
                </c:ext>
              </c:extLst>
            </c:dLbl>
            <c:dLbl>
              <c:idx val="2"/>
              <c:layout>
                <c:manualLayout>
                  <c:x val="-6.1873628040970592E-4"/>
                  <c:y val="-2.2480239721479774E-2"/>
                </c:manualLayout>
              </c:layout>
              <c:tx>
                <c:rich>
                  <a:bodyPr/>
                  <a:lstStyle/>
                  <a:p>
                    <a:fld id="{BF001AD7-171F-4FC3-9DAB-07D085FA14D1}" type="VALUE">
                      <a:rPr lang="en-US">
                        <a:solidFill>
                          <a:schemeClr val="accent2"/>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C01-41CF-B4FC-9CB3DEAE693F}"/>
                </c:ext>
              </c:extLst>
            </c:dLbl>
            <c:dLbl>
              <c:idx val="3"/>
              <c:layout>
                <c:manualLayout>
                  <c:x val="2.0294625064017628E-2"/>
                  <c:y val="2.4576301522508504E-2"/>
                </c:manualLayout>
              </c:layout>
              <c:tx>
                <c:rich>
                  <a:bodyPr rot="0" spcFirstLastPara="1" vertOverflow="ellipsis" vert="horz" wrap="square" lIns="38100" tIns="19050" rIns="38100" bIns="19050" anchor="ctr" anchorCtr="1">
                    <a:spAutoFit/>
                  </a:bodyPr>
                  <a:lstStyle/>
                  <a:p>
                    <a:pPr>
                      <a:defRPr sz="1600" b="1" i="1" u="none" strike="noStrike" kern="1200" baseline="0">
                        <a:solidFill>
                          <a:schemeClr val="accent4"/>
                        </a:solidFill>
                        <a:latin typeface="+mn-lt"/>
                        <a:ea typeface="+mn-ea"/>
                        <a:cs typeface="+mn-cs"/>
                      </a:defRPr>
                    </a:pPr>
                    <a:r>
                      <a:rPr lang="en-US" sz="1600" dirty="0">
                        <a:solidFill>
                          <a:schemeClr val="accent4"/>
                        </a:solidFill>
                      </a:rPr>
                      <a:t>4.0</a:t>
                    </a:r>
                  </a:p>
                </c:rich>
              </c:tx>
              <c:spPr>
                <a:noFill/>
                <a:ln>
                  <a:noFill/>
                </a:ln>
                <a:effectLst/>
              </c:spPr>
              <c:txPr>
                <a:bodyPr rot="0" spcFirstLastPara="1" vertOverflow="ellipsis" vert="horz" wrap="square" lIns="38100" tIns="19050" rIns="38100" bIns="19050" anchor="ctr" anchorCtr="1">
                  <a:spAutoFit/>
                </a:bodyPr>
                <a:lstStyle/>
                <a:p>
                  <a:pPr>
                    <a:defRPr sz="1600" b="1" i="1" u="none" strike="noStrike" kern="1200" baseline="0">
                      <a:solidFill>
                        <a:schemeClr val="accent4"/>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C01-41CF-B4FC-9CB3DEAE693F}"/>
                </c:ext>
              </c:extLst>
            </c:dLbl>
            <c:spPr>
              <a:noFill/>
              <a:ln>
                <a:noFill/>
              </a:ln>
              <a:effectLst/>
            </c:spPr>
            <c:txPr>
              <a:bodyPr rot="0" spcFirstLastPara="1" vertOverflow="ellipsis" vert="horz" wrap="square" lIns="38100" tIns="19050" rIns="38100" bIns="19050" anchor="ctr" anchorCtr="1">
                <a:spAutoFit/>
              </a:bodyPr>
              <a:lstStyle/>
              <a:p>
                <a:pPr>
                  <a:defRPr sz="1600" b="1" i="1"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Checks</c:v>
                </c:pt>
                <c:pt idx="1">
                  <c:v>Cards</c:v>
                </c:pt>
                <c:pt idx="2">
                  <c:v>ACH </c:v>
                </c:pt>
                <c:pt idx="3">
                  <c:v>Wire</c:v>
                </c:pt>
              </c:strCache>
            </c:strRef>
          </c:cat>
          <c:val>
            <c:numRef>
              <c:f>Sheet1!$B$2:$B$5</c:f>
              <c:numCache>
                <c:formatCode>General</c:formatCode>
                <c:ptCount val="4"/>
                <c:pt idx="0">
                  <c:v>13.5</c:v>
                </c:pt>
                <c:pt idx="1">
                  <c:v>1.6</c:v>
                </c:pt>
                <c:pt idx="2">
                  <c:v>9.6</c:v>
                </c:pt>
                <c:pt idx="3">
                  <c:v>3.99</c:v>
                </c:pt>
              </c:numCache>
            </c:numRef>
          </c:val>
          <c:extLst>
            <c:ext xmlns:c16="http://schemas.microsoft.com/office/drawing/2014/chart" uri="{C3380CC4-5D6E-409C-BE32-E72D297353CC}">
              <c16:uniqueId val="{00000008-BC01-41CF-B4FC-9CB3DEAE693F}"/>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800" i="1" dirty="0">
                <a:solidFill>
                  <a:srgbClr val="2A799B"/>
                </a:solidFill>
              </a:rPr>
              <a:t>How quickly would be ideal for your account activity or transaction to be cleared and the information available to you?</a:t>
            </a:r>
          </a:p>
        </c:rich>
      </c:tx>
      <c:layout>
        <c:manualLayout>
          <c:xMode val="edge"/>
          <c:yMode val="edge"/>
          <c:x val="0.10247546258587961"/>
          <c:y val="2.3077335421801902E-3"/>
        </c:manualLayout>
      </c:layout>
      <c:overlay val="0"/>
    </c:title>
    <c:autoTitleDeleted val="0"/>
    <c:plotArea>
      <c:layout>
        <c:manualLayout>
          <c:layoutTarget val="inner"/>
          <c:xMode val="edge"/>
          <c:yMode val="edge"/>
          <c:x val="1.4610692282047357E-3"/>
          <c:y val="7.4824858685114945E-2"/>
          <c:w val="0.96773645231230565"/>
          <c:h val="0.89280710830467958"/>
        </c:manualLayout>
      </c:layout>
      <c:scatterChart>
        <c:scatterStyle val="lineMarker"/>
        <c:varyColors val="0"/>
        <c:ser>
          <c:idx val="0"/>
          <c:order val="0"/>
          <c:spPr>
            <a:ln w="19050">
              <a:noFill/>
            </a:ln>
          </c:spPr>
          <c:marker>
            <c:spPr>
              <a:solidFill>
                <a:schemeClr val="accent3">
                  <a:lumMod val="75000"/>
                </a:schemeClr>
              </a:solidFill>
            </c:spPr>
          </c:marker>
          <c:dPt>
            <c:idx val="0"/>
            <c:marker>
              <c:symbol val="square"/>
              <c:size val="6"/>
            </c:marker>
            <c:bubble3D val="0"/>
            <c:extLst>
              <c:ext xmlns:c16="http://schemas.microsoft.com/office/drawing/2014/chart" uri="{C3380CC4-5D6E-409C-BE32-E72D297353CC}">
                <c16:uniqueId val="{00000000-9945-4AE3-B838-1BFDED74D5FD}"/>
              </c:ext>
            </c:extLst>
          </c:dPt>
          <c:dPt>
            <c:idx val="1"/>
            <c:marker>
              <c:symbol val="square"/>
              <c:size val="6"/>
            </c:marker>
            <c:bubble3D val="0"/>
            <c:extLst>
              <c:ext xmlns:c16="http://schemas.microsoft.com/office/drawing/2014/chart" uri="{C3380CC4-5D6E-409C-BE32-E72D297353CC}">
                <c16:uniqueId val="{00000001-9945-4AE3-B838-1BFDED74D5FD}"/>
              </c:ext>
            </c:extLst>
          </c:dPt>
          <c:dPt>
            <c:idx val="2"/>
            <c:marker>
              <c:symbol val="square"/>
              <c:size val="6"/>
            </c:marker>
            <c:bubble3D val="0"/>
            <c:extLst>
              <c:ext xmlns:c16="http://schemas.microsoft.com/office/drawing/2014/chart" uri="{C3380CC4-5D6E-409C-BE32-E72D297353CC}">
                <c16:uniqueId val="{00000002-9945-4AE3-B838-1BFDED74D5FD}"/>
              </c:ext>
            </c:extLst>
          </c:dPt>
          <c:dPt>
            <c:idx val="3"/>
            <c:marker>
              <c:symbol val="square"/>
              <c:size val="6"/>
            </c:marker>
            <c:bubble3D val="0"/>
            <c:extLst>
              <c:ext xmlns:c16="http://schemas.microsoft.com/office/drawing/2014/chart" uri="{C3380CC4-5D6E-409C-BE32-E72D297353CC}">
                <c16:uniqueId val="{00000003-9945-4AE3-B838-1BFDED74D5FD}"/>
              </c:ext>
            </c:extLst>
          </c:dPt>
          <c:dPt>
            <c:idx val="4"/>
            <c:marker>
              <c:symbol val="square"/>
              <c:size val="6"/>
            </c:marker>
            <c:bubble3D val="0"/>
            <c:extLst>
              <c:ext xmlns:c16="http://schemas.microsoft.com/office/drawing/2014/chart" uri="{C3380CC4-5D6E-409C-BE32-E72D297353CC}">
                <c16:uniqueId val="{00000004-9945-4AE3-B838-1BFDED74D5FD}"/>
              </c:ext>
            </c:extLst>
          </c:dPt>
          <c:dPt>
            <c:idx val="5"/>
            <c:marker>
              <c:symbol val="square"/>
              <c:size val="6"/>
            </c:marker>
            <c:bubble3D val="0"/>
            <c:extLst>
              <c:ext xmlns:c16="http://schemas.microsoft.com/office/drawing/2014/chart" uri="{C3380CC4-5D6E-409C-BE32-E72D297353CC}">
                <c16:uniqueId val="{00000005-9945-4AE3-B838-1BFDED74D5FD}"/>
              </c:ext>
            </c:extLst>
          </c:dPt>
          <c:dPt>
            <c:idx val="6"/>
            <c:marker>
              <c:symbol val="square"/>
              <c:size val="6"/>
            </c:marker>
            <c:bubble3D val="0"/>
            <c:extLst>
              <c:ext xmlns:c16="http://schemas.microsoft.com/office/drawing/2014/chart" uri="{C3380CC4-5D6E-409C-BE32-E72D297353CC}">
                <c16:uniqueId val="{00000006-9945-4AE3-B838-1BFDED74D5FD}"/>
              </c:ext>
            </c:extLst>
          </c:dPt>
          <c:dPt>
            <c:idx val="7"/>
            <c:marker>
              <c:symbol val="square"/>
              <c:size val="6"/>
            </c:marker>
            <c:bubble3D val="0"/>
            <c:extLst>
              <c:ext xmlns:c16="http://schemas.microsoft.com/office/drawing/2014/chart" uri="{C3380CC4-5D6E-409C-BE32-E72D297353CC}">
                <c16:uniqueId val="{00000007-9945-4AE3-B838-1BFDED74D5FD}"/>
              </c:ext>
            </c:extLst>
          </c:dPt>
          <c:dPt>
            <c:idx val="8"/>
            <c:marker>
              <c:symbol val="diamond"/>
              <c:size val="6"/>
              <c:spPr>
                <a:solidFill>
                  <a:schemeClr val="accent1"/>
                </a:solidFill>
              </c:spPr>
            </c:marker>
            <c:bubble3D val="0"/>
            <c:extLst>
              <c:ext xmlns:c16="http://schemas.microsoft.com/office/drawing/2014/chart" uri="{C3380CC4-5D6E-409C-BE32-E72D297353CC}">
                <c16:uniqueId val="{00000008-9945-4AE3-B838-1BFDED74D5FD}"/>
              </c:ext>
            </c:extLst>
          </c:dPt>
          <c:dPt>
            <c:idx val="9"/>
            <c:marker>
              <c:symbol val="diamond"/>
              <c:size val="6"/>
              <c:spPr>
                <a:solidFill>
                  <a:schemeClr val="accent1"/>
                </a:solidFill>
              </c:spPr>
            </c:marker>
            <c:bubble3D val="0"/>
            <c:extLst>
              <c:ext xmlns:c16="http://schemas.microsoft.com/office/drawing/2014/chart" uri="{C3380CC4-5D6E-409C-BE32-E72D297353CC}">
                <c16:uniqueId val="{00000009-9945-4AE3-B838-1BFDED74D5FD}"/>
              </c:ext>
            </c:extLst>
          </c:dPt>
          <c:dPt>
            <c:idx val="10"/>
            <c:marker>
              <c:symbol val="diamond"/>
              <c:size val="6"/>
              <c:spPr>
                <a:solidFill>
                  <a:schemeClr val="accent1"/>
                </a:solidFill>
              </c:spPr>
            </c:marker>
            <c:bubble3D val="0"/>
            <c:extLst>
              <c:ext xmlns:c16="http://schemas.microsoft.com/office/drawing/2014/chart" uri="{C3380CC4-5D6E-409C-BE32-E72D297353CC}">
                <c16:uniqueId val="{0000000A-9945-4AE3-B838-1BFDED74D5FD}"/>
              </c:ext>
            </c:extLst>
          </c:dPt>
          <c:dPt>
            <c:idx val="11"/>
            <c:marker>
              <c:symbol val="diamond"/>
              <c:size val="6"/>
              <c:spPr>
                <a:solidFill>
                  <a:schemeClr val="accent1"/>
                </a:solidFill>
              </c:spPr>
            </c:marker>
            <c:bubble3D val="0"/>
            <c:extLst>
              <c:ext xmlns:c16="http://schemas.microsoft.com/office/drawing/2014/chart" uri="{C3380CC4-5D6E-409C-BE32-E72D297353CC}">
                <c16:uniqueId val="{0000000B-9945-4AE3-B838-1BFDED74D5FD}"/>
              </c:ext>
            </c:extLst>
          </c:dPt>
          <c:dLbls>
            <c:dLbl>
              <c:idx val="0"/>
              <c:layout>
                <c:manualLayout>
                  <c:x val="-0.2751582996097453"/>
                  <c:y val="3.9730450852387668E-2"/>
                </c:manualLayout>
              </c:layout>
              <c:tx>
                <c:rich>
                  <a:bodyPr/>
                  <a:lstStyle/>
                  <a:p>
                    <a:r>
                      <a:rPr lang="en-US" dirty="0"/>
                      <a:t>Pay bills on individual companies' billing websites</a:t>
                    </a:r>
                  </a:p>
                </c:rich>
              </c:tx>
              <c:showLegendKey val="0"/>
              <c:showVal val="0"/>
              <c:showCatName val="0"/>
              <c:showSerName val="0"/>
              <c:showPercent val="0"/>
              <c:showBubbleSize val="0"/>
              <c:extLst>
                <c:ext xmlns:c15="http://schemas.microsoft.com/office/drawing/2012/chart" uri="{CE6537A1-D6FC-4f65-9D91-7224C49458BB}">
                  <c15:layout>
                    <c:manualLayout>
                      <c:w val="0.27220668421981881"/>
                      <c:h val="9.4915417336438879E-2"/>
                    </c:manualLayout>
                  </c15:layout>
                </c:ext>
                <c:ext xmlns:c16="http://schemas.microsoft.com/office/drawing/2014/chart" uri="{C3380CC4-5D6E-409C-BE32-E72D297353CC}">
                  <c16:uniqueId val="{00000000-9945-4AE3-B838-1BFDED74D5FD}"/>
                </c:ext>
              </c:extLst>
            </c:dLbl>
            <c:dLbl>
              <c:idx val="1"/>
              <c:layout>
                <c:manualLayout>
                  <c:x val="1.61147309088987E-2"/>
                  <c:y val="-1.1110017605441386E-2"/>
                </c:manualLayout>
              </c:layout>
              <c:tx>
                <c:rich>
                  <a:bodyPr wrap="square" lIns="38100" tIns="19050" rIns="38100" bIns="19050" anchor="ctr" anchorCtr="0">
                    <a:noAutofit/>
                  </a:bodyPr>
                  <a:lstStyle/>
                  <a:p>
                    <a:pPr algn="l">
                      <a:defRPr sz="1200"/>
                    </a:pPr>
                    <a:r>
                      <a:rPr lang="en-US" sz="1200" dirty="0"/>
                      <a:t>Pay bills from an independent bill-pay website</a:t>
                    </a:r>
                  </a:p>
                </c:rich>
              </c:tx>
              <c:spPr>
                <a:noFill/>
                <a:ln>
                  <a:noFill/>
                </a:ln>
                <a:effectLst/>
              </c:sp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33778710180045535"/>
                      <c:h val="0.10834804098459251"/>
                    </c:manualLayout>
                  </c15:layout>
                </c:ext>
                <c:ext xmlns:c16="http://schemas.microsoft.com/office/drawing/2014/chart" uri="{C3380CC4-5D6E-409C-BE32-E72D297353CC}">
                  <c16:uniqueId val="{00000001-9945-4AE3-B838-1BFDED74D5FD}"/>
                </c:ext>
              </c:extLst>
            </c:dLbl>
            <c:dLbl>
              <c:idx val="2"/>
              <c:layout>
                <c:manualLayout>
                  <c:x val="-0.26691705770907681"/>
                  <c:y val="9.7814082166016022E-4"/>
                </c:manualLayout>
              </c:layout>
              <c:tx>
                <c:rich>
                  <a:bodyPr/>
                  <a:lstStyle/>
                  <a:p>
                    <a:r>
                      <a:rPr lang="en-US" dirty="0"/>
                      <a:t>Pay bills from a financial institution's website</a:t>
                    </a:r>
                  </a:p>
                </c:rich>
              </c:tx>
              <c:showLegendKey val="0"/>
              <c:showVal val="0"/>
              <c:showCatName val="0"/>
              <c:showSerName val="0"/>
              <c:showPercent val="0"/>
              <c:showBubbleSize val="0"/>
              <c:extLst>
                <c:ext xmlns:c15="http://schemas.microsoft.com/office/drawing/2012/chart" uri="{CE6537A1-D6FC-4f65-9D91-7224C49458BB}">
                  <c15:layout>
                    <c:manualLayout>
                      <c:w val="0.25055277841032231"/>
                      <c:h val="8.9713392163938352E-2"/>
                    </c:manualLayout>
                  </c15:layout>
                </c:ext>
                <c:ext xmlns:c16="http://schemas.microsoft.com/office/drawing/2014/chart" uri="{C3380CC4-5D6E-409C-BE32-E72D297353CC}">
                  <c16:uniqueId val="{00000002-9945-4AE3-B838-1BFDED74D5FD}"/>
                </c:ext>
              </c:extLst>
            </c:dLbl>
            <c:dLbl>
              <c:idx val="3"/>
              <c:tx>
                <c:rich>
                  <a:bodyPr/>
                  <a:lstStyle/>
                  <a:p>
                    <a:r>
                      <a:rPr lang="en-US" sz="1200" dirty="0"/>
                      <a:t>Transfer funds between my banking accounts</a:t>
                    </a:r>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45-4AE3-B838-1BFDED74D5FD}"/>
                </c:ext>
              </c:extLst>
            </c:dLbl>
            <c:dLbl>
              <c:idx val="4"/>
              <c:layout>
                <c:manualLayout>
                  <c:x val="-0.2766600863162651"/>
                  <c:y val="3.2668700587212544E-2"/>
                </c:manualLayout>
              </c:layout>
              <c:tx>
                <c:rich>
                  <a:bodyPr/>
                  <a:lstStyle/>
                  <a:p>
                    <a:r>
                      <a:rPr lang="en-US" sz="1200" dirty="0"/>
                      <a:t>Transfer funds between my banking accounts and another person's account at the same bank</a:t>
                    </a:r>
                  </a:p>
                </c:rich>
              </c:tx>
              <c:showLegendKey val="0"/>
              <c:showVal val="0"/>
              <c:showCatName val="0"/>
              <c:showSerName val="0"/>
              <c:showPercent val="0"/>
              <c:showBubbleSize val="0"/>
              <c:extLst>
                <c:ext xmlns:c15="http://schemas.microsoft.com/office/drawing/2012/chart" uri="{CE6537A1-D6FC-4f65-9D91-7224C49458BB}">
                  <c15:layout>
                    <c:manualLayout>
                      <c:w val="0.26678926095607358"/>
                      <c:h val="0.17109427112379577"/>
                    </c:manualLayout>
                  </c15:layout>
                </c:ext>
                <c:ext xmlns:c16="http://schemas.microsoft.com/office/drawing/2014/chart" uri="{C3380CC4-5D6E-409C-BE32-E72D297353CC}">
                  <c16:uniqueId val="{00000004-9945-4AE3-B838-1BFDED74D5FD}"/>
                </c:ext>
              </c:extLst>
            </c:dLbl>
            <c:dLbl>
              <c:idx val="5"/>
              <c:layout>
                <c:manualLayout>
                  <c:x val="1.2809251405789262E-2"/>
                  <c:y val="-5.2837100460365889E-2"/>
                </c:manualLayout>
              </c:layout>
              <c:tx>
                <c:rich>
                  <a:bodyPr/>
                  <a:lstStyle/>
                  <a:p>
                    <a:r>
                      <a:rPr lang="en-US" sz="1200" dirty="0"/>
                      <a:t>Transfer funds between my banking accounts and another person's account at a different bank</a:t>
                    </a:r>
                  </a:p>
                </c:rich>
              </c:tx>
              <c:showLegendKey val="0"/>
              <c:showVal val="0"/>
              <c:showCatName val="0"/>
              <c:showSerName val="0"/>
              <c:showPercent val="0"/>
              <c:showBubbleSize val="0"/>
              <c:extLst>
                <c:ext xmlns:c15="http://schemas.microsoft.com/office/drawing/2012/chart" uri="{CE6537A1-D6FC-4f65-9D91-7224C49458BB}">
                  <c15:layout>
                    <c:manualLayout>
                      <c:w val="0.31491188268997478"/>
                      <c:h val="0.14215639318089865"/>
                    </c:manualLayout>
                  </c15:layout>
                </c:ext>
                <c:ext xmlns:c16="http://schemas.microsoft.com/office/drawing/2014/chart" uri="{C3380CC4-5D6E-409C-BE32-E72D297353CC}">
                  <c16:uniqueId val="{00000005-9945-4AE3-B838-1BFDED74D5FD}"/>
                </c:ext>
              </c:extLst>
            </c:dLbl>
            <c:dLbl>
              <c:idx val="6"/>
              <c:tx>
                <c:rich>
                  <a:bodyPr/>
                  <a:lstStyle/>
                  <a:p>
                    <a:r>
                      <a:rPr lang="en-US" dirty="0"/>
                      <a:t>Transfer funds between my accounts and another person's account in a country outside the US</a:t>
                    </a:r>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945-4AE3-B838-1BFDED74D5FD}"/>
                </c:ext>
              </c:extLst>
            </c:dLbl>
            <c:dLbl>
              <c:idx val="7"/>
              <c:layout>
                <c:manualLayout>
                  <c:x val="-7.5482399628046719E-3"/>
                  <c:y val="-5.0789035903427711E-2"/>
                </c:manualLayout>
              </c:layout>
              <c:tx>
                <c:rich>
                  <a:bodyPr/>
                  <a:lstStyle/>
                  <a:p>
                    <a:r>
                      <a:rPr lang="en-US" sz="1200" dirty="0"/>
                      <a:t>Deposit checks by scanning the check using a mobile device</a:t>
                    </a:r>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45-4AE3-B838-1BFDED74D5FD}"/>
                </c:ext>
              </c:extLst>
            </c:dLbl>
            <c:dLbl>
              <c:idx val="8"/>
              <c:tx>
                <c:rich>
                  <a:bodyPr wrap="square" lIns="38100" tIns="19050" rIns="38100" bIns="19050" anchor="ctr" anchorCtr="0">
                    <a:spAutoFit/>
                  </a:bodyPr>
                  <a:lstStyle/>
                  <a:p>
                    <a:pPr algn="l">
                      <a:defRPr sz="1600" b="1">
                        <a:solidFill>
                          <a:schemeClr val="tx2"/>
                        </a:solidFill>
                      </a:defRPr>
                    </a:pPr>
                    <a:r>
                      <a:rPr lang="en-US" sz="1600" b="1" dirty="0">
                        <a:solidFill>
                          <a:srgbClr val="2A799B"/>
                        </a:solidFill>
                      </a:rPr>
                      <a:t>Instantly</a:t>
                    </a:r>
                  </a:p>
                </c:rich>
              </c:tx>
              <c:spPr>
                <a:noFill/>
                <a:ln>
                  <a:noFill/>
                </a:ln>
                <a:effectLst/>
              </c:sp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945-4AE3-B838-1BFDED74D5FD}"/>
                </c:ext>
              </c:extLst>
            </c:dLbl>
            <c:dLbl>
              <c:idx val="9"/>
              <c:layout>
                <c:manualLayout>
                  <c:x val="-0.1749368524804219"/>
                  <c:y val="-4.8827644103878777E-3"/>
                </c:manualLayout>
              </c:layout>
              <c:tx>
                <c:rich>
                  <a:bodyPr wrap="square" lIns="38100" tIns="19050" rIns="38100" bIns="19050" anchor="ctr" anchorCtr="0">
                    <a:spAutoFit/>
                  </a:bodyPr>
                  <a:lstStyle/>
                  <a:p>
                    <a:pPr algn="l">
                      <a:defRPr sz="1600" b="1">
                        <a:solidFill>
                          <a:schemeClr val="tx2"/>
                        </a:solidFill>
                      </a:defRPr>
                    </a:pPr>
                    <a:r>
                      <a:rPr lang="en-US" sz="1600" b="1" dirty="0">
                        <a:solidFill>
                          <a:srgbClr val="2A799B"/>
                        </a:solidFill>
                      </a:rPr>
                      <a:t>Within an Hour</a:t>
                    </a:r>
                  </a:p>
                </c:rich>
              </c:tx>
              <c:spPr>
                <a:noFill/>
                <a:ln>
                  <a:noFill/>
                </a:ln>
                <a:effectLst/>
              </c:sp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945-4AE3-B838-1BFDED74D5FD}"/>
                </c:ext>
              </c:extLst>
            </c:dLbl>
            <c:dLbl>
              <c:idx val="10"/>
              <c:tx>
                <c:rich>
                  <a:bodyPr wrap="square" lIns="38100" tIns="19050" rIns="38100" bIns="19050" anchor="ctr" anchorCtr="0">
                    <a:spAutoFit/>
                  </a:bodyPr>
                  <a:lstStyle/>
                  <a:p>
                    <a:pPr algn="l">
                      <a:defRPr sz="1600" b="1">
                        <a:solidFill>
                          <a:schemeClr val="tx2"/>
                        </a:solidFill>
                      </a:defRPr>
                    </a:pPr>
                    <a:r>
                      <a:rPr lang="en-US" sz="1600" b="1" dirty="0">
                        <a:solidFill>
                          <a:srgbClr val="2A799B"/>
                        </a:solidFill>
                      </a:rPr>
                      <a:t>Same Business Day</a:t>
                    </a:r>
                  </a:p>
                </c:rich>
              </c:tx>
              <c:spPr>
                <a:noFill/>
                <a:ln>
                  <a:noFill/>
                </a:ln>
                <a:effectLst/>
              </c:sp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945-4AE3-B838-1BFDED74D5FD}"/>
                </c:ext>
              </c:extLst>
            </c:dLbl>
            <c:dLbl>
              <c:idx val="11"/>
              <c:layout>
                <c:manualLayout>
                  <c:x val="-1.8611415329864574E-16"/>
                  <c:y val="-6.4428260560531025E-2"/>
                </c:manualLayout>
              </c:layout>
              <c:tx>
                <c:rich>
                  <a:bodyPr wrap="square" lIns="38100" tIns="19050" rIns="38100" bIns="19050" anchor="ctr" anchorCtr="0">
                    <a:spAutoFit/>
                  </a:bodyPr>
                  <a:lstStyle/>
                  <a:p>
                    <a:pPr algn="l">
                      <a:defRPr sz="1600" b="1">
                        <a:solidFill>
                          <a:schemeClr val="tx2"/>
                        </a:solidFill>
                      </a:defRPr>
                    </a:pPr>
                    <a:r>
                      <a:rPr lang="en-US" sz="1600" b="1" dirty="0">
                        <a:solidFill>
                          <a:srgbClr val="2A799B"/>
                        </a:solidFill>
                      </a:rPr>
                      <a:t>Longer than Same Business Day</a:t>
                    </a:r>
                  </a:p>
                </c:rich>
              </c:tx>
              <c:spPr>
                <a:noFill/>
                <a:ln>
                  <a:noFill/>
                </a:ln>
                <a:effectLst/>
              </c:sp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945-4AE3-B838-1BFDED74D5FD}"/>
                </c:ext>
              </c:extLst>
            </c:dLbl>
            <c:spPr>
              <a:noFill/>
              <a:ln>
                <a:noFill/>
              </a:ln>
              <a:effectLst/>
            </c:spPr>
            <c:txPr>
              <a:bodyPr wrap="square" lIns="38100" tIns="19050" rIns="38100" bIns="19050" anchor="ctr" anchorCtr="0">
                <a:spAutoFit/>
              </a:bodyPr>
              <a:lstStyle/>
              <a:p>
                <a:pPr algn="l">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Sheet6!$Z$5:$Z$16</c:f>
              <c:numCache>
                <c:formatCode>General</c:formatCode>
                <c:ptCount val="12"/>
                <c:pt idx="0">
                  <c:v>-1.9081330295460986E-2</c:v>
                </c:pt>
                <c:pt idx="1">
                  <c:v>8.2658729305408601E-2</c:v>
                </c:pt>
                <c:pt idx="2">
                  <c:v>9.887379876874389E-3</c:v>
                </c:pt>
                <c:pt idx="3">
                  <c:v>-0.31904680216129649</c:v>
                </c:pt>
                <c:pt idx="4">
                  <c:v>-0.11575900415196144</c:v>
                </c:pt>
                <c:pt idx="5">
                  <c:v>7.4613162959746085E-2</c:v>
                </c:pt>
                <c:pt idx="6">
                  <c:v>0.40213756281083307</c:v>
                </c:pt>
                <c:pt idx="7">
                  <c:v>-0.11521986531586756</c:v>
                </c:pt>
                <c:pt idx="8">
                  <c:v>-0.20152656995840296</c:v>
                </c:pt>
                <c:pt idx="9">
                  <c:v>-6.7701105015905193E-3</c:v>
                </c:pt>
                <c:pt idx="10">
                  <c:v>9.2228022705824447E-2</c:v>
                </c:pt>
                <c:pt idx="11">
                  <c:v>0.48174056760310674</c:v>
                </c:pt>
              </c:numCache>
            </c:numRef>
          </c:xVal>
          <c:yVal>
            <c:numRef>
              <c:f>Sheet6!$AA$5:$AA$16</c:f>
              <c:numCache>
                <c:formatCode>General</c:formatCode>
                <c:ptCount val="12"/>
                <c:pt idx="0">
                  <c:v>-7.711264410443866E-2</c:v>
                </c:pt>
                <c:pt idx="1">
                  <c:v>-5.8446909684318531E-2</c:v>
                </c:pt>
                <c:pt idx="2">
                  <c:v>-6.4380159243910967E-2</c:v>
                </c:pt>
                <c:pt idx="3">
                  <c:v>0.11387544966141518</c:v>
                </c:pt>
                <c:pt idx="4">
                  <c:v>3.689795609654383E-3</c:v>
                </c:pt>
                <c:pt idx="5">
                  <c:v>-4.4228748829322512E-2</c:v>
                </c:pt>
                <c:pt idx="6">
                  <c:v>0.11333338387099411</c:v>
                </c:pt>
                <c:pt idx="7">
                  <c:v>1.3212391579517351E-2</c:v>
                </c:pt>
                <c:pt idx="8">
                  <c:v>5.6027903187264222E-2</c:v>
                </c:pt>
                <c:pt idx="9">
                  <c:v>-3.6920754604465568E-2</c:v>
                </c:pt>
                <c:pt idx="10">
                  <c:v>-7.4447459998088494E-2</c:v>
                </c:pt>
                <c:pt idx="11">
                  <c:v>0.14696896607534957</c:v>
                </c:pt>
              </c:numCache>
            </c:numRef>
          </c:yVal>
          <c:smooth val="0"/>
          <c:extLst>
            <c:ext xmlns:c16="http://schemas.microsoft.com/office/drawing/2014/chart" uri="{C3380CC4-5D6E-409C-BE32-E72D297353CC}">
              <c16:uniqueId val="{0000000C-9945-4AE3-B838-1BFDED74D5FD}"/>
            </c:ext>
          </c:extLst>
        </c:ser>
        <c:dLbls>
          <c:showLegendKey val="0"/>
          <c:showVal val="0"/>
          <c:showCatName val="0"/>
          <c:showSerName val="0"/>
          <c:showPercent val="0"/>
          <c:showBubbleSize val="0"/>
        </c:dLbls>
        <c:axId val="142112168"/>
        <c:axId val="188824088"/>
      </c:scatterChart>
      <c:valAx>
        <c:axId val="142112168"/>
        <c:scaling>
          <c:orientation val="minMax"/>
        </c:scaling>
        <c:delete val="1"/>
        <c:axPos val="b"/>
        <c:numFmt formatCode="General" sourceLinked="0"/>
        <c:majorTickMark val="out"/>
        <c:minorTickMark val="none"/>
        <c:tickLblPos val="none"/>
        <c:crossAx val="188824088"/>
        <c:crosses val="autoZero"/>
        <c:crossBetween val="midCat"/>
      </c:valAx>
      <c:valAx>
        <c:axId val="188824088"/>
        <c:scaling>
          <c:orientation val="minMax"/>
        </c:scaling>
        <c:delete val="1"/>
        <c:axPos val="l"/>
        <c:numFmt formatCode="General" sourceLinked="1"/>
        <c:majorTickMark val="out"/>
        <c:minorTickMark val="none"/>
        <c:tickLblPos val="none"/>
        <c:crossAx val="142112168"/>
        <c:crossesAt val="0"/>
        <c:crossBetween val="midCat"/>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3E43AA-B139-426C-AFA1-0B82271A86C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C4DD6B-282E-41DC-B27E-028B4A55764C}">
      <dgm:prSet phldrT="[Text]" custT="1"/>
      <dgm:spPr>
        <a:solidFill>
          <a:srgbClr val="2A799B"/>
        </a:solidFill>
      </dgm:spPr>
      <dgm:t>
        <a:bodyPr/>
        <a:lstStyle/>
        <a:p>
          <a:r>
            <a:rPr lang="en-US" sz="2000" dirty="0"/>
            <a:t>Person-to-person (P2P) payments are growing rapidly through </a:t>
          </a:r>
          <a:br>
            <a:rPr lang="en-US" sz="2000" dirty="0"/>
          </a:br>
          <a:r>
            <a:rPr lang="en-US" sz="2000" dirty="0"/>
            <a:t>bank and fintech options.</a:t>
          </a:r>
        </a:p>
      </dgm:t>
    </dgm:pt>
    <dgm:pt modelId="{A2BA5136-DC63-4EA7-B5D6-33AFD9B3F61B}" type="parTrans" cxnId="{4DACF79F-FD60-40E2-ABEA-9A35ACF0F34D}">
      <dgm:prSet/>
      <dgm:spPr/>
      <dgm:t>
        <a:bodyPr/>
        <a:lstStyle/>
        <a:p>
          <a:endParaRPr lang="en-US"/>
        </a:p>
      </dgm:t>
    </dgm:pt>
    <dgm:pt modelId="{45B1C200-5C7D-4992-A7AD-D70A95836F4A}" type="sibTrans" cxnId="{4DACF79F-FD60-40E2-ABEA-9A35ACF0F34D}">
      <dgm:prSet/>
      <dgm:spPr/>
      <dgm:t>
        <a:bodyPr/>
        <a:lstStyle/>
        <a:p>
          <a:endParaRPr lang="en-US"/>
        </a:p>
      </dgm:t>
    </dgm:pt>
    <dgm:pt modelId="{134185FF-C37A-4BC9-9371-7DFB78571BD5}">
      <dgm:prSet phldrT="[Text]" custT="1"/>
      <dgm:spPr>
        <a:solidFill>
          <a:srgbClr val="2A799B"/>
        </a:solidFill>
      </dgm:spPr>
      <dgm:t>
        <a:bodyPr/>
        <a:lstStyle/>
        <a:p>
          <a:r>
            <a:rPr lang="en-US" sz="2000" dirty="0">
              <a:solidFill>
                <a:schemeClr val="bg1"/>
              </a:solidFill>
            </a:rPr>
            <a:t>Debit push payments are finding opportunities particularly with business-to-consumer (B2C) disbursements.</a:t>
          </a:r>
        </a:p>
      </dgm:t>
    </dgm:pt>
    <dgm:pt modelId="{CF7E41E8-089F-470B-AB8E-8E5BA2336C09}" type="parTrans" cxnId="{A2FC16C5-4725-4550-B9AF-CEEFEC3C38FD}">
      <dgm:prSet/>
      <dgm:spPr/>
      <dgm:t>
        <a:bodyPr/>
        <a:lstStyle/>
        <a:p>
          <a:endParaRPr lang="en-US"/>
        </a:p>
      </dgm:t>
    </dgm:pt>
    <dgm:pt modelId="{417B2E07-5E50-43BE-8156-7010697EF3BF}" type="sibTrans" cxnId="{A2FC16C5-4725-4550-B9AF-CEEFEC3C38FD}">
      <dgm:prSet/>
      <dgm:spPr/>
      <dgm:t>
        <a:bodyPr/>
        <a:lstStyle/>
        <a:p>
          <a:endParaRPr lang="en-US"/>
        </a:p>
      </dgm:t>
    </dgm:pt>
    <dgm:pt modelId="{63DDAB39-590F-4BA3-B2AA-5F037A4BCBF5}">
      <dgm:prSet phldrT="[Text]" custT="1"/>
      <dgm:spPr>
        <a:solidFill>
          <a:srgbClr val="2A799B"/>
        </a:solidFill>
      </dgm:spPr>
      <dgm:t>
        <a:bodyPr/>
        <a:lstStyle/>
        <a:p>
          <a:r>
            <a:rPr lang="en-US" sz="2000" dirty="0"/>
            <a:t>RTP is growing through the largest financial institutions in use cases for instant P2P and worker/gig economy payments.</a:t>
          </a:r>
        </a:p>
      </dgm:t>
    </dgm:pt>
    <dgm:pt modelId="{E299985C-F08C-43E3-9B28-5748FE48B783}" type="parTrans" cxnId="{68C4E247-AF00-45C9-8559-458953A7A1D2}">
      <dgm:prSet/>
      <dgm:spPr/>
      <dgm:t>
        <a:bodyPr/>
        <a:lstStyle/>
        <a:p>
          <a:endParaRPr lang="en-US"/>
        </a:p>
      </dgm:t>
    </dgm:pt>
    <dgm:pt modelId="{CBEE1C2B-FDBE-4427-A965-5AFC32D5CC3E}" type="sibTrans" cxnId="{68C4E247-AF00-45C9-8559-458953A7A1D2}">
      <dgm:prSet/>
      <dgm:spPr/>
      <dgm:t>
        <a:bodyPr/>
        <a:lstStyle/>
        <a:p>
          <a:endParaRPr lang="en-US"/>
        </a:p>
      </dgm:t>
    </dgm:pt>
    <dgm:pt modelId="{144CEE70-E1E2-48D0-8C0E-1B9CAA623819}">
      <dgm:prSet phldrT="[Text]" custT="1"/>
      <dgm:spPr>
        <a:solidFill>
          <a:srgbClr val="2A799B"/>
        </a:solidFill>
      </dgm:spPr>
      <dgm:t>
        <a:bodyPr/>
        <a:lstStyle/>
        <a:p>
          <a:r>
            <a:rPr lang="en-US" sz="2000" dirty="0">
              <a:solidFill>
                <a:schemeClr val="bg1"/>
              </a:solidFill>
            </a:rPr>
            <a:t>FedNow</a:t>
          </a:r>
          <a:r>
            <a:rPr lang="en-US" sz="2000" dirty="0"/>
            <a:t> is a work in progress.</a:t>
          </a:r>
        </a:p>
      </dgm:t>
    </dgm:pt>
    <dgm:pt modelId="{16774246-4FDC-4977-B6B9-25903CBBF0A5}" type="parTrans" cxnId="{CCB85BF0-E6E5-4A5C-AB7E-37607E2766C9}">
      <dgm:prSet/>
      <dgm:spPr/>
      <dgm:t>
        <a:bodyPr/>
        <a:lstStyle/>
        <a:p>
          <a:endParaRPr lang="en-US"/>
        </a:p>
      </dgm:t>
    </dgm:pt>
    <dgm:pt modelId="{4BAC5A10-AE16-4CFE-871A-BB20F3690C39}" type="sibTrans" cxnId="{CCB85BF0-E6E5-4A5C-AB7E-37607E2766C9}">
      <dgm:prSet/>
      <dgm:spPr/>
      <dgm:t>
        <a:bodyPr/>
        <a:lstStyle/>
        <a:p>
          <a:endParaRPr lang="en-US"/>
        </a:p>
      </dgm:t>
    </dgm:pt>
    <dgm:pt modelId="{E86BD4EA-BB58-45CB-B396-AF7BF2125632}" type="pres">
      <dgm:prSet presAssocID="{023E43AA-B139-426C-AFA1-0B82271A86C1}" presName="diagram" presStyleCnt="0">
        <dgm:presLayoutVars>
          <dgm:dir/>
          <dgm:resizeHandles val="exact"/>
        </dgm:presLayoutVars>
      </dgm:prSet>
      <dgm:spPr/>
    </dgm:pt>
    <dgm:pt modelId="{30EB8414-0BF0-4C66-A378-A2361EBEF37D}" type="pres">
      <dgm:prSet presAssocID="{52C4DD6B-282E-41DC-B27E-028B4A55764C}" presName="node" presStyleLbl="node1" presStyleIdx="0" presStyleCnt="4">
        <dgm:presLayoutVars>
          <dgm:bulletEnabled val="1"/>
        </dgm:presLayoutVars>
      </dgm:prSet>
      <dgm:spPr/>
    </dgm:pt>
    <dgm:pt modelId="{52D7EDAB-38DE-4FF5-8CF9-C7EC04B17F26}" type="pres">
      <dgm:prSet presAssocID="{45B1C200-5C7D-4992-A7AD-D70A95836F4A}" presName="sibTrans" presStyleCnt="0"/>
      <dgm:spPr/>
    </dgm:pt>
    <dgm:pt modelId="{5FD45118-5C5B-47E0-A7C5-10A9C07B3DA7}" type="pres">
      <dgm:prSet presAssocID="{134185FF-C37A-4BC9-9371-7DFB78571BD5}" presName="node" presStyleLbl="node1" presStyleIdx="1" presStyleCnt="4">
        <dgm:presLayoutVars>
          <dgm:bulletEnabled val="1"/>
        </dgm:presLayoutVars>
      </dgm:prSet>
      <dgm:spPr/>
    </dgm:pt>
    <dgm:pt modelId="{926A7152-E7C4-4BA4-AAF9-81F3534E9206}" type="pres">
      <dgm:prSet presAssocID="{417B2E07-5E50-43BE-8156-7010697EF3BF}" presName="sibTrans" presStyleCnt="0"/>
      <dgm:spPr/>
    </dgm:pt>
    <dgm:pt modelId="{F712F760-E07A-451E-B027-7B738C5BB08B}" type="pres">
      <dgm:prSet presAssocID="{63DDAB39-590F-4BA3-B2AA-5F037A4BCBF5}" presName="node" presStyleLbl="node1" presStyleIdx="2" presStyleCnt="4">
        <dgm:presLayoutVars>
          <dgm:bulletEnabled val="1"/>
        </dgm:presLayoutVars>
      </dgm:prSet>
      <dgm:spPr/>
    </dgm:pt>
    <dgm:pt modelId="{3342A1AC-812A-430D-A667-050925870BF1}" type="pres">
      <dgm:prSet presAssocID="{CBEE1C2B-FDBE-4427-A965-5AFC32D5CC3E}" presName="sibTrans" presStyleCnt="0"/>
      <dgm:spPr/>
    </dgm:pt>
    <dgm:pt modelId="{C62CFD79-3278-4724-A5D1-C3CB2204462F}" type="pres">
      <dgm:prSet presAssocID="{144CEE70-E1E2-48D0-8C0E-1B9CAA623819}" presName="node" presStyleLbl="node1" presStyleIdx="3" presStyleCnt="4">
        <dgm:presLayoutVars>
          <dgm:bulletEnabled val="1"/>
        </dgm:presLayoutVars>
      </dgm:prSet>
      <dgm:spPr/>
    </dgm:pt>
  </dgm:ptLst>
  <dgm:cxnLst>
    <dgm:cxn modelId="{69876561-F901-492A-839E-433A7A80CBC8}" type="presOf" srcId="{023E43AA-B139-426C-AFA1-0B82271A86C1}" destId="{E86BD4EA-BB58-45CB-B396-AF7BF2125632}" srcOrd="0" destOrd="0" presId="urn:microsoft.com/office/officeart/2005/8/layout/default"/>
    <dgm:cxn modelId="{68C4E247-AF00-45C9-8559-458953A7A1D2}" srcId="{023E43AA-B139-426C-AFA1-0B82271A86C1}" destId="{63DDAB39-590F-4BA3-B2AA-5F037A4BCBF5}" srcOrd="2" destOrd="0" parTransId="{E299985C-F08C-43E3-9B28-5748FE48B783}" sibTransId="{CBEE1C2B-FDBE-4427-A965-5AFC32D5CC3E}"/>
    <dgm:cxn modelId="{4DACF79F-FD60-40E2-ABEA-9A35ACF0F34D}" srcId="{023E43AA-B139-426C-AFA1-0B82271A86C1}" destId="{52C4DD6B-282E-41DC-B27E-028B4A55764C}" srcOrd="0" destOrd="0" parTransId="{A2BA5136-DC63-4EA7-B5D6-33AFD9B3F61B}" sibTransId="{45B1C200-5C7D-4992-A7AD-D70A95836F4A}"/>
    <dgm:cxn modelId="{217088A4-06D7-4C07-91CD-879C69D2605B}" type="presOf" srcId="{144CEE70-E1E2-48D0-8C0E-1B9CAA623819}" destId="{C62CFD79-3278-4724-A5D1-C3CB2204462F}" srcOrd="0" destOrd="0" presId="urn:microsoft.com/office/officeart/2005/8/layout/default"/>
    <dgm:cxn modelId="{71047EB1-D9F9-4F91-A25B-AE3B61550E11}" type="presOf" srcId="{52C4DD6B-282E-41DC-B27E-028B4A55764C}" destId="{30EB8414-0BF0-4C66-A378-A2361EBEF37D}" srcOrd="0" destOrd="0" presId="urn:microsoft.com/office/officeart/2005/8/layout/default"/>
    <dgm:cxn modelId="{A2FC16C5-4725-4550-B9AF-CEEFEC3C38FD}" srcId="{023E43AA-B139-426C-AFA1-0B82271A86C1}" destId="{134185FF-C37A-4BC9-9371-7DFB78571BD5}" srcOrd="1" destOrd="0" parTransId="{CF7E41E8-089F-470B-AB8E-8E5BA2336C09}" sibTransId="{417B2E07-5E50-43BE-8156-7010697EF3BF}"/>
    <dgm:cxn modelId="{25A1CDD6-E48A-44FD-916A-74129AE0CBB4}" type="presOf" srcId="{63DDAB39-590F-4BA3-B2AA-5F037A4BCBF5}" destId="{F712F760-E07A-451E-B027-7B738C5BB08B}" srcOrd="0" destOrd="0" presId="urn:microsoft.com/office/officeart/2005/8/layout/default"/>
    <dgm:cxn modelId="{CCB85BF0-E6E5-4A5C-AB7E-37607E2766C9}" srcId="{023E43AA-B139-426C-AFA1-0B82271A86C1}" destId="{144CEE70-E1E2-48D0-8C0E-1B9CAA623819}" srcOrd="3" destOrd="0" parTransId="{16774246-4FDC-4977-B6B9-25903CBBF0A5}" sibTransId="{4BAC5A10-AE16-4CFE-871A-BB20F3690C39}"/>
    <dgm:cxn modelId="{CFA337FC-C563-4F63-8635-98811562A7F3}" type="presOf" srcId="{134185FF-C37A-4BC9-9371-7DFB78571BD5}" destId="{5FD45118-5C5B-47E0-A7C5-10A9C07B3DA7}" srcOrd="0" destOrd="0" presId="urn:microsoft.com/office/officeart/2005/8/layout/default"/>
    <dgm:cxn modelId="{DE2CBE51-81F7-4817-932C-1E7287715F5D}" type="presParOf" srcId="{E86BD4EA-BB58-45CB-B396-AF7BF2125632}" destId="{30EB8414-0BF0-4C66-A378-A2361EBEF37D}" srcOrd="0" destOrd="0" presId="urn:microsoft.com/office/officeart/2005/8/layout/default"/>
    <dgm:cxn modelId="{C187770D-EE32-4671-B7A7-05083CC596C6}" type="presParOf" srcId="{E86BD4EA-BB58-45CB-B396-AF7BF2125632}" destId="{52D7EDAB-38DE-4FF5-8CF9-C7EC04B17F26}" srcOrd="1" destOrd="0" presId="urn:microsoft.com/office/officeart/2005/8/layout/default"/>
    <dgm:cxn modelId="{EF675B83-2553-4F65-BA7F-B0B49490503E}" type="presParOf" srcId="{E86BD4EA-BB58-45CB-B396-AF7BF2125632}" destId="{5FD45118-5C5B-47E0-A7C5-10A9C07B3DA7}" srcOrd="2" destOrd="0" presId="urn:microsoft.com/office/officeart/2005/8/layout/default"/>
    <dgm:cxn modelId="{978F1962-039C-4212-A4B2-754289AA9EE1}" type="presParOf" srcId="{E86BD4EA-BB58-45CB-B396-AF7BF2125632}" destId="{926A7152-E7C4-4BA4-AAF9-81F3534E9206}" srcOrd="3" destOrd="0" presId="urn:microsoft.com/office/officeart/2005/8/layout/default"/>
    <dgm:cxn modelId="{F2064CD2-3A2D-4B86-9438-D367B9A24FDF}" type="presParOf" srcId="{E86BD4EA-BB58-45CB-B396-AF7BF2125632}" destId="{F712F760-E07A-451E-B027-7B738C5BB08B}" srcOrd="4" destOrd="0" presId="urn:microsoft.com/office/officeart/2005/8/layout/default"/>
    <dgm:cxn modelId="{1DA54FF6-9BBD-4DA3-A91F-9C846E41F55C}" type="presParOf" srcId="{E86BD4EA-BB58-45CB-B396-AF7BF2125632}" destId="{3342A1AC-812A-430D-A667-050925870BF1}" srcOrd="5" destOrd="0" presId="urn:microsoft.com/office/officeart/2005/8/layout/default"/>
    <dgm:cxn modelId="{1EB40F47-6F8A-4554-B6F3-1586415A3F00}" type="presParOf" srcId="{E86BD4EA-BB58-45CB-B396-AF7BF2125632}" destId="{C62CFD79-3278-4724-A5D1-C3CB2204462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B8414-0BF0-4C66-A378-A2361EBEF37D}">
      <dsp:nvSpPr>
        <dsp:cNvPr id="0" name=""/>
        <dsp:cNvSpPr/>
      </dsp:nvSpPr>
      <dsp:spPr>
        <a:xfrm>
          <a:off x="930" y="6931"/>
          <a:ext cx="3629510" cy="2177706"/>
        </a:xfrm>
        <a:prstGeom prst="rect">
          <a:avLst/>
        </a:prstGeom>
        <a:solidFill>
          <a:srgbClr val="2A79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Person-to-person (P2P) payments are growing rapidly through </a:t>
          </a:r>
          <a:br>
            <a:rPr lang="en-US" sz="2000" kern="1200" dirty="0"/>
          </a:br>
          <a:r>
            <a:rPr lang="en-US" sz="2000" kern="1200" dirty="0"/>
            <a:t>bank and fintech options.</a:t>
          </a:r>
        </a:p>
      </dsp:txBody>
      <dsp:txXfrm>
        <a:off x="930" y="6931"/>
        <a:ext cx="3629510" cy="2177706"/>
      </dsp:txXfrm>
    </dsp:sp>
    <dsp:sp modelId="{5FD45118-5C5B-47E0-A7C5-10A9C07B3DA7}">
      <dsp:nvSpPr>
        <dsp:cNvPr id="0" name=""/>
        <dsp:cNvSpPr/>
      </dsp:nvSpPr>
      <dsp:spPr>
        <a:xfrm>
          <a:off x="3993392" y="6931"/>
          <a:ext cx="3629510" cy="2177706"/>
        </a:xfrm>
        <a:prstGeom prst="rect">
          <a:avLst/>
        </a:prstGeom>
        <a:solidFill>
          <a:srgbClr val="2A79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Debit push payments are finding opportunities particularly with business-to-consumer (B2C) disbursements.</a:t>
          </a:r>
        </a:p>
      </dsp:txBody>
      <dsp:txXfrm>
        <a:off x="3993392" y="6931"/>
        <a:ext cx="3629510" cy="2177706"/>
      </dsp:txXfrm>
    </dsp:sp>
    <dsp:sp modelId="{F712F760-E07A-451E-B027-7B738C5BB08B}">
      <dsp:nvSpPr>
        <dsp:cNvPr id="0" name=""/>
        <dsp:cNvSpPr/>
      </dsp:nvSpPr>
      <dsp:spPr>
        <a:xfrm>
          <a:off x="930" y="2547589"/>
          <a:ext cx="3629510" cy="2177706"/>
        </a:xfrm>
        <a:prstGeom prst="rect">
          <a:avLst/>
        </a:prstGeom>
        <a:solidFill>
          <a:srgbClr val="2A79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RTP is growing through the largest financial institutions in use cases for instant P2P and worker/gig economy payments.</a:t>
          </a:r>
        </a:p>
      </dsp:txBody>
      <dsp:txXfrm>
        <a:off x="930" y="2547589"/>
        <a:ext cx="3629510" cy="2177706"/>
      </dsp:txXfrm>
    </dsp:sp>
    <dsp:sp modelId="{C62CFD79-3278-4724-A5D1-C3CB2204462F}">
      <dsp:nvSpPr>
        <dsp:cNvPr id="0" name=""/>
        <dsp:cNvSpPr/>
      </dsp:nvSpPr>
      <dsp:spPr>
        <a:xfrm>
          <a:off x="3993392" y="2547589"/>
          <a:ext cx="3629510" cy="2177706"/>
        </a:xfrm>
        <a:prstGeom prst="rect">
          <a:avLst/>
        </a:prstGeom>
        <a:solidFill>
          <a:srgbClr val="2A79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FedNow</a:t>
          </a:r>
          <a:r>
            <a:rPr lang="en-US" sz="2000" kern="1200" dirty="0"/>
            <a:t> is a work in progress.</a:t>
          </a:r>
        </a:p>
      </dsp:txBody>
      <dsp:txXfrm>
        <a:off x="3993392" y="2547589"/>
        <a:ext cx="3629510" cy="21777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535F8B-67A2-472B-A7B4-A2E5C43AE16F}" type="datetimeFigureOut">
              <a:rPr lang="en-IN" smtClean="0"/>
              <a:t>04-06-2020</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4D751-C820-4DC7-A728-949BD21B07B6}" type="slidenum">
              <a:rPr lang="en-IN" smtClean="0"/>
              <a:t>‹#›</a:t>
            </a:fld>
            <a:endParaRPr lang="en-IN" dirty="0"/>
          </a:p>
        </p:txBody>
      </p:sp>
    </p:spTree>
    <p:extLst>
      <p:ext uri="{BB962C8B-B14F-4D97-AF65-F5344CB8AC3E}">
        <p14:creationId xmlns:p14="http://schemas.microsoft.com/office/powerpoint/2010/main" val="1436290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852160" cy="4491990"/>
          </a:xfrm>
        </p:spPr>
        <p:txBody>
          <a:bodyPr/>
          <a:lstStyle/>
          <a:p>
            <a:r>
              <a:rPr lang="en-US" dirty="0"/>
              <a:t>The US payments volume is massive.</a:t>
            </a:r>
          </a:p>
          <a:p>
            <a:endParaRPr lang="en-US" dirty="0"/>
          </a:p>
          <a:p>
            <a:r>
              <a:rPr lang="en-US" dirty="0"/>
              <a:t>Some may find it interesting to note that the two largest payment types as measured by the dollar volume to be: </a:t>
            </a:r>
          </a:p>
          <a:p>
            <a:endParaRPr lang="en-US" dirty="0"/>
          </a:p>
          <a:p>
            <a:r>
              <a:rPr lang="en-US" dirty="0"/>
              <a:t>#1, Automated Clearing House / ACH  a 4 –decades old account to account, batch based system that operates only during the day, not on week end or banker holidays.  Most of these ACH transactions take 1 to 3 days to transfer value, yet it is the backbone of our payments system.  Card transactions rely on ACH</a:t>
            </a:r>
          </a:p>
          <a:p>
            <a:r>
              <a:rPr lang="en-US" dirty="0"/>
              <a:t>	</a:t>
            </a:r>
          </a:p>
          <a:p>
            <a:r>
              <a:rPr lang="en-US" dirty="0"/>
              <a:t>2 Checks… that curious little piece of paper that says “I am going to scribble some  information on this piece of paper and that’s going to move money from my account to yours”.  Value transfer takes days and is unpredictable.  Checks rank high primarily because this is how large businesses and governments transfer money. </a:t>
            </a:r>
          </a:p>
          <a:p>
            <a:endParaRPr lang="en-US" dirty="0"/>
          </a:p>
          <a:p>
            <a:endParaRPr lang="en-US" dirty="0"/>
          </a:p>
          <a:p>
            <a:r>
              <a:rPr lang="en-US" dirty="0"/>
              <a:t>This is why the industry is  ready for change….</a:t>
            </a:r>
          </a:p>
          <a:p>
            <a:endParaRPr lang="en-US" dirty="0"/>
          </a:p>
        </p:txBody>
      </p:sp>
      <p:sp>
        <p:nvSpPr>
          <p:cNvPr id="4" name="Slide Number Placeholder 3"/>
          <p:cNvSpPr>
            <a:spLocks noGrp="1"/>
          </p:cNvSpPr>
          <p:nvPr>
            <p:ph type="sldNum" sz="quarter" idx="10"/>
          </p:nvPr>
        </p:nvSpPr>
        <p:spPr/>
        <p:txBody>
          <a:bodyPr/>
          <a:lstStyle/>
          <a:p>
            <a:fld id="{5C14D751-C820-4DC7-A728-949BD21B07B6}" type="slidenum">
              <a:rPr lang="en-IN" smtClean="0"/>
              <a:t>2</a:t>
            </a:fld>
            <a:endParaRPr lang="en-IN" dirty="0"/>
          </a:p>
        </p:txBody>
      </p:sp>
    </p:spTree>
    <p:extLst>
      <p:ext uri="{BB962C8B-B14F-4D97-AF65-F5344CB8AC3E}">
        <p14:creationId xmlns:p14="http://schemas.microsoft.com/office/powerpoint/2010/main" val="1851095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80204"/>
        </a:solidFill>
        <a:effectLst/>
      </p:bgPr>
    </p:bg>
    <p:spTree>
      <p:nvGrpSpPr>
        <p:cNvPr id="1" name=""/>
        <p:cNvGrpSpPr/>
        <p:nvPr/>
      </p:nvGrpSpPr>
      <p:grpSpPr>
        <a:xfrm>
          <a:off x="0" y="0"/>
          <a:ext cx="0" cy="0"/>
          <a:chOff x="0" y="0"/>
          <a:chExt cx="0" cy="0"/>
        </a:xfrm>
      </p:grpSpPr>
      <p:pic>
        <p:nvPicPr>
          <p:cNvPr id="14" name="Picture 13" descr="A picture containing top&#10;&#10;Description automatically generated">
            <a:extLst>
              <a:ext uri="{FF2B5EF4-FFF2-40B4-BE49-F238E27FC236}">
                <a16:creationId xmlns:a16="http://schemas.microsoft.com/office/drawing/2014/main" id="{774C0956-0597-4731-A186-A5171C1B8BB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381" t="19783" r="977" b="1540"/>
          <a:stretch/>
        </p:blipFill>
        <p:spPr>
          <a:xfrm>
            <a:off x="1" y="0"/>
            <a:ext cx="12191999" cy="6018888"/>
          </a:xfrm>
          <a:custGeom>
            <a:avLst/>
            <a:gdLst>
              <a:gd name="connsiteX0" fmla="*/ 0 w 12191999"/>
              <a:gd name="connsiteY0" fmla="*/ 0 h 6018888"/>
              <a:gd name="connsiteX1" fmla="*/ 12191999 w 12191999"/>
              <a:gd name="connsiteY1" fmla="*/ 0 h 6018888"/>
              <a:gd name="connsiteX2" fmla="*/ 9406006 w 12191999"/>
              <a:gd name="connsiteY2" fmla="*/ 2632364 h 6018888"/>
              <a:gd name="connsiteX3" fmla="*/ 36870 w 12191999"/>
              <a:gd name="connsiteY3" fmla="*/ 6018888 h 6018888"/>
              <a:gd name="connsiteX4" fmla="*/ 0 w 12191999"/>
              <a:gd name="connsiteY4" fmla="*/ 6018888 h 6018888"/>
              <a:gd name="connsiteX5" fmla="*/ 0 w 12191999"/>
              <a:gd name="connsiteY5" fmla="*/ 0 h 601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018888">
                <a:moveTo>
                  <a:pt x="0" y="0"/>
                </a:moveTo>
                <a:lnTo>
                  <a:pt x="12191999" y="0"/>
                </a:lnTo>
                <a:cubicBezTo>
                  <a:pt x="11003562" y="1500909"/>
                  <a:pt x="10525171" y="1824182"/>
                  <a:pt x="9406006" y="2632364"/>
                </a:cubicBezTo>
                <a:cubicBezTo>
                  <a:pt x="8014779" y="3536069"/>
                  <a:pt x="4701234" y="5219092"/>
                  <a:pt x="36870" y="6018888"/>
                </a:cubicBezTo>
                <a:lnTo>
                  <a:pt x="0" y="6018888"/>
                </a:lnTo>
                <a:lnTo>
                  <a:pt x="0" y="0"/>
                </a:lnTo>
                <a:close/>
              </a:path>
            </a:pathLst>
          </a:custGeom>
        </p:spPr>
      </p:pic>
      <p:sp>
        <p:nvSpPr>
          <p:cNvPr id="15" name="Freeform: Shape 14">
            <a:extLst>
              <a:ext uri="{FF2B5EF4-FFF2-40B4-BE49-F238E27FC236}">
                <a16:creationId xmlns:a16="http://schemas.microsoft.com/office/drawing/2014/main" id="{5ABECB23-3D3C-4499-A14B-7F7E0745A5CF}"/>
              </a:ext>
            </a:extLst>
          </p:cNvPr>
          <p:cNvSpPr/>
          <p:nvPr userDrawn="1"/>
        </p:nvSpPr>
        <p:spPr>
          <a:xfrm>
            <a:off x="0" y="0"/>
            <a:ext cx="12191999" cy="6018888"/>
          </a:xfrm>
          <a:custGeom>
            <a:avLst/>
            <a:gdLst>
              <a:gd name="connsiteX0" fmla="*/ 0 w 12191999"/>
              <a:gd name="connsiteY0" fmla="*/ 0 h 6018888"/>
              <a:gd name="connsiteX1" fmla="*/ 12191999 w 12191999"/>
              <a:gd name="connsiteY1" fmla="*/ 0 h 6018888"/>
              <a:gd name="connsiteX2" fmla="*/ 9406006 w 12191999"/>
              <a:gd name="connsiteY2" fmla="*/ 2632364 h 6018888"/>
              <a:gd name="connsiteX3" fmla="*/ 36870 w 12191999"/>
              <a:gd name="connsiteY3" fmla="*/ 6018888 h 6018888"/>
              <a:gd name="connsiteX4" fmla="*/ 0 w 12191999"/>
              <a:gd name="connsiteY4" fmla="*/ 6018888 h 6018888"/>
              <a:gd name="connsiteX5" fmla="*/ 0 w 12191999"/>
              <a:gd name="connsiteY5" fmla="*/ 0 h 601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018888">
                <a:moveTo>
                  <a:pt x="0" y="0"/>
                </a:moveTo>
                <a:lnTo>
                  <a:pt x="12191999" y="0"/>
                </a:lnTo>
                <a:cubicBezTo>
                  <a:pt x="11003562" y="1500909"/>
                  <a:pt x="10525171" y="1824182"/>
                  <a:pt x="9406006" y="2632364"/>
                </a:cubicBezTo>
                <a:cubicBezTo>
                  <a:pt x="8014779" y="3536069"/>
                  <a:pt x="4701234" y="5219092"/>
                  <a:pt x="36870" y="6018888"/>
                </a:cubicBezTo>
                <a:lnTo>
                  <a:pt x="0" y="6018888"/>
                </a:lnTo>
                <a:lnTo>
                  <a:pt x="0" y="0"/>
                </a:lnTo>
                <a:close/>
              </a:path>
            </a:pathLst>
          </a:custGeom>
          <a:solidFill>
            <a:schemeClr val="bg1">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A330517-A928-4555-BD87-EF4CE21917BE}"/>
              </a:ext>
            </a:extLst>
          </p:cNvPr>
          <p:cNvSpPr/>
          <p:nvPr userDrawn="1"/>
        </p:nvSpPr>
        <p:spPr>
          <a:xfrm>
            <a:off x="0" y="0"/>
            <a:ext cx="12192000" cy="6018888"/>
          </a:xfrm>
          <a:custGeom>
            <a:avLst/>
            <a:gdLst>
              <a:gd name="connsiteX0" fmla="*/ 12155129 w 12155130"/>
              <a:gd name="connsiteY0" fmla="*/ 0 h 6018888"/>
              <a:gd name="connsiteX1" fmla="*/ 12155129 w 12155130"/>
              <a:gd name="connsiteY1" fmla="*/ 1654706 h 6018888"/>
              <a:gd name="connsiteX2" fmla="*/ 11745557 w 12155130"/>
              <a:gd name="connsiteY2" fmla="*/ 1953943 h 6018888"/>
              <a:gd name="connsiteX3" fmla="*/ 12155130 w 12155130"/>
              <a:gd name="connsiteY3" fmla="*/ 2338117 h 6018888"/>
              <a:gd name="connsiteX4" fmla="*/ 12155130 w 12155130"/>
              <a:gd name="connsiteY4" fmla="*/ 2828010 h 6018888"/>
              <a:gd name="connsiteX5" fmla="*/ 11873557 w 12155130"/>
              <a:gd name="connsiteY5" fmla="*/ 2594719 h 6018888"/>
              <a:gd name="connsiteX6" fmla="*/ 11394417 w 12155130"/>
              <a:gd name="connsiteY6" fmla="*/ 2197391 h 6018888"/>
              <a:gd name="connsiteX7" fmla="*/ 11213288 w 12155130"/>
              <a:gd name="connsiteY7" fmla="*/ 2321566 h 6018888"/>
              <a:gd name="connsiteX8" fmla="*/ 0 w 12155130"/>
              <a:gd name="connsiteY8" fmla="*/ 6018888 h 6018888"/>
              <a:gd name="connsiteX9" fmla="*/ 9369136 w 12155130"/>
              <a:gd name="connsiteY9" fmla="*/ 2632364 h 6018888"/>
              <a:gd name="connsiteX10" fmla="*/ 10583214 w 12155130"/>
              <a:gd name="connsiteY10" fmla="*/ 1710847 h 6018888"/>
              <a:gd name="connsiteX11" fmla="*/ 10687136 w 12155130"/>
              <a:gd name="connsiteY11" fmla="*/ 1619189 h 6018888"/>
              <a:gd name="connsiteX12" fmla="*/ 10234809 w 12155130"/>
              <a:gd name="connsiteY12" fmla="*/ 1254234 h 6018888"/>
              <a:gd name="connsiteX13" fmla="*/ 8512347 w 12155130"/>
              <a:gd name="connsiteY13" fmla="*/ 2 h 6018888"/>
              <a:gd name="connsiteX14" fmla="*/ 9662430 w 12155130"/>
              <a:gd name="connsiteY14" fmla="*/ 2 h 6018888"/>
              <a:gd name="connsiteX15" fmla="*/ 11036649 w 12155130"/>
              <a:gd name="connsiteY15" fmla="*/ 1288999 h 6018888"/>
              <a:gd name="connsiteX16" fmla="*/ 11046453 w 12155130"/>
              <a:gd name="connsiteY16" fmla="*/ 1279381 h 6018888"/>
              <a:gd name="connsiteX17" fmla="*/ 12155129 w 12155130"/>
              <a:gd name="connsiteY17" fmla="*/ 0 h 601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55130" h="6018888">
                <a:moveTo>
                  <a:pt x="12155129" y="0"/>
                </a:moveTo>
                <a:lnTo>
                  <a:pt x="12155129" y="1654706"/>
                </a:lnTo>
                <a:lnTo>
                  <a:pt x="11745557" y="1953943"/>
                </a:lnTo>
                <a:lnTo>
                  <a:pt x="12155130" y="2338117"/>
                </a:lnTo>
                <a:lnTo>
                  <a:pt x="12155130" y="2828010"/>
                </a:lnTo>
                <a:lnTo>
                  <a:pt x="11873557" y="2594719"/>
                </a:lnTo>
                <a:lnTo>
                  <a:pt x="11394417" y="2197391"/>
                </a:lnTo>
                <a:lnTo>
                  <a:pt x="11213288" y="2321566"/>
                </a:lnTo>
                <a:cubicBezTo>
                  <a:pt x="6486156" y="5460444"/>
                  <a:pt x="1568762" y="5732056"/>
                  <a:pt x="0" y="6018888"/>
                </a:cubicBezTo>
                <a:cubicBezTo>
                  <a:pt x="4664363" y="5219092"/>
                  <a:pt x="7977909" y="3536069"/>
                  <a:pt x="9369136" y="2632364"/>
                </a:cubicBezTo>
                <a:cubicBezTo>
                  <a:pt x="9858771" y="2278784"/>
                  <a:pt x="10225757" y="2018019"/>
                  <a:pt x="10583214" y="1710847"/>
                </a:cubicBezTo>
                <a:lnTo>
                  <a:pt x="10687136" y="1619189"/>
                </a:lnTo>
                <a:lnTo>
                  <a:pt x="10234809" y="1254234"/>
                </a:lnTo>
                <a:cubicBezTo>
                  <a:pt x="9680480" y="817553"/>
                  <a:pt x="9112198" y="395248"/>
                  <a:pt x="8512347" y="2"/>
                </a:cubicBezTo>
                <a:lnTo>
                  <a:pt x="9662430" y="2"/>
                </a:lnTo>
                <a:lnTo>
                  <a:pt x="11036649" y="1288999"/>
                </a:lnTo>
                <a:lnTo>
                  <a:pt x="11046453" y="1279381"/>
                </a:lnTo>
                <a:cubicBezTo>
                  <a:pt x="11363651" y="960077"/>
                  <a:pt x="11709465" y="562841"/>
                  <a:pt x="12155129" y="0"/>
                </a:cubicBezTo>
                <a:close/>
              </a:path>
            </a:pathLst>
          </a:custGeom>
          <a:gradFill>
            <a:gsLst>
              <a:gs pos="0">
                <a:srgbClr val="2A799B"/>
              </a:gs>
              <a:gs pos="53100">
                <a:srgbClr val="0B1E27"/>
              </a:gs>
              <a:gs pos="100000">
                <a:srgbClr val="2A799B"/>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DE7DA8FB-93C4-45DC-B338-359E16D5DF3D}"/>
              </a:ext>
            </a:extLst>
          </p:cNvPr>
          <p:cNvSpPr>
            <a:spLocks noGrp="1"/>
          </p:cNvSpPr>
          <p:nvPr>
            <p:ph type="dt" sz="half" idx="10"/>
          </p:nvPr>
        </p:nvSpPr>
        <p:spPr>
          <a:xfrm>
            <a:off x="329118" y="6356350"/>
            <a:ext cx="1867982" cy="365125"/>
          </a:xfrm>
          <a:prstGeom prst="rect">
            <a:avLst/>
          </a:prstGeom>
        </p:spPr>
        <p:txBody>
          <a:bodyPr/>
          <a:lstStyle/>
          <a:p>
            <a:endParaRPr lang="en-IN" dirty="0"/>
          </a:p>
        </p:txBody>
      </p:sp>
      <p:sp>
        <p:nvSpPr>
          <p:cNvPr id="5" name="Footer Placeholder 4">
            <a:extLst>
              <a:ext uri="{FF2B5EF4-FFF2-40B4-BE49-F238E27FC236}">
                <a16:creationId xmlns:a16="http://schemas.microsoft.com/office/drawing/2014/main" id="{BD49AFB5-1D23-42D7-BC8D-35D616542B16}"/>
              </a:ext>
            </a:extLst>
          </p:cNvPr>
          <p:cNvSpPr>
            <a:spLocks noGrp="1"/>
          </p:cNvSpPr>
          <p:nvPr>
            <p:ph type="ftr" sz="quarter" idx="11"/>
          </p:nvPr>
        </p:nvSpPr>
        <p:spPr>
          <a:xfrm>
            <a:off x="2552700" y="6356350"/>
            <a:ext cx="2628900" cy="365125"/>
          </a:xfrm>
        </p:spPr>
        <p:txBody>
          <a:bodyPr/>
          <a:lstStyle/>
          <a:p>
            <a:r>
              <a:rPr lang="en-IN" dirty="0"/>
              <a:t>© 2020 Mercator Advisory Group</a:t>
            </a:r>
          </a:p>
        </p:txBody>
      </p:sp>
      <p:sp>
        <p:nvSpPr>
          <p:cNvPr id="6" name="Slide Number Placeholder 5">
            <a:extLst>
              <a:ext uri="{FF2B5EF4-FFF2-40B4-BE49-F238E27FC236}">
                <a16:creationId xmlns:a16="http://schemas.microsoft.com/office/drawing/2014/main" id="{F6766EF6-AFDB-4CA7-BD4F-00EC88215CB1}"/>
              </a:ext>
            </a:extLst>
          </p:cNvPr>
          <p:cNvSpPr>
            <a:spLocks noGrp="1"/>
          </p:cNvSpPr>
          <p:nvPr>
            <p:ph type="sldNum" sz="quarter" idx="12"/>
          </p:nvPr>
        </p:nvSpPr>
        <p:spPr/>
        <p:txBody>
          <a:bodyPr/>
          <a:lstStyle/>
          <a:p>
            <a:fld id="{927EFAB7-45CE-48D2-A663-C238A0C6DBCC}" type="slidenum">
              <a:rPr lang="en-IN" smtClean="0"/>
              <a:t>‹#›</a:t>
            </a:fld>
            <a:endParaRPr lang="en-IN" dirty="0"/>
          </a:p>
        </p:txBody>
      </p:sp>
      <p:sp>
        <p:nvSpPr>
          <p:cNvPr id="2" name="Title 1">
            <a:extLst>
              <a:ext uri="{FF2B5EF4-FFF2-40B4-BE49-F238E27FC236}">
                <a16:creationId xmlns:a16="http://schemas.microsoft.com/office/drawing/2014/main" id="{49AFDEF7-E891-494C-BA76-D6FA0C9852C9}"/>
              </a:ext>
            </a:extLst>
          </p:cNvPr>
          <p:cNvSpPr>
            <a:spLocks noGrp="1"/>
          </p:cNvSpPr>
          <p:nvPr>
            <p:ph type="ctrTitle"/>
          </p:nvPr>
        </p:nvSpPr>
        <p:spPr>
          <a:xfrm>
            <a:off x="2718882" y="5213565"/>
            <a:ext cx="9144000" cy="830997"/>
          </a:xfrm>
          <a:noFill/>
        </p:spPr>
        <p:txBody>
          <a:bodyPr wrap="square" rtlCol="0" anchor="ctr">
            <a:spAutoFit/>
          </a:bodyPr>
          <a:lstStyle>
            <a:lvl1pPr>
              <a:defRPr kumimoji="0" lang="en-IN" sz="4800" i="0" u="none" strike="noStrike" cap="none" spc="0" normalizeH="0" baseline="0">
                <a:ln>
                  <a:noFill/>
                </a:ln>
                <a:solidFill>
                  <a:srgbClr val="DBA664"/>
                </a:solidFill>
                <a:effectLst>
                  <a:outerShdw blurRad="38100" dist="38100" dir="2700000" algn="tl">
                    <a:srgbClr val="000000">
                      <a:alpha val="43137"/>
                    </a:srgbClr>
                  </a:outerShdw>
                </a:effectLst>
                <a:uLnTx/>
                <a:uFillTx/>
                <a:ea typeface="+mn-ea"/>
                <a:cs typeface="Arial" panose="020B0604020202020204" pitchFamily="34" charset="0"/>
              </a:defRPr>
            </a:lvl1pPr>
          </a:lstStyle>
          <a:p>
            <a:pPr marL="0" marR="0" lvl="0" indent="0" algn="r" defTabSz="457200" fontAlgn="auto">
              <a:lnSpc>
                <a:spcPct val="100000"/>
              </a:lnSpc>
              <a:spcBef>
                <a:spcPts val="0"/>
              </a:spcBef>
              <a:spcAft>
                <a:spcPts val="0"/>
              </a:spcAft>
              <a:buClrTx/>
              <a:buSzTx/>
              <a:buFontTx/>
              <a:tabLst/>
            </a:pPr>
            <a:r>
              <a:rPr lang="en-US" dirty="0"/>
              <a:t>Click to edit Master title style</a:t>
            </a:r>
            <a:endParaRPr lang="en-IN" dirty="0"/>
          </a:p>
        </p:txBody>
      </p:sp>
      <p:sp>
        <p:nvSpPr>
          <p:cNvPr id="3" name="Subtitle 2">
            <a:extLst>
              <a:ext uri="{FF2B5EF4-FFF2-40B4-BE49-F238E27FC236}">
                <a16:creationId xmlns:a16="http://schemas.microsoft.com/office/drawing/2014/main" id="{BB27DD23-4512-4CBB-B399-C7D40A0DED2F}"/>
              </a:ext>
            </a:extLst>
          </p:cNvPr>
          <p:cNvSpPr>
            <a:spLocks noGrp="1"/>
          </p:cNvSpPr>
          <p:nvPr>
            <p:ph type="subTitle" idx="1"/>
          </p:nvPr>
        </p:nvSpPr>
        <p:spPr>
          <a:xfrm>
            <a:off x="5537200" y="6025480"/>
            <a:ext cx="6325682" cy="646331"/>
          </a:xfrm>
          <a:noFill/>
        </p:spPr>
        <p:txBody>
          <a:bodyPr wrap="square" rtlCol="0" anchor="ctr">
            <a:spAutoFit/>
          </a:bodyPr>
          <a:lstStyle>
            <a:lvl1pPr>
              <a:defRPr kumimoji="0" lang="en-IN" sz="36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Garamond" panose="02020404030301010803" pitchFamily="18" charset="0"/>
                <a:cs typeface="Arial" panose="020B0604020202020204" pitchFamily="34" charset="0"/>
              </a:defRPr>
            </a:lvl1pPr>
          </a:lstStyle>
          <a:p>
            <a:pPr marL="0" marR="0" lvl="0" indent="0" algn="r" defTabSz="457200" fontAlgn="auto">
              <a:lnSpc>
                <a:spcPct val="100000"/>
              </a:lnSpc>
              <a:spcBef>
                <a:spcPts val="0"/>
              </a:spcBef>
              <a:spcAft>
                <a:spcPts val="0"/>
              </a:spcAft>
              <a:buClrTx/>
              <a:buSzTx/>
              <a:buFontTx/>
              <a:buNone/>
              <a:tabLst/>
            </a:pPr>
            <a:r>
              <a:rPr lang="en-US" dirty="0"/>
              <a:t>Click to edit Master subtitle style</a:t>
            </a:r>
            <a:endParaRPr lang="en-IN" dirty="0"/>
          </a:p>
        </p:txBody>
      </p:sp>
    </p:spTree>
    <p:extLst>
      <p:ext uri="{BB962C8B-B14F-4D97-AF65-F5344CB8AC3E}">
        <p14:creationId xmlns:p14="http://schemas.microsoft.com/office/powerpoint/2010/main" val="155645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AA88-7BC9-4212-8BF5-743CBE14B5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B63C4B5-FDE0-4441-8597-C22AFA1509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BA212038-D5F5-4D24-BB15-5CA7DC0545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16AE82-D6E1-49EF-95B6-95DF38D62AA1}"/>
              </a:ext>
            </a:extLst>
          </p:cNvPr>
          <p:cNvSpPr>
            <a:spLocks noGrp="1"/>
          </p:cNvSpPr>
          <p:nvPr>
            <p:ph type="dt" sz="half" idx="10"/>
          </p:nvPr>
        </p:nvSpPr>
        <p:spPr>
          <a:xfrm>
            <a:off x="838199" y="6365289"/>
            <a:ext cx="2748379" cy="356186"/>
          </a:xfrm>
          <a:prstGeom prst="rect">
            <a:avLst/>
          </a:prstGeom>
        </p:spPr>
        <p:txBody>
          <a:bodyPr/>
          <a:lstStyle/>
          <a:p>
            <a:endParaRPr lang="en-IN" dirty="0"/>
          </a:p>
        </p:txBody>
      </p:sp>
      <p:sp>
        <p:nvSpPr>
          <p:cNvPr id="6" name="Footer Placeholder 5">
            <a:extLst>
              <a:ext uri="{FF2B5EF4-FFF2-40B4-BE49-F238E27FC236}">
                <a16:creationId xmlns:a16="http://schemas.microsoft.com/office/drawing/2014/main" id="{4965720C-85AB-4A9B-B64F-D12C81646E88}"/>
              </a:ext>
            </a:extLst>
          </p:cNvPr>
          <p:cNvSpPr>
            <a:spLocks noGrp="1"/>
          </p:cNvSpPr>
          <p:nvPr>
            <p:ph type="ftr" sz="quarter" idx="11"/>
          </p:nvPr>
        </p:nvSpPr>
        <p:spPr/>
        <p:txBody>
          <a:bodyPr/>
          <a:lstStyle/>
          <a:p>
            <a:r>
              <a:rPr lang="en-IN" dirty="0"/>
              <a:t>© 2020 Mercator Advisory Group</a:t>
            </a:r>
          </a:p>
        </p:txBody>
      </p:sp>
      <p:sp>
        <p:nvSpPr>
          <p:cNvPr id="7" name="Slide Number Placeholder 6">
            <a:extLst>
              <a:ext uri="{FF2B5EF4-FFF2-40B4-BE49-F238E27FC236}">
                <a16:creationId xmlns:a16="http://schemas.microsoft.com/office/drawing/2014/main" id="{074B9494-E012-4182-AE8F-C73C49F3E655}"/>
              </a:ext>
            </a:extLst>
          </p:cNvPr>
          <p:cNvSpPr>
            <a:spLocks noGrp="1"/>
          </p:cNvSpPr>
          <p:nvPr>
            <p:ph type="sldNum" sz="quarter" idx="12"/>
          </p:nvPr>
        </p:nvSpPr>
        <p:spPr/>
        <p:txBody>
          <a:bodyPr/>
          <a:lstStyle/>
          <a:p>
            <a:fld id="{927EFAB7-45CE-48D2-A663-C238A0C6DBCC}" type="slidenum">
              <a:rPr lang="en-IN" smtClean="0"/>
              <a:t>‹#›</a:t>
            </a:fld>
            <a:endParaRPr lang="en-IN" dirty="0"/>
          </a:p>
        </p:txBody>
      </p:sp>
    </p:spTree>
    <p:extLst>
      <p:ext uri="{BB962C8B-B14F-4D97-AF65-F5344CB8AC3E}">
        <p14:creationId xmlns:p14="http://schemas.microsoft.com/office/powerpoint/2010/main" val="160354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ED2F-A57A-45B1-A452-B084B91EBB7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5D1EDCA-969B-42E5-8545-0DD69AD9A7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043F7E4-EDBE-43DF-8087-4DBE3A659C3D}"/>
              </a:ext>
            </a:extLst>
          </p:cNvPr>
          <p:cNvSpPr>
            <a:spLocks noGrp="1"/>
          </p:cNvSpPr>
          <p:nvPr>
            <p:ph type="dt" sz="half" idx="10"/>
          </p:nvPr>
        </p:nvSpPr>
        <p:spPr>
          <a:xfrm>
            <a:off x="838199" y="6365289"/>
            <a:ext cx="2748379" cy="356186"/>
          </a:xfrm>
          <a:prstGeom prst="rect">
            <a:avLst/>
          </a:prstGeom>
        </p:spPr>
        <p:txBody>
          <a:bodyPr/>
          <a:lstStyle/>
          <a:p>
            <a:endParaRPr lang="en-IN" dirty="0"/>
          </a:p>
        </p:txBody>
      </p:sp>
      <p:sp>
        <p:nvSpPr>
          <p:cNvPr id="5" name="Footer Placeholder 4">
            <a:extLst>
              <a:ext uri="{FF2B5EF4-FFF2-40B4-BE49-F238E27FC236}">
                <a16:creationId xmlns:a16="http://schemas.microsoft.com/office/drawing/2014/main" id="{C3F9DE37-A539-4601-ADB7-AE9CBEDAE3BF}"/>
              </a:ext>
            </a:extLst>
          </p:cNvPr>
          <p:cNvSpPr>
            <a:spLocks noGrp="1"/>
          </p:cNvSpPr>
          <p:nvPr>
            <p:ph type="ftr" sz="quarter" idx="11"/>
          </p:nvPr>
        </p:nvSpPr>
        <p:spPr/>
        <p:txBody>
          <a:bodyPr/>
          <a:lstStyle/>
          <a:p>
            <a:r>
              <a:rPr lang="en-IN" dirty="0"/>
              <a:t>© 2020 Mercator Advisory Group</a:t>
            </a:r>
          </a:p>
        </p:txBody>
      </p:sp>
      <p:sp>
        <p:nvSpPr>
          <p:cNvPr id="6" name="Slide Number Placeholder 5">
            <a:extLst>
              <a:ext uri="{FF2B5EF4-FFF2-40B4-BE49-F238E27FC236}">
                <a16:creationId xmlns:a16="http://schemas.microsoft.com/office/drawing/2014/main" id="{E4CD18B9-0095-45D5-9E2D-8B6E218211A4}"/>
              </a:ext>
            </a:extLst>
          </p:cNvPr>
          <p:cNvSpPr>
            <a:spLocks noGrp="1"/>
          </p:cNvSpPr>
          <p:nvPr>
            <p:ph type="sldNum" sz="quarter" idx="12"/>
          </p:nvPr>
        </p:nvSpPr>
        <p:spPr/>
        <p:txBody>
          <a:bodyPr/>
          <a:lstStyle/>
          <a:p>
            <a:fld id="{927EFAB7-45CE-48D2-A663-C238A0C6DBCC}" type="slidenum">
              <a:rPr lang="en-IN" smtClean="0"/>
              <a:t>‹#›</a:t>
            </a:fld>
            <a:endParaRPr lang="en-IN" dirty="0"/>
          </a:p>
        </p:txBody>
      </p:sp>
    </p:spTree>
    <p:extLst>
      <p:ext uri="{BB962C8B-B14F-4D97-AF65-F5344CB8AC3E}">
        <p14:creationId xmlns:p14="http://schemas.microsoft.com/office/powerpoint/2010/main" val="234222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141EBA-184A-4252-8738-60BE8BF9C4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6C029C8-C260-41F8-91A4-4288271121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86D5A2C-FD28-4031-8AE1-AA799C007AE0}"/>
              </a:ext>
            </a:extLst>
          </p:cNvPr>
          <p:cNvSpPr>
            <a:spLocks noGrp="1"/>
          </p:cNvSpPr>
          <p:nvPr>
            <p:ph type="dt" sz="half" idx="10"/>
          </p:nvPr>
        </p:nvSpPr>
        <p:spPr>
          <a:xfrm>
            <a:off x="838199" y="6365289"/>
            <a:ext cx="2748379" cy="356186"/>
          </a:xfrm>
          <a:prstGeom prst="rect">
            <a:avLst/>
          </a:prstGeom>
        </p:spPr>
        <p:txBody>
          <a:bodyPr/>
          <a:lstStyle/>
          <a:p>
            <a:endParaRPr lang="en-IN" dirty="0"/>
          </a:p>
        </p:txBody>
      </p:sp>
      <p:sp>
        <p:nvSpPr>
          <p:cNvPr id="5" name="Footer Placeholder 4">
            <a:extLst>
              <a:ext uri="{FF2B5EF4-FFF2-40B4-BE49-F238E27FC236}">
                <a16:creationId xmlns:a16="http://schemas.microsoft.com/office/drawing/2014/main" id="{DB00D162-80C1-46FE-9549-3B43AC22C46E}"/>
              </a:ext>
            </a:extLst>
          </p:cNvPr>
          <p:cNvSpPr>
            <a:spLocks noGrp="1"/>
          </p:cNvSpPr>
          <p:nvPr>
            <p:ph type="ftr" sz="quarter" idx="11"/>
          </p:nvPr>
        </p:nvSpPr>
        <p:spPr/>
        <p:txBody>
          <a:bodyPr/>
          <a:lstStyle/>
          <a:p>
            <a:r>
              <a:rPr lang="en-IN" dirty="0"/>
              <a:t>© 2020 Mercator Advisory Group</a:t>
            </a:r>
          </a:p>
        </p:txBody>
      </p:sp>
      <p:sp>
        <p:nvSpPr>
          <p:cNvPr id="6" name="Slide Number Placeholder 5">
            <a:extLst>
              <a:ext uri="{FF2B5EF4-FFF2-40B4-BE49-F238E27FC236}">
                <a16:creationId xmlns:a16="http://schemas.microsoft.com/office/drawing/2014/main" id="{64DBBF27-05CC-4FC6-BA61-BCDA0F24A284}"/>
              </a:ext>
            </a:extLst>
          </p:cNvPr>
          <p:cNvSpPr>
            <a:spLocks noGrp="1"/>
          </p:cNvSpPr>
          <p:nvPr>
            <p:ph type="sldNum" sz="quarter" idx="12"/>
          </p:nvPr>
        </p:nvSpPr>
        <p:spPr/>
        <p:txBody>
          <a:bodyPr/>
          <a:lstStyle/>
          <a:p>
            <a:fld id="{927EFAB7-45CE-48D2-A663-C238A0C6DBCC}" type="slidenum">
              <a:rPr lang="en-IN" smtClean="0"/>
              <a:t>‹#›</a:t>
            </a:fld>
            <a:endParaRPr lang="en-IN" dirty="0"/>
          </a:p>
        </p:txBody>
      </p:sp>
    </p:spTree>
    <p:extLst>
      <p:ext uri="{BB962C8B-B14F-4D97-AF65-F5344CB8AC3E}">
        <p14:creationId xmlns:p14="http://schemas.microsoft.com/office/powerpoint/2010/main" val="332867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C2E9-3663-4742-A498-6BE65735D1A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B42F185-55D8-4C2A-BA30-FF6E14B76E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25ABD27-4637-4DDA-8968-B2F28A5C3CA5}"/>
              </a:ext>
            </a:extLst>
          </p:cNvPr>
          <p:cNvSpPr>
            <a:spLocks noGrp="1"/>
          </p:cNvSpPr>
          <p:nvPr>
            <p:ph type="dt" sz="half" idx="10"/>
          </p:nvPr>
        </p:nvSpPr>
        <p:spPr>
          <a:xfrm>
            <a:off x="838199" y="6365289"/>
            <a:ext cx="2748379" cy="356186"/>
          </a:xfrm>
          <a:prstGeom prst="rect">
            <a:avLst/>
          </a:prstGeom>
        </p:spPr>
        <p:txBody>
          <a:bodyPr/>
          <a:lstStyle/>
          <a:p>
            <a:endParaRPr lang="en-IN" dirty="0"/>
          </a:p>
        </p:txBody>
      </p:sp>
      <p:sp>
        <p:nvSpPr>
          <p:cNvPr id="5" name="Footer Placeholder 4">
            <a:extLst>
              <a:ext uri="{FF2B5EF4-FFF2-40B4-BE49-F238E27FC236}">
                <a16:creationId xmlns:a16="http://schemas.microsoft.com/office/drawing/2014/main" id="{BEBE1D81-ECB6-4AF9-ACF5-2D6426FC70F4}"/>
              </a:ext>
            </a:extLst>
          </p:cNvPr>
          <p:cNvSpPr>
            <a:spLocks noGrp="1"/>
          </p:cNvSpPr>
          <p:nvPr>
            <p:ph type="ftr" sz="quarter" idx="11"/>
          </p:nvPr>
        </p:nvSpPr>
        <p:spPr/>
        <p:txBody>
          <a:bodyPr/>
          <a:lstStyle/>
          <a:p>
            <a:r>
              <a:rPr lang="en-IN" dirty="0"/>
              <a:t>© 2020 Mercator Advisory Group</a:t>
            </a:r>
          </a:p>
        </p:txBody>
      </p:sp>
      <p:sp>
        <p:nvSpPr>
          <p:cNvPr id="6" name="Slide Number Placeholder 5">
            <a:extLst>
              <a:ext uri="{FF2B5EF4-FFF2-40B4-BE49-F238E27FC236}">
                <a16:creationId xmlns:a16="http://schemas.microsoft.com/office/drawing/2014/main" id="{662225FF-5A74-4C90-9424-CDA4E5FE7151}"/>
              </a:ext>
            </a:extLst>
          </p:cNvPr>
          <p:cNvSpPr>
            <a:spLocks noGrp="1"/>
          </p:cNvSpPr>
          <p:nvPr>
            <p:ph type="sldNum" sz="quarter" idx="12"/>
          </p:nvPr>
        </p:nvSpPr>
        <p:spPr/>
        <p:txBody>
          <a:bodyPr/>
          <a:lstStyle/>
          <a:p>
            <a:fld id="{927EFAB7-45CE-48D2-A663-C238A0C6DBCC}" type="slidenum">
              <a:rPr lang="en-IN" smtClean="0"/>
              <a:t>‹#›</a:t>
            </a:fld>
            <a:endParaRPr lang="en-IN" dirty="0"/>
          </a:p>
        </p:txBody>
      </p:sp>
    </p:spTree>
    <p:extLst>
      <p:ext uri="{BB962C8B-B14F-4D97-AF65-F5344CB8AC3E}">
        <p14:creationId xmlns:p14="http://schemas.microsoft.com/office/powerpoint/2010/main" val="194202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465CBE2-644B-4ECC-96C1-9108C01C5DFB}"/>
              </a:ext>
            </a:extLst>
          </p:cNvPr>
          <p:cNvSpPr>
            <a:spLocks noGrp="1"/>
          </p:cNvSpPr>
          <p:nvPr userDrawn="1">
            <p:ph type="dt" sz="half" idx="10"/>
          </p:nvPr>
        </p:nvSpPr>
        <p:spPr>
          <a:xfrm>
            <a:off x="838199" y="6365289"/>
            <a:ext cx="2748379" cy="356186"/>
          </a:xfrm>
          <a:prstGeom prst="rect">
            <a:avLst/>
          </a:prstGeom>
        </p:spPr>
        <p:txBody>
          <a:bodyPr/>
          <a:lstStyle/>
          <a:p>
            <a:endParaRPr lang="en-IN" dirty="0"/>
          </a:p>
        </p:txBody>
      </p:sp>
      <p:sp>
        <p:nvSpPr>
          <p:cNvPr id="5" name="Footer Placeholder 4">
            <a:extLst>
              <a:ext uri="{FF2B5EF4-FFF2-40B4-BE49-F238E27FC236}">
                <a16:creationId xmlns:a16="http://schemas.microsoft.com/office/drawing/2014/main" id="{DC467975-2546-45B6-9030-8929E8073DB1}"/>
              </a:ext>
            </a:extLst>
          </p:cNvPr>
          <p:cNvSpPr>
            <a:spLocks noGrp="1"/>
          </p:cNvSpPr>
          <p:nvPr userDrawn="1">
            <p:ph type="ftr" sz="quarter" idx="11"/>
          </p:nvPr>
        </p:nvSpPr>
        <p:spPr/>
        <p:txBody>
          <a:bodyPr/>
          <a:lstStyle/>
          <a:p>
            <a:r>
              <a:rPr lang="en-IN" dirty="0"/>
              <a:t>© 2020 Mercator Advisory Group</a:t>
            </a:r>
          </a:p>
        </p:txBody>
      </p:sp>
      <p:sp>
        <p:nvSpPr>
          <p:cNvPr id="6" name="Slide Number Placeholder 5">
            <a:extLst>
              <a:ext uri="{FF2B5EF4-FFF2-40B4-BE49-F238E27FC236}">
                <a16:creationId xmlns:a16="http://schemas.microsoft.com/office/drawing/2014/main" id="{2B83C7E2-FE37-4525-A566-CCC85283B564}"/>
              </a:ext>
            </a:extLst>
          </p:cNvPr>
          <p:cNvSpPr>
            <a:spLocks noGrp="1"/>
          </p:cNvSpPr>
          <p:nvPr userDrawn="1">
            <p:ph type="sldNum" sz="quarter" idx="12"/>
          </p:nvPr>
        </p:nvSpPr>
        <p:spPr/>
        <p:txBody>
          <a:bodyPr/>
          <a:lstStyle/>
          <a:p>
            <a:fld id="{927EFAB7-45CE-48D2-A663-C238A0C6DBCC}" type="slidenum">
              <a:rPr lang="en-IN" smtClean="0"/>
              <a:t>‹#›</a:t>
            </a:fld>
            <a:endParaRPr lang="en-IN" dirty="0"/>
          </a:p>
        </p:txBody>
      </p:sp>
      <p:sp>
        <p:nvSpPr>
          <p:cNvPr id="2" name="Title 1">
            <a:extLst>
              <a:ext uri="{FF2B5EF4-FFF2-40B4-BE49-F238E27FC236}">
                <a16:creationId xmlns:a16="http://schemas.microsoft.com/office/drawing/2014/main" id="{AD06F886-8328-4CE1-B176-C3DB09B1A077}"/>
              </a:ext>
            </a:extLst>
          </p:cNvPr>
          <p:cNvSpPr>
            <a:spLocks noGrp="1"/>
          </p:cNvSpPr>
          <p:nvPr userDrawn="1">
            <p:ph type="title"/>
          </p:nvPr>
        </p:nvSpPr>
        <p:spPr>
          <a:xfrm>
            <a:off x="527901" y="1478940"/>
            <a:ext cx="8681413" cy="975515"/>
          </a:xfrm>
        </p:spPr>
        <p:txBody>
          <a:bodyPr anchor="ctr"/>
          <a:lstStyle>
            <a:lvl1pPr>
              <a:defRPr kumimoji="0" lang="en-US" sz="4400" b="1" i="0" u="none" strike="noStrike" kern="1200" cap="none" spc="0" normalizeH="0" baseline="0" dirty="0">
                <a:ln>
                  <a:noFill/>
                </a:ln>
                <a:solidFill>
                  <a:srgbClr val="DBA664"/>
                </a:solidFill>
                <a:uLnTx/>
                <a:uFillTx/>
                <a:latin typeface="Garamond" panose="02020404030301010803" pitchFamily="18" charset="0"/>
                <a:ea typeface="+mn-ea"/>
                <a:cs typeface="Arial" panose="020B0604020202020204" pitchFamily="34" charset="0"/>
              </a:defRPr>
            </a:lvl1p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9BEF7F2F-3748-4295-8BB5-6970D8965148}"/>
              </a:ext>
            </a:extLst>
          </p:cNvPr>
          <p:cNvSpPr>
            <a:spLocks noGrp="1"/>
          </p:cNvSpPr>
          <p:nvPr userDrawn="1">
            <p:ph type="body" idx="1"/>
          </p:nvPr>
        </p:nvSpPr>
        <p:spPr>
          <a:xfrm>
            <a:off x="527901" y="2350050"/>
            <a:ext cx="7989082" cy="646331"/>
          </a:xfrm>
        </p:spPr>
        <p:txBody>
          <a:bodyPr anchor="ctr">
            <a:normAutofit/>
          </a:bodyPr>
          <a:lstStyle>
            <a:lvl1pPr marL="0" indent="0">
              <a:buNone/>
              <a:defRPr kumimoji="0" lang="en-US" sz="3600" b="0" i="0" u="none" strike="noStrike" kern="1200" cap="none" spc="0" normalizeH="0" baseline="0" dirty="0">
                <a:ln>
                  <a:noFill/>
                </a:ln>
                <a:solidFill>
                  <a:schemeClr val="tx1">
                    <a:lumMod val="75000"/>
                    <a:lumOff val="25000"/>
                  </a:schemeClr>
                </a:solidFill>
                <a:uLnTx/>
                <a:uFillTx/>
                <a:latin typeface="Garamond" panose="02020404030301010803" pitchFamily="18"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Click to edit Master text styles</a:t>
            </a:r>
          </a:p>
        </p:txBody>
      </p:sp>
      <p:pic>
        <p:nvPicPr>
          <p:cNvPr id="7" name="Picture 6" descr="A picture containing top&#10;&#10;Description automatically generated">
            <a:extLst>
              <a:ext uri="{FF2B5EF4-FFF2-40B4-BE49-F238E27FC236}">
                <a16:creationId xmlns:a16="http://schemas.microsoft.com/office/drawing/2014/main" id="{6F8D09C4-B563-4AEA-A5BB-41DA18A9129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601" t="20795" r="50494" b="41744"/>
          <a:stretch/>
        </p:blipFill>
        <p:spPr>
          <a:xfrm>
            <a:off x="9691741" y="-1"/>
            <a:ext cx="2500260" cy="1288999"/>
          </a:xfrm>
          <a:custGeom>
            <a:avLst/>
            <a:gdLst>
              <a:gd name="connsiteX0" fmla="*/ 2500260 w 2500260"/>
              <a:gd name="connsiteY0" fmla="*/ 0 h 1288999"/>
              <a:gd name="connsiteX1" fmla="*/ 1388221 w 2500260"/>
              <a:gd name="connsiteY1" fmla="*/ 1279381 h 1288999"/>
              <a:gd name="connsiteX2" fmla="*/ 1378387 w 2500260"/>
              <a:gd name="connsiteY2" fmla="*/ 1288999 h 1288999"/>
              <a:gd name="connsiteX3" fmla="*/ 0 w 2500260"/>
              <a:gd name="connsiteY3" fmla="*/ 2 h 1288999"/>
            </a:gdLst>
            <a:ahLst/>
            <a:cxnLst>
              <a:cxn ang="0">
                <a:pos x="connsiteX0" y="connsiteY0"/>
              </a:cxn>
              <a:cxn ang="0">
                <a:pos x="connsiteX1" y="connsiteY1"/>
              </a:cxn>
              <a:cxn ang="0">
                <a:pos x="connsiteX2" y="connsiteY2"/>
              </a:cxn>
              <a:cxn ang="0">
                <a:pos x="connsiteX3" y="connsiteY3"/>
              </a:cxn>
            </a:cxnLst>
            <a:rect l="l" t="t" r="r" b="b"/>
            <a:pathLst>
              <a:path w="2500260" h="1288999">
                <a:moveTo>
                  <a:pt x="2500260" y="0"/>
                </a:moveTo>
                <a:cubicBezTo>
                  <a:pt x="2053244" y="562841"/>
                  <a:pt x="1706381" y="960077"/>
                  <a:pt x="1388221" y="1279381"/>
                </a:cubicBezTo>
                <a:lnTo>
                  <a:pt x="1378387" y="1288999"/>
                </a:lnTo>
                <a:lnTo>
                  <a:pt x="0" y="2"/>
                </a:lnTo>
                <a:close/>
              </a:path>
            </a:pathLst>
          </a:custGeom>
        </p:spPr>
      </p:pic>
      <p:pic>
        <p:nvPicPr>
          <p:cNvPr id="8" name="Picture 7" descr="A picture containing top&#10;&#10;Description automatically generated">
            <a:extLst>
              <a:ext uri="{FF2B5EF4-FFF2-40B4-BE49-F238E27FC236}">
                <a16:creationId xmlns:a16="http://schemas.microsoft.com/office/drawing/2014/main" id="{81706169-0C6B-49F2-B184-F2E8BAFAA8A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307" b="20679"/>
          <a:stretch/>
        </p:blipFill>
        <p:spPr>
          <a:xfrm>
            <a:off x="1524" y="1504950"/>
            <a:ext cx="12188952" cy="5353050"/>
          </a:xfrm>
          <a:custGeom>
            <a:avLst/>
            <a:gdLst>
              <a:gd name="connsiteX0" fmla="*/ 10848630 w 12188952"/>
              <a:gd name="connsiteY0" fmla="*/ 0 h 5353050"/>
              <a:gd name="connsiteX1" fmla="*/ 12188952 w 12188952"/>
              <a:gd name="connsiteY1" fmla="*/ 0 h 5353050"/>
              <a:gd name="connsiteX2" fmla="*/ 12188952 w 12188952"/>
              <a:gd name="connsiteY2" fmla="*/ 5353050 h 5353050"/>
              <a:gd name="connsiteX3" fmla="*/ 0 w 12188952"/>
              <a:gd name="connsiteY3" fmla="*/ 5353050 h 5353050"/>
              <a:gd name="connsiteX4" fmla="*/ 0 w 12188952"/>
              <a:gd name="connsiteY4" fmla="*/ 4513938 h 5353050"/>
              <a:gd name="connsiteX5" fmla="*/ 35346 w 12188952"/>
              <a:gd name="connsiteY5" fmla="*/ 4513938 h 5353050"/>
              <a:gd name="connsiteX6" fmla="*/ 9404482 w 12188952"/>
              <a:gd name="connsiteY6" fmla="*/ 1127414 h 5353050"/>
              <a:gd name="connsiteX7" fmla="*/ 10838552 w 12188952"/>
              <a:gd name="connsiteY7" fmla="*/ 958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5353050">
                <a:moveTo>
                  <a:pt x="10848630" y="0"/>
                </a:moveTo>
                <a:lnTo>
                  <a:pt x="12188952" y="0"/>
                </a:lnTo>
                <a:lnTo>
                  <a:pt x="12188952" y="5353050"/>
                </a:lnTo>
                <a:lnTo>
                  <a:pt x="0" y="5353050"/>
                </a:lnTo>
                <a:lnTo>
                  <a:pt x="0" y="4513938"/>
                </a:lnTo>
                <a:lnTo>
                  <a:pt x="35346" y="4513938"/>
                </a:lnTo>
                <a:cubicBezTo>
                  <a:pt x="4699710" y="3714142"/>
                  <a:pt x="8013255" y="2031119"/>
                  <a:pt x="9404482" y="1127414"/>
                </a:cubicBezTo>
                <a:cubicBezTo>
                  <a:pt x="9994666" y="701224"/>
                  <a:pt x="10406657" y="409883"/>
                  <a:pt x="10838552" y="9580"/>
                </a:cubicBezTo>
                <a:close/>
              </a:path>
            </a:pathLst>
          </a:custGeom>
        </p:spPr>
      </p:pic>
      <p:sp>
        <p:nvSpPr>
          <p:cNvPr id="9" name="Freeform: Shape 8">
            <a:extLst>
              <a:ext uri="{FF2B5EF4-FFF2-40B4-BE49-F238E27FC236}">
                <a16:creationId xmlns:a16="http://schemas.microsoft.com/office/drawing/2014/main" id="{B66ADA49-4AEB-499F-BDF1-A4D826E842B3}"/>
              </a:ext>
            </a:extLst>
          </p:cNvPr>
          <p:cNvSpPr/>
          <p:nvPr userDrawn="1"/>
        </p:nvSpPr>
        <p:spPr>
          <a:xfrm>
            <a:off x="9691741" y="-1"/>
            <a:ext cx="2500260" cy="1288999"/>
          </a:xfrm>
          <a:custGeom>
            <a:avLst/>
            <a:gdLst>
              <a:gd name="connsiteX0" fmla="*/ 0 w 8839199"/>
              <a:gd name="connsiteY0" fmla="*/ 0 h 2266950"/>
              <a:gd name="connsiteX1" fmla="*/ 8839199 w 8839199"/>
              <a:gd name="connsiteY1" fmla="*/ 0 h 2266950"/>
              <a:gd name="connsiteX2" fmla="*/ 7727160 w 8839199"/>
              <a:gd name="connsiteY2" fmla="*/ 1279381 h 2266950"/>
              <a:gd name="connsiteX3" fmla="*/ 7717326 w 8839199"/>
              <a:gd name="connsiteY3" fmla="*/ 1288999 h 2266950"/>
              <a:gd name="connsiteX4" fmla="*/ 6338939 w 8839199"/>
              <a:gd name="connsiteY4" fmla="*/ 2 h 2266950"/>
              <a:gd name="connsiteX5" fmla="*/ 5185367 w 8839199"/>
              <a:gd name="connsiteY5" fmla="*/ 2 h 2266950"/>
              <a:gd name="connsiteX6" fmla="*/ 6913054 w 8839199"/>
              <a:gd name="connsiteY6" fmla="*/ 1254234 h 2266950"/>
              <a:gd name="connsiteX7" fmla="*/ 7366753 w 8839199"/>
              <a:gd name="connsiteY7" fmla="*/ 1619189 h 2266950"/>
              <a:gd name="connsiteX8" fmla="*/ 7262516 w 8839199"/>
              <a:gd name="connsiteY8" fmla="*/ 1710847 h 2266950"/>
              <a:gd name="connsiteX9" fmla="*/ 6551349 w 8839199"/>
              <a:gd name="connsiteY9" fmla="*/ 2266401 h 2266950"/>
              <a:gd name="connsiteX10" fmla="*/ 6550594 w 8839199"/>
              <a:gd name="connsiteY10" fmla="*/ 2266950 h 2266950"/>
              <a:gd name="connsiteX11" fmla="*/ 0 w 8839199"/>
              <a:gd name="connsiteY11" fmla="*/ 2266950 h 2266950"/>
              <a:gd name="connsiteX12" fmla="*/ 0 w 8839199"/>
              <a:gd name="connsiteY12" fmla="*/ 0 h 2266950"/>
              <a:gd name="connsiteX0" fmla="*/ 0 w 8839199"/>
              <a:gd name="connsiteY0" fmla="*/ 0 h 2266950"/>
              <a:gd name="connsiteX1" fmla="*/ 8839199 w 8839199"/>
              <a:gd name="connsiteY1" fmla="*/ 0 h 2266950"/>
              <a:gd name="connsiteX2" fmla="*/ 7727160 w 8839199"/>
              <a:gd name="connsiteY2" fmla="*/ 1279381 h 2266950"/>
              <a:gd name="connsiteX3" fmla="*/ 7717326 w 8839199"/>
              <a:gd name="connsiteY3" fmla="*/ 1288999 h 2266950"/>
              <a:gd name="connsiteX4" fmla="*/ 6338939 w 8839199"/>
              <a:gd name="connsiteY4" fmla="*/ 2 h 2266950"/>
              <a:gd name="connsiteX5" fmla="*/ 5185367 w 8839199"/>
              <a:gd name="connsiteY5" fmla="*/ 2 h 2266950"/>
              <a:gd name="connsiteX6" fmla="*/ 6913054 w 8839199"/>
              <a:gd name="connsiteY6" fmla="*/ 1254234 h 2266950"/>
              <a:gd name="connsiteX7" fmla="*/ 7366753 w 8839199"/>
              <a:gd name="connsiteY7" fmla="*/ 1619189 h 2266950"/>
              <a:gd name="connsiteX8" fmla="*/ 7262516 w 8839199"/>
              <a:gd name="connsiteY8" fmla="*/ 1710847 h 2266950"/>
              <a:gd name="connsiteX9" fmla="*/ 6551349 w 8839199"/>
              <a:gd name="connsiteY9" fmla="*/ 2266401 h 2266950"/>
              <a:gd name="connsiteX10" fmla="*/ 0 w 8839199"/>
              <a:gd name="connsiteY10" fmla="*/ 2266950 h 2266950"/>
              <a:gd name="connsiteX11" fmla="*/ 0 w 8839199"/>
              <a:gd name="connsiteY11" fmla="*/ 0 h 2266950"/>
              <a:gd name="connsiteX0" fmla="*/ 0 w 8839199"/>
              <a:gd name="connsiteY0" fmla="*/ 0 h 2266950"/>
              <a:gd name="connsiteX1" fmla="*/ 8839199 w 8839199"/>
              <a:gd name="connsiteY1" fmla="*/ 0 h 2266950"/>
              <a:gd name="connsiteX2" fmla="*/ 7727160 w 8839199"/>
              <a:gd name="connsiteY2" fmla="*/ 1279381 h 2266950"/>
              <a:gd name="connsiteX3" fmla="*/ 7717326 w 8839199"/>
              <a:gd name="connsiteY3" fmla="*/ 1288999 h 2266950"/>
              <a:gd name="connsiteX4" fmla="*/ 6338939 w 8839199"/>
              <a:gd name="connsiteY4" fmla="*/ 2 h 2266950"/>
              <a:gd name="connsiteX5" fmla="*/ 5185367 w 8839199"/>
              <a:gd name="connsiteY5" fmla="*/ 2 h 2266950"/>
              <a:gd name="connsiteX6" fmla="*/ 6913054 w 8839199"/>
              <a:gd name="connsiteY6" fmla="*/ 1254234 h 2266950"/>
              <a:gd name="connsiteX7" fmla="*/ 7366753 w 8839199"/>
              <a:gd name="connsiteY7" fmla="*/ 1619189 h 2266950"/>
              <a:gd name="connsiteX8" fmla="*/ 6551349 w 8839199"/>
              <a:gd name="connsiteY8" fmla="*/ 2266401 h 2266950"/>
              <a:gd name="connsiteX9" fmla="*/ 0 w 8839199"/>
              <a:gd name="connsiteY9" fmla="*/ 2266950 h 2266950"/>
              <a:gd name="connsiteX10" fmla="*/ 0 w 8839199"/>
              <a:gd name="connsiteY10" fmla="*/ 0 h 2266950"/>
              <a:gd name="connsiteX0" fmla="*/ 0 w 8839199"/>
              <a:gd name="connsiteY0" fmla="*/ 0 h 2266950"/>
              <a:gd name="connsiteX1" fmla="*/ 8839199 w 8839199"/>
              <a:gd name="connsiteY1" fmla="*/ 0 h 2266950"/>
              <a:gd name="connsiteX2" fmla="*/ 7727160 w 8839199"/>
              <a:gd name="connsiteY2" fmla="*/ 1279381 h 2266950"/>
              <a:gd name="connsiteX3" fmla="*/ 7717326 w 8839199"/>
              <a:gd name="connsiteY3" fmla="*/ 1288999 h 2266950"/>
              <a:gd name="connsiteX4" fmla="*/ 6338939 w 8839199"/>
              <a:gd name="connsiteY4" fmla="*/ 2 h 2266950"/>
              <a:gd name="connsiteX5" fmla="*/ 5185367 w 8839199"/>
              <a:gd name="connsiteY5" fmla="*/ 2 h 2266950"/>
              <a:gd name="connsiteX6" fmla="*/ 6913054 w 8839199"/>
              <a:gd name="connsiteY6" fmla="*/ 1254234 h 2266950"/>
              <a:gd name="connsiteX7" fmla="*/ 6551349 w 8839199"/>
              <a:gd name="connsiteY7" fmla="*/ 2266401 h 2266950"/>
              <a:gd name="connsiteX8" fmla="*/ 0 w 8839199"/>
              <a:gd name="connsiteY8" fmla="*/ 2266950 h 2266950"/>
              <a:gd name="connsiteX9" fmla="*/ 0 w 8839199"/>
              <a:gd name="connsiteY9" fmla="*/ 0 h 2266950"/>
              <a:gd name="connsiteX0" fmla="*/ 0 w 8839199"/>
              <a:gd name="connsiteY0" fmla="*/ 0 h 2266950"/>
              <a:gd name="connsiteX1" fmla="*/ 8839199 w 8839199"/>
              <a:gd name="connsiteY1" fmla="*/ 0 h 2266950"/>
              <a:gd name="connsiteX2" fmla="*/ 7727160 w 8839199"/>
              <a:gd name="connsiteY2" fmla="*/ 1279381 h 2266950"/>
              <a:gd name="connsiteX3" fmla="*/ 7717326 w 8839199"/>
              <a:gd name="connsiteY3" fmla="*/ 1288999 h 2266950"/>
              <a:gd name="connsiteX4" fmla="*/ 6338939 w 8839199"/>
              <a:gd name="connsiteY4" fmla="*/ 2 h 2266950"/>
              <a:gd name="connsiteX5" fmla="*/ 5185367 w 8839199"/>
              <a:gd name="connsiteY5" fmla="*/ 2 h 2266950"/>
              <a:gd name="connsiteX6" fmla="*/ 6551349 w 8839199"/>
              <a:gd name="connsiteY6" fmla="*/ 2266401 h 2266950"/>
              <a:gd name="connsiteX7" fmla="*/ 0 w 8839199"/>
              <a:gd name="connsiteY7" fmla="*/ 2266950 h 2266950"/>
              <a:gd name="connsiteX8" fmla="*/ 0 w 8839199"/>
              <a:gd name="connsiteY8" fmla="*/ 0 h 2266950"/>
              <a:gd name="connsiteX0" fmla="*/ 0 w 8839199"/>
              <a:gd name="connsiteY0" fmla="*/ 0 h 2266950"/>
              <a:gd name="connsiteX1" fmla="*/ 8839199 w 8839199"/>
              <a:gd name="connsiteY1" fmla="*/ 0 h 2266950"/>
              <a:gd name="connsiteX2" fmla="*/ 7727160 w 8839199"/>
              <a:gd name="connsiteY2" fmla="*/ 1279381 h 2266950"/>
              <a:gd name="connsiteX3" fmla="*/ 7717326 w 8839199"/>
              <a:gd name="connsiteY3" fmla="*/ 1288999 h 2266950"/>
              <a:gd name="connsiteX4" fmla="*/ 6338939 w 8839199"/>
              <a:gd name="connsiteY4" fmla="*/ 2 h 2266950"/>
              <a:gd name="connsiteX5" fmla="*/ 5185367 w 8839199"/>
              <a:gd name="connsiteY5" fmla="*/ 2 h 2266950"/>
              <a:gd name="connsiteX6" fmla="*/ 0 w 8839199"/>
              <a:gd name="connsiteY6" fmla="*/ 2266950 h 2266950"/>
              <a:gd name="connsiteX7" fmla="*/ 0 w 8839199"/>
              <a:gd name="connsiteY7" fmla="*/ 0 h 2266950"/>
              <a:gd name="connsiteX0" fmla="*/ 0 w 8839199"/>
              <a:gd name="connsiteY0" fmla="*/ 0 h 2266950"/>
              <a:gd name="connsiteX1" fmla="*/ 8839199 w 8839199"/>
              <a:gd name="connsiteY1" fmla="*/ 0 h 2266950"/>
              <a:gd name="connsiteX2" fmla="*/ 7727160 w 8839199"/>
              <a:gd name="connsiteY2" fmla="*/ 1279381 h 2266950"/>
              <a:gd name="connsiteX3" fmla="*/ 7717326 w 8839199"/>
              <a:gd name="connsiteY3" fmla="*/ 1288999 h 2266950"/>
              <a:gd name="connsiteX4" fmla="*/ 6338939 w 8839199"/>
              <a:gd name="connsiteY4" fmla="*/ 2 h 2266950"/>
              <a:gd name="connsiteX5" fmla="*/ 0 w 8839199"/>
              <a:gd name="connsiteY5" fmla="*/ 2266950 h 2266950"/>
              <a:gd name="connsiteX6" fmla="*/ 0 w 8839199"/>
              <a:gd name="connsiteY6" fmla="*/ 0 h 2266950"/>
              <a:gd name="connsiteX0" fmla="*/ 0 w 8839199"/>
              <a:gd name="connsiteY0" fmla="*/ 0 h 1288999"/>
              <a:gd name="connsiteX1" fmla="*/ 8839199 w 8839199"/>
              <a:gd name="connsiteY1" fmla="*/ 0 h 1288999"/>
              <a:gd name="connsiteX2" fmla="*/ 7727160 w 8839199"/>
              <a:gd name="connsiteY2" fmla="*/ 1279381 h 1288999"/>
              <a:gd name="connsiteX3" fmla="*/ 7717326 w 8839199"/>
              <a:gd name="connsiteY3" fmla="*/ 1288999 h 1288999"/>
              <a:gd name="connsiteX4" fmla="*/ 6338939 w 8839199"/>
              <a:gd name="connsiteY4" fmla="*/ 2 h 1288999"/>
              <a:gd name="connsiteX5" fmla="*/ 0 w 8839199"/>
              <a:gd name="connsiteY5" fmla="*/ 0 h 1288999"/>
              <a:gd name="connsiteX0" fmla="*/ 0 w 2500260"/>
              <a:gd name="connsiteY0" fmla="*/ 2 h 1288999"/>
              <a:gd name="connsiteX1" fmla="*/ 2500260 w 2500260"/>
              <a:gd name="connsiteY1" fmla="*/ 0 h 1288999"/>
              <a:gd name="connsiteX2" fmla="*/ 1388221 w 2500260"/>
              <a:gd name="connsiteY2" fmla="*/ 1279381 h 1288999"/>
              <a:gd name="connsiteX3" fmla="*/ 1378387 w 2500260"/>
              <a:gd name="connsiteY3" fmla="*/ 1288999 h 1288999"/>
              <a:gd name="connsiteX4" fmla="*/ 0 w 2500260"/>
              <a:gd name="connsiteY4" fmla="*/ 2 h 1288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260" h="1288999">
                <a:moveTo>
                  <a:pt x="0" y="2"/>
                </a:moveTo>
                <a:lnTo>
                  <a:pt x="2500260" y="0"/>
                </a:lnTo>
                <a:cubicBezTo>
                  <a:pt x="2053244" y="562841"/>
                  <a:pt x="1706381" y="960077"/>
                  <a:pt x="1388221" y="1279381"/>
                </a:cubicBezTo>
                <a:lnTo>
                  <a:pt x="1378387" y="1288999"/>
                </a:lnTo>
                <a:lnTo>
                  <a:pt x="0" y="2"/>
                </a:lnTo>
                <a:close/>
              </a:path>
            </a:pathLst>
          </a:custGeom>
          <a:solidFill>
            <a:schemeClr val="bg1">
              <a:alpha val="5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706E9C3E-FE47-49B3-9B51-D371B7A8AD24}"/>
              </a:ext>
            </a:extLst>
          </p:cNvPr>
          <p:cNvSpPr/>
          <p:nvPr userDrawn="1"/>
        </p:nvSpPr>
        <p:spPr>
          <a:xfrm>
            <a:off x="3048" y="1504950"/>
            <a:ext cx="12188952" cy="5353050"/>
          </a:xfrm>
          <a:custGeom>
            <a:avLst/>
            <a:gdLst>
              <a:gd name="connsiteX0" fmla="*/ 10848630 w 12188952"/>
              <a:gd name="connsiteY0" fmla="*/ 0 h 5353050"/>
              <a:gd name="connsiteX1" fmla="*/ 12188952 w 12188952"/>
              <a:gd name="connsiteY1" fmla="*/ 0 h 5353050"/>
              <a:gd name="connsiteX2" fmla="*/ 12188952 w 12188952"/>
              <a:gd name="connsiteY2" fmla="*/ 5353050 h 5353050"/>
              <a:gd name="connsiteX3" fmla="*/ 0 w 12188952"/>
              <a:gd name="connsiteY3" fmla="*/ 5353050 h 5353050"/>
              <a:gd name="connsiteX4" fmla="*/ 0 w 12188952"/>
              <a:gd name="connsiteY4" fmla="*/ 4513938 h 5353050"/>
              <a:gd name="connsiteX5" fmla="*/ 35346 w 12188952"/>
              <a:gd name="connsiteY5" fmla="*/ 4513938 h 5353050"/>
              <a:gd name="connsiteX6" fmla="*/ 9404482 w 12188952"/>
              <a:gd name="connsiteY6" fmla="*/ 1127414 h 5353050"/>
              <a:gd name="connsiteX7" fmla="*/ 10838552 w 12188952"/>
              <a:gd name="connsiteY7" fmla="*/ 958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5353050">
                <a:moveTo>
                  <a:pt x="10848630" y="0"/>
                </a:moveTo>
                <a:lnTo>
                  <a:pt x="12188952" y="0"/>
                </a:lnTo>
                <a:lnTo>
                  <a:pt x="12188952" y="5353050"/>
                </a:lnTo>
                <a:lnTo>
                  <a:pt x="0" y="5353050"/>
                </a:lnTo>
                <a:lnTo>
                  <a:pt x="0" y="4513938"/>
                </a:lnTo>
                <a:lnTo>
                  <a:pt x="35346" y="4513938"/>
                </a:lnTo>
                <a:cubicBezTo>
                  <a:pt x="4699710" y="3714142"/>
                  <a:pt x="8013255" y="2031119"/>
                  <a:pt x="9404482" y="1127414"/>
                </a:cubicBezTo>
                <a:cubicBezTo>
                  <a:pt x="9994666" y="701224"/>
                  <a:pt x="10406657" y="409883"/>
                  <a:pt x="10838552" y="9580"/>
                </a:cubicBezTo>
                <a:close/>
              </a:path>
            </a:pathLst>
          </a:cu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CE33424A-956A-4CBA-8172-81CD60AC69D6}"/>
              </a:ext>
            </a:extLst>
          </p:cNvPr>
          <p:cNvSpPr/>
          <p:nvPr userDrawn="1"/>
        </p:nvSpPr>
        <p:spPr>
          <a:xfrm>
            <a:off x="0" y="0"/>
            <a:ext cx="12192000" cy="6018888"/>
          </a:xfrm>
          <a:custGeom>
            <a:avLst/>
            <a:gdLst>
              <a:gd name="connsiteX0" fmla="*/ 12155129 w 12155130"/>
              <a:gd name="connsiteY0" fmla="*/ 0 h 6018888"/>
              <a:gd name="connsiteX1" fmla="*/ 12155129 w 12155130"/>
              <a:gd name="connsiteY1" fmla="*/ 1654706 h 6018888"/>
              <a:gd name="connsiteX2" fmla="*/ 11745557 w 12155130"/>
              <a:gd name="connsiteY2" fmla="*/ 1953943 h 6018888"/>
              <a:gd name="connsiteX3" fmla="*/ 12155130 w 12155130"/>
              <a:gd name="connsiteY3" fmla="*/ 2338117 h 6018888"/>
              <a:gd name="connsiteX4" fmla="*/ 12155130 w 12155130"/>
              <a:gd name="connsiteY4" fmla="*/ 2828010 h 6018888"/>
              <a:gd name="connsiteX5" fmla="*/ 11873557 w 12155130"/>
              <a:gd name="connsiteY5" fmla="*/ 2594719 h 6018888"/>
              <a:gd name="connsiteX6" fmla="*/ 11394417 w 12155130"/>
              <a:gd name="connsiteY6" fmla="*/ 2197391 h 6018888"/>
              <a:gd name="connsiteX7" fmla="*/ 11213288 w 12155130"/>
              <a:gd name="connsiteY7" fmla="*/ 2321566 h 6018888"/>
              <a:gd name="connsiteX8" fmla="*/ 0 w 12155130"/>
              <a:gd name="connsiteY8" fmla="*/ 6018888 h 6018888"/>
              <a:gd name="connsiteX9" fmla="*/ 9369136 w 12155130"/>
              <a:gd name="connsiteY9" fmla="*/ 2632364 h 6018888"/>
              <a:gd name="connsiteX10" fmla="*/ 10583214 w 12155130"/>
              <a:gd name="connsiteY10" fmla="*/ 1710847 h 6018888"/>
              <a:gd name="connsiteX11" fmla="*/ 10687136 w 12155130"/>
              <a:gd name="connsiteY11" fmla="*/ 1619189 h 6018888"/>
              <a:gd name="connsiteX12" fmla="*/ 10234809 w 12155130"/>
              <a:gd name="connsiteY12" fmla="*/ 1254234 h 6018888"/>
              <a:gd name="connsiteX13" fmla="*/ 8512347 w 12155130"/>
              <a:gd name="connsiteY13" fmla="*/ 2 h 6018888"/>
              <a:gd name="connsiteX14" fmla="*/ 9662430 w 12155130"/>
              <a:gd name="connsiteY14" fmla="*/ 2 h 6018888"/>
              <a:gd name="connsiteX15" fmla="*/ 11036649 w 12155130"/>
              <a:gd name="connsiteY15" fmla="*/ 1288999 h 6018888"/>
              <a:gd name="connsiteX16" fmla="*/ 11046453 w 12155130"/>
              <a:gd name="connsiteY16" fmla="*/ 1279381 h 6018888"/>
              <a:gd name="connsiteX17" fmla="*/ 12155129 w 12155130"/>
              <a:gd name="connsiteY17" fmla="*/ 0 h 601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55130" h="6018888">
                <a:moveTo>
                  <a:pt x="12155129" y="0"/>
                </a:moveTo>
                <a:lnTo>
                  <a:pt x="12155129" y="1654706"/>
                </a:lnTo>
                <a:lnTo>
                  <a:pt x="11745557" y="1953943"/>
                </a:lnTo>
                <a:lnTo>
                  <a:pt x="12155130" y="2338117"/>
                </a:lnTo>
                <a:lnTo>
                  <a:pt x="12155130" y="2828010"/>
                </a:lnTo>
                <a:lnTo>
                  <a:pt x="11873557" y="2594719"/>
                </a:lnTo>
                <a:lnTo>
                  <a:pt x="11394417" y="2197391"/>
                </a:lnTo>
                <a:lnTo>
                  <a:pt x="11213288" y="2321566"/>
                </a:lnTo>
                <a:cubicBezTo>
                  <a:pt x="6486156" y="5460444"/>
                  <a:pt x="1568762" y="5732056"/>
                  <a:pt x="0" y="6018888"/>
                </a:cubicBezTo>
                <a:cubicBezTo>
                  <a:pt x="4664363" y="5219092"/>
                  <a:pt x="7977909" y="3536069"/>
                  <a:pt x="9369136" y="2632364"/>
                </a:cubicBezTo>
                <a:cubicBezTo>
                  <a:pt x="9858771" y="2278784"/>
                  <a:pt x="10225757" y="2018019"/>
                  <a:pt x="10583214" y="1710847"/>
                </a:cubicBezTo>
                <a:lnTo>
                  <a:pt x="10687136" y="1619189"/>
                </a:lnTo>
                <a:lnTo>
                  <a:pt x="10234809" y="1254234"/>
                </a:lnTo>
                <a:cubicBezTo>
                  <a:pt x="9680480" y="817553"/>
                  <a:pt x="9112198" y="395248"/>
                  <a:pt x="8512347" y="2"/>
                </a:cubicBezTo>
                <a:lnTo>
                  <a:pt x="9662430" y="2"/>
                </a:lnTo>
                <a:lnTo>
                  <a:pt x="11036649" y="1288999"/>
                </a:lnTo>
                <a:lnTo>
                  <a:pt x="11046453" y="1279381"/>
                </a:lnTo>
                <a:cubicBezTo>
                  <a:pt x="11363651" y="960077"/>
                  <a:pt x="11709465" y="562841"/>
                  <a:pt x="12155129" y="0"/>
                </a:cubicBezTo>
                <a:close/>
              </a:path>
            </a:pathLst>
          </a:custGeom>
          <a:gradFill>
            <a:gsLst>
              <a:gs pos="0">
                <a:srgbClr val="2A799B"/>
              </a:gs>
              <a:gs pos="53100">
                <a:srgbClr val="0B1E27"/>
              </a:gs>
              <a:gs pos="100000">
                <a:srgbClr val="2A799B"/>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121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459D-39B9-453D-B932-F2780CBC3D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CC6D28-ECBF-4ADE-B3F4-AFE8FC0EE221}"/>
              </a:ext>
            </a:extLst>
          </p:cNvPr>
          <p:cNvSpPr>
            <a:spLocks noGrp="1"/>
          </p:cNvSpPr>
          <p:nvPr>
            <p:ph type="dt" sz="half" idx="10"/>
          </p:nvPr>
        </p:nvSpPr>
        <p:spPr>
          <a:xfrm>
            <a:off x="838199" y="6365289"/>
            <a:ext cx="2748379" cy="356186"/>
          </a:xfrm>
          <a:prstGeom prst="rect">
            <a:avLst/>
          </a:prstGeom>
        </p:spPr>
        <p:txBody>
          <a:bodyPr/>
          <a:lstStyle/>
          <a:p>
            <a:endParaRPr lang="en-IN" dirty="0"/>
          </a:p>
        </p:txBody>
      </p:sp>
      <p:sp>
        <p:nvSpPr>
          <p:cNvPr id="4" name="Footer Placeholder 3">
            <a:extLst>
              <a:ext uri="{FF2B5EF4-FFF2-40B4-BE49-F238E27FC236}">
                <a16:creationId xmlns:a16="http://schemas.microsoft.com/office/drawing/2014/main" id="{9B9731FE-737C-4BA2-8D90-194D8D33435B}"/>
              </a:ext>
            </a:extLst>
          </p:cNvPr>
          <p:cNvSpPr>
            <a:spLocks noGrp="1"/>
          </p:cNvSpPr>
          <p:nvPr>
            <p:ph type="ftr" sz="quarter" idx="11"/>
          </p:nvPr>
        </p:nvSpPr>
        <p:spPr/>
        <p:txBody>
          <a:bodyPr/>
          <a:lstStyle/>
          <a:p>
            <a:r>
              <a:rPr lang="en-IN" dirty="0"/>
              <a:t>© 2020 Mercator Advisory Group</a:t>
            </a:r>
          </a:p>
        </p:txBody>
      </p:sp>
      <p:sp>
        <p:nvSpPr>
          <p:cNvPr id="5" name="Slide Number Placeholder 4">
            <a:extLst>
              <a:ext uri="{FF2B5EF4-FFF2-40B4-BE49-F238E27FC236}">
                <a16:creationId xmlns:a16="http://schemas.microsoft.com/office/drawing/2014/main" id="{0E3C47DA-B16C-4C12-8CF6-CAF5E3AFF7F2}"/>
              </a:ext>
            </a:extLst>
          </p:cNvPr>
          <p:cNvSpPr>
            <a:spLocks noGrp="1"/>
          </p:cNvSpPr>
          <p:nvPr>
            <p:ph type="sldNum" sz="quarter" idx="12"/>
          </p:nvPr>
        </p:nvSpPr>
        <p:spPr/>
        <p:txBody>
          <a:bodyPr/>
          <a:lstStyle/>
          <a:p>
            <a:fld id="{927EFAB7-45CE-48D2-A663-C238A0C6DBCC}" type="slidenum">
              <a:rPr lang="en-IN" smtClean="0"/>
              <a:pPr/>
              <a:t>‹#›</a:t>
            </a:fld>
            <a:endParaRPr lang="en-IN" dirty="0"/>
          </a:p>
        </p:txBody>
      </p:sp>
    </p:spTree>
    <p:extLst>
      <p:ext uri="{BB962C8B-B14F-4D97-AF65-F5344CB8AC3E}">
        <p14:creationId xmlns:p14="http://schemas.microsoft.com/office/powerpoint/2010/main" val="55584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6FCC0-F50F-4249-848E-0B76FEDC5D3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965C39D-427C-482A-B638-B5632DF175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E6B3C6A-5B84-4A0C-8648-B5C5D0B82A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6353013-982F-415B-90E6-0F7500282CB3}"/>
              </a:ext>
            </a:extLst>
          </p:cNvPr>
          <p:cNvSpPr>
            <a:spLocks noGrp="1"/>
          </p:cNvSpPr>
          <p:nvPr>
            <p:ph type="dt" sz="half" idx="10"/>
          </p:nvPr>
        </p:nvSpPr>
        <p:spPr>
          <a:xfrm>
            <a:off x="838199" y="6365289"/>
            <a:ext cx="2748379" cy="356186"/>
          </a:xfrm>
          <a:prstGeom prst="rect">
            <a:avLst/>
          </a:prstGeom>
        </p:spPr>
        <p:txBody>
          <a:bodyPr/>
          <a:lstStyle/>
          <a:p>
            <a:endParaRPr lang="en-IN" dirty="0"/>
          </a:p>
        </p:txBody>
      </p:sp>
      <p:sp>
        <p:nvSpPr>
          <p:cNvPr id="6" name="Footer Placeholder 5">
            <a:extLst>
              <a:ext uri="{FF2B5EF4-FFF2-40B4-BE49-F238E27FC236}">
                <a16:creationId xmlns:a16="http://schemas.microsoft.com/office/drawing/2014/main" id="{F11C84A7-C594-45FE-8B8C-1C053118F425}"/>
              </a:ext>
            </a:extLst>
          </p:cNvPr>
          <p:cNvSpPr>
            <a:spLocks noGrp="1"/>
          </p:cNvSpPr>
          <p:nvPr>
            <p:ph type="ftr" sz="quarter" idx="11"/>
          </p:nvPr>
        </p:nvSpPr>
        <p:spPr/>
        <p:txBody>
          <a:bodyPr/>
          <a:lstStyle/>
          <a:p>
            <a:r>
              <a:rPr lang="en-IN" dirty="0"/>
              <a:t>© 2020 Mercator Advisory Group</a:t>
            </a:r>
          </a:p>
        </p:txBody>
      </p:sp>
      <p:sp>
        <p:nvSpPr>
          <p:cNvPr id="7" name="Slide Number Placeholder 6">
            <a:extLst>
              <a:ext uri="{FF2B5EF4-FFF2-40B4-BE49-F238E27FC236}">
                <a16:creationId xmlns:a16="http://schemas.microsoft.com/office/drawing/2014/main" id="{31899505-EF9E-4BC7-8153-436379169FDF}"/>
              </a:ext>
            </a:extLst>
          </p:cNvPr>
          <p:cNvSpPr>
            <a:spLocks noGrp="1"/>
          </p:cNvSpPr>
          <p:nvPr>
            <p:ph type="sldNum" sz="quarter" idx="12"/>
          </p:nvPr>
        </p:nvSpPr>
        <p:spPr/>
        <p:txBody>
          <a:bodyPr/>
          <a:lstStyle/>
          <a:p>
            <a:fld id="{927EFAB7-45CE-48D2-A663-C238A0C6DBCC}" type="slidenum">
              <a:rPr lang="en-IN" smtClean="0"/>
              <a:t>‹#›</a:t>
            </a:fld>
            <a:endParaRPr lang="en-IN" dirty="0"/>
          </a:p>
        </p:txBody>
      </p:sp>
    </p:spTree>
    <p:extLst>
      <p:ext uri="{BB962C8B-B14F-4D97-AF65-F5344CB8AC3E}">
        <p14:creationId xmlns:p14="http://schemas.microsoft.com/office/powerpoint/2010/main" val="292192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A1415-FDD1-4E1A-B073-BC23E759DAC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42F95A9-9343-439C-8B24-E3C964C537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976888-248C-46A3-A323-286691F410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0CDC693-9BB1-442B-90C0-F26132C21B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CCE85F-0BD5-4F0F-ADD5-8024FE7818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41732A2-7929-4EC2-86E1-481CEE452C1C}"/>
              </a:ext>
            </a:extLst>
          </p:cNvPr>
          <p:cNvSpPr>
            <a:spLocks noGrp="1"/>
          </p:cNvSpPr>
          <p:nvPr>
            <p:ph type="dt" sz="half" idx="10"/>
          </p:nvPr>
        </p:nvSpPr>
        <p:spPr>
          <a:xfrm>
            <a:off x="838199" y="6365289"/>
            <a:ext cx="2748379" cy="356186"/>
          </a:xfrm>
          <a:prstGeom prst="rect">
            <a:avLst/>
          </a:prstGeom>
        </p:spPr>
        <p:txBody>
          <a:bodyPr/>
          <a:lstStyle/>
          <a:p>
            <a:endParaRPr lang="en-IN" dirty="0"/>
          </a:p>
        </p:txBody>
      </p:sp>
      <p:sp>
        <p:nvSpPr>
          <p:cNvPr id="8" name="Footer Placeholder 7">
            <a:extLst>
              <a:ext uri="{FF2B5EF4-FFF2-40B4-BE49-F238E27FC236}">
                <a16:creationId xmlns:a16="http://schemas.microsoft.com/office/drawing/2014/main" id="{AC094DFC-1A7C-4CE9-881B-402DA9E61105}"/>
              </a:ext>
            </a:extLst>
          </p:cNvPr>
          <p:cNvSpPr>
            <a:spLocks noGrp="1"/>
          </p:cNvSpPr>
          <p:nvPr>
            <p:ph type="ftr" sz="quarter" idx="11"/>
          </p:nvPr>
        </p:nvSpPr>
        <p:spPr/>
        <p:txBody>
          <a:bodyPr/>
          <a:lstStyle/>
          <a:p>
            <a:r>
              <a:rPr lang="en-IN" dirty="0"/>
              <a:t>© 2020 Mercator Advisory Group</a:t>
            </a:r>
          </a:p>
        </p:txBody>
      </p:sp>
      <p:sp>
        <p:nvSpPr>
          <p:cNvPr id="9" name="Slide Number Placeholder 8">
            <a:extLst>
              <a:ext uri="{FF2B5EF4-FFF2-40B4-BE49-F238E27FC236}">
                <a16:creationId xmlns:a16="http://schemas.microsoft.com/office/drawing/2014/main" id="{DFC1E1C3-B1C4-45F1-803D-96A00FE1AE23}"/>
              </a:ext>
            </a:extLst>
          </p:cNvPr>
          <p:cNvSpPr>
            <a:spLocks noGrp="1"/>
          </p:cNvSpPr>
          <p:nvPr>
            <p:ph type="sldNum" sz="quarter" idx="12"/>
          </p:nvPr>
        </p:nvSpPr>
        <p:spPr/>
        <p:txBody>
          <a:bodyPr/>
          <a:lstStyle/>
          <a:p>
            <a:fld id="{927EFAB7-45CE-48D2-A663-C238A0C6DBCC}" type="slidenum">
              <a:rPr lang="en-IN" smtClean="0"/>
              <a:t>‹#›</a:t>
            </a:fld>
            <a:endParaRPr lang="en-IN" dirty="0"/>
          </a:p>
        </p:txBody>
      </p:sp>
    </p:spTree>
    <p:extLst>
      <p:ext uri="{BB962C8B-B14F-4D97-AF65-F5344CB8AC3E}">
        <p14:creationId xmlns:p14="http://schemas.microsoft.com/office/powerpoint/2010/main" val="245515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D77B8-512F-4660-B730-2FD3AAC98C7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59051E9-9359-45EF-B3A7-15E9926E16C2}"/>
              </a:ext>
            </a:extLst>
          </p:cNvPr>
          <p:cNvSpPr>
            <a:spLocks noGrp="1"/>
          </p:cNvSpPr>
          <p:nvPr>
            <p:ph type="dt" sz="half" idx="10"/>
          </p:nvPr>
        </p:nvSpPr>
        <p:spPr>
          <a:xfrm>
            <a:off x="838199" y="6365289"/>
            <a:ext cx="2748379" cy="356186"/>
          </a:xfrm>
          <a:prstGeom prst="rect">
            <a:avLst/>
          </a:prstGeom>
        </p:spPr>
        <p:txBody>
          <a:bodyPr/>
          <a:lstStyle/>
          <a:p>
            <a:endParaRPr lang="en-IN" dirty="0"/>
          </a:p>
        </p:txBody>
      </p:sp>
      <p:sp>
        <p:nvSpPr>
          <p:cNvPr id="4" name="Footer Placeholder 3">
            <a:extLst>
              <a:ext uri="{FF2B5EF4-FFF2-40B4-BE49-F238E27FC236}">
                <a16:creationId xmlns:a16="http://schemas.microsoft.com/office/drawing/2014/main" id="{9A33CE41-7020-4C9C-BC9A-3DA822E2DD66}"/>
              </a:ext>
            </a:extLst>
          </p:cNvPr>
          <p:cNvSpPr>
            <a:spLocks noGrp="1"/>
          </p:cNvSpPr>
          <p:nvPr>
            <p:ph type="ftr" sz="quarter" idx="11"/>
          </p:nvPr>
        </p:nvSpPr>
        <p:spPr/>
        <p:txBody>
          <a:bodyPr/>
          <a:lstStyle/>
          <a:p>
            <a:r>
              <a:rPr lang="en-IN" dirty="0"/>
              <a:t>© 2020 Mercator Advisory Group</a:t>
            </a:r>
          </a:p>
        </p:txBody>
      </p:sp>
      <p:sp>
        <p:nvSpPr>
          <p:cNvPr id="5" name="Slide Number Placeholder 4">
            <a:extLst>
              <a:ext uri="{FF2B5EF4-FFF2-40B4-BE49-F238E27FC236}">
                <a16:creationId xmlns:a16="http://schemas.microsoft.com/office/drawing/2014/main" id="{029CF428-3A52-4C73-B752-95D6E0332F02}"/>
              </a:ext>
            </a:extLst>
          </p:cNvPr>
          <p:cNvSpPr>
            <a:spLocks noGrp="1"/>
          </p:cNvSpPr>
          <p:nvPr>
            <p:ph type="sldNum" sz="quarter" idx="12"/>
          </p:nvPr>
        </p:nvSpPr>
        <p:spPr/>
        <p:txBody>
          <a:bodyPr/>
          <a:lstStyle/>
          <a:p>
            <a:fld id="{927EFAB7-45CE-48D2-A663-C238A0C6DBCC}" type="slidenum">
              <a:rPr lang="en-IN" smtClean="0"/>
              <a:t>‹#›</a:t>
            </a:fld>
            <a:endParaRPr lang="en-IN" dirty="0"/>
          </a:p>
        </p:txBody>
      </p:sp>
    </p:spTree>
    <p:extLst>
      <p:ext uri="{BB962C8B-B14F-4D97-AF65-F5344CB8AC3E}">
        <p14:creationId xmlns:p14="http://schemas.microsoft.com/office/powerpoint/2010/main" val="157657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18943E-31C0-47A1-A4E3-0367518D0E29}"/>
              </a:ext>
            </a:extLst>
          </p:cNvPr>
          <p:cNvSpPr>
            <a:spLocks noGrp="1"/>
          </p:cNvSpPr>
          <p:nvPr>
            <p:ph type="dt" sz="half" idx="10"/>
          </p:nvPr>
        </p:nvSpPr>
        <p:spPr>
          <a:xfrm>
            <a:off x="838199" y="6365289"/>
            <a:ext cx="2748379" cy="356186"/>
          </a:xfrm>
          <a:prstGeom prst="rect">
            <a:avLst/>
          </a:prstGeom>
        </p:spPr>
        <p:txBody>
          <a:bodyPr/>
          <a:lstStyle/>
          <a:p>
            <a:endParaRPr lang="en-IN" dirty="0"/>
          </a:p>
        </p:txBody>
      </p:sp>
      <p:sp>
        <p:nvSpPr>
          <p:cNvPr id="3" name="Footer Placeholder 2">
            <a:extLst>
              <a:ext uri="{FF2B5EF4-FFF2-40B4-BE49-F238E27FC236}">
                <a16:creationId xmlns:a16="http://schemas.microsoft.com/office/drawing/2014/main" id="{F57FA4FE-54C8-4ED5-8C39-09123C45C130}"/>
              </a:ext>
            </a:extLst>
          </p:cNvPr>
          <p:cNvSpPr>
            <a:spLocks noGrp="1"/>
          </p:cNvSpPr>
          <p:nvPr>
            <p:ph type="ftr" sz="quarter" idx="11"/>
          </p:nvPr>
        </p:nvSpPr>
        <p:spPr/>
        <p:txBody>
          <a:bodyPr/>
          <a:lstStyle/>
          <a:p>
            <a:r>
              <a:rPr lang="en-IN" dirty="0"/>
              <a:t>© 2020 Mercator Advisory Group</a:t>
            </a:r>
          </a:p>
        </p:txBody>
      </p:sp>
      <p:sp>
        <p:nvSpPr>
          <p:cNvPr id="4" name="Slide Number Placeholder 3">
            <a:extLst>
              <a:ext uri="{FF2B5EF4-FFF2-40B4-BE49-F238E27FC236}">
                <a16:creationId xmlns:a16="http://schemas.microsoft.com/office/drawing/2014/main" id="{12B6ECA5-6437-49E5-A17C-FEA5FED899D8}"/>
              </a:ext>
            </a:extLst>
          </p:cNvPr>
          <p:cNvSpPr>
            <a:spLocks noGrp="1"/>
          </p:cNvSpPr>
          <p:nvPr>
            <p:ph type="sldNum" sz="quarter" idx="12"/>
          </p:nvPr>
        </p:nvSpPr>
        <p:spPr/>
        <p:txBody>
          <a:bodyPr/>
          <a:lstStyle/>
          <a:p>
            <a:fld id="{927EFAB7-45CE-48D2-A663-C238A0C6DBCC}" type="slidenum">
              <a:rPr lang="en-IN" smtClean="0"/>
              <a:t>‹#›</a:t>
            </a:fld>
            <a:endParaRPr lang="en-IN" dirty="0"/>
          </a:p>
        </p:txBody>
      </p:sp>
    </p:spTree>
    <p:extLst>
      <p:ext uri="{BB962C8B-B14F-4D97-AF65-F5344CB8AC3E}">
        <p14:creationId xmlns:p14="http://schemas.microsoft.com/office/powerpoint/2010/main" val="113724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DA539-A27A-48E3-888B-084DBC378D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0B23300-6CFE-4AD0-A971-EF59FE994B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87235-8313-4D60-823A-29A366F25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D91958-3D71-43FA-9A6E-DF4F82F40E0A}"/>
              </a:ext>
            </a:extLst>
          </p:cNvPr>
          <p:cNvSpPr>
            <a:spLocks noGrp="1"/>
          </p:cNvSpPr>
          <p:nvPr>
            <p:ph type="dt" sz="half" idx="10"/>
          </p:nvPr>
        </p:nvSpPr>
        <p:spPr>
          <a:xfrm>
            <a:off x="838199" y="6365289"/>
            <a:ext cx="2748379" cy="356186"/>
          </a:xfrm>
          <a:prstGeom prst="rect">
            <a:avLst/>
          </a:prstGeom>
        </p:spPr>
        <p:txBody>
          <a:bodyPr/>
          <a:lstStyle/>
          <a:p>
            <a:endParaRPr lang="en-IN" dirty="0"/>
          </a:p>
        </p:txBody>
      </p:sp>
      <p:sp>
        <p:nvSpPr>
          <p:cNvPr id="6" name="Footer Placeholder 5">
            <a:extLst>
              <a:ext uri="{FF2B5EF4-FFF2-40B4-BE49-F238E27FC236}">
                <a16:creationId xmlns:a16="http://schemas.microsoft.com/office/drawing/2014/main" id="{74BE8A76-C0AE-4324-8B99-B7718C2D3FB5}"/>
              </a:ext>
            </a:extLst>
          </p:cNvPr>
          <p:cNvSpPr>
            <a:spLocks noGrp="1"/>
          </p:cNvSpPr>
          <p:nvPr>
            <p:ph type="ftr" sz="quarter" idx="11"/>
          </p:nvPr>
        </p:nvSpPr>
        <p:spPr/>
        <p:txBody>
          <a:bodyPr/>
          <a:lstStyle/>
          <a:p>
            <a:r>
              <a:rPr lang="en-IN" dirty="0"/>
              <a:t>© 2020 Mercator Advisory Group</a:t>
            </a:r>
          </a:p>
        </p:txBody>
      </p:sp>
      <p:sp>
        <p:nvSpPr>
          <p:cNvPr id="7" name="Slide Number Placeholder 6">
            <a:extLst>
              <a:ext uri="{FF2B5EF4-FFF2-40B4-BE49-F238E27FC236}">
                <a16:creationId xmlns:a16="http://schemas.microsoft.com/office/drawing/2014/main" id="{3B224F95-B447-48E3-9B4D-CF01D457BCB3}"/>
              </a:ext>
            </a:extLst>
          </p:cNvPr>
          <p:cNvSpPr>
            <a:spLocks noGrp="1"/>
          </p:cNvSpPr>
          <p:nvPr>
            <p:ph type="sldNum" sz="quarter" idx="12"/>
          </p:nvPr>
        </p:nvSpPr>
        <p:spPr/>
        <p:txBody>
          <a:bodyPr/>
          <a:lstStyle/>
          <a:p>
            <a:fld id="{927EFAB7-45CE-48D2-A663-C238A0C6DBCC}" type="slidenum">
              <a:rPr lang="en-IN" smtClean="0"/>
              <a:t>‹#›</a:t>
            </a:fld>
            <a:endParaRPr lang="en-IN" dirty="0"/>
          </a:p>
        </p:txBody>
      </p:sp>
    </p:spTree>
    <p:extLst>
      <p:ext uri="{BB962C8B-B14F-4D97-AF65-F5344CB8AC3E}">
        <p14:creationId xmlns:p14="http://schemas.microsoft.com/office/powerpoint/2010/main" val="194323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54D113-6472-4658-A061-4B956987D242}"/>
              </a:ext>
            </a:extLst>
          </p:cNvPr>
          <p:cNvSpPr>
            <a:spLocks noGrp="1"/>
          </p:cNvSpPr>
          <p:nvPr>
            <p:ph type="title"/>
          </p:nvPr>
        </p:nvSpPr>
        <p:spPr>
          <a:xfrm>
            <a:off x="201050" y="1"/>
            <a:ext cx="10695929" cy="923924"/>
          </a:xfrm>
          <a:prstGeom prst="rect">
            <a:avLst/>
          </a:prstGeom>
        </p:spPr>
        <p:txBody>
          <a:bodyPr vert="horz" lIns="91440" tIns="45720" rIns="91440" bIns="45720" rtlCol="0" anchor="ctr">
            <a:normAutofit/>
          </a:body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81686FF5-7714-47C5-A83F-42CDDC328830}"/>
              </a:ext>
            </a:extLst>
          </p:cNvPr>
          <p:cNvSpPr>
            <a:spLocks noGrp="1"/>
          </p:cNvSpPr>
          <p:nvPr>
            <p:ph type="body" idx="1"/>
          </p:nvPr>
        </p:nvSpPr>
        <p:spPr>
          <a:xfrm>
            <a:off x="201049" y="1291771"/>
            <a:ext cx="10695929" cy="48851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Footer Placeholder 4">
            <a:extLst>
              <a:ext uri="{FF2B5EF4-FFF2-40B4-BE49-F238E27FC236}">
                <a16:creationId xmlns:a16="http://schemas.microsoft.com/office/drawing/2014/main" id="{0B3368A4-1844-4CD1-BC21-276E550A423C}"/>
              </a:ext>
            </a:extLst>
          </p:cNvPr>
          <p:cNvSpPr>
            <a:spLocks noGrp="1"/>
          </p:cNvSpPr>
          <p:nvPr>
            <p:ph type="ftr" sz="quarter" idx="3"/>
          </p:nvPr>
        </p:nvSpPr>
        <p:spPr>
          <a:xfrm>
            <a:off x="4038600" y="6596216"/>
            <a:ext cx="4114800" cy="226272"/>
          </a:xfrm>
          <a:prstGeom prst="rect">
            <a:avLst/>
          </a:prstGeom>
        </p:spPr>
        <p:txBody>
          <a:bodyPr vert="horz" lIns="91440" tIns="45720" rIns="91440" bIns="45720" rtlCol="0" anchor="ctr"/>
          <a:lstStyle>
            <a:lvl1pPr algn="ctr">
              <a:defRPr sz="1000">
                <a:solidFill>
                  <a:srgbClr val="2A799B"/>
                </a:solidFill>
                <a:latin typeface="+mj-lt"/>
              </a:defRPr>
            </a:lvl1pPr>
          </a:lstStyle>
          <a:p>
            <a:r>
              <a:rPr lang="en-IN" dirty="0"/>
              <a:t>© 2020 Mercator Advisory Group</a:t>
            </a:r>
          </a:p>
        </p:txBody>
      </p:sp>
      <p:sp>
        <p:nvSpPr>
          <p:cNvPr id="6" name="Slide Number Placeholder 5">
            <a:extLst>
              <a:ext uri="{FF2B5EF4-FFF2-40B4-BE49-F238E27FC236}">
                <a16:creationId xmlns:a16="http://schemas.microsoft.com/office/drawing/2014/main" id="{68A4B598-F0EC-4549-9B6D-445CA35FCB78}"/>
              </a:ext>
            </a:extLst>
          </p:cNvPr>
          <p:cNvSpPr>
            <a:spLocks noGrp="1"/>
          </p:cNvSpPr>
          <p:nvPr>
            <p:ph type="sldNum" sz="quarter" idx="4"/>
          </p:nvPr>
        </p:nvSpPr>
        <p:spPr>
          <a:xfrm>
            <a:off x="11834813" y="6631728"/>
            <a:ext cx="347247" cy="226272"/>
          </a:xfrm>
          <a:prstGeom prst="rect">
            <a:avLst/>
          </a:prstGeom>
        </p:spPr>
        <p:txBody>
          <a:bodyPr vert="horz" lIns="91440" tIns="45720" rIns="91440" bIns="45720" rtlCol="0" anchor="ctr"/>
          <a:lstStyle>
            <a:lvl1pPr algn="ctr">
              <a:defRPr sz="1200" b="1">
                <a:solidFill>
                  <a:srgbClr val="2A799B"/>
                </a:solidFill>
                <a:latin typeface="Calibri Light (Headings)"/>
              </a:defRPr>
            </a:lvl1pPr>
          </a:lstStyle>
          <a:p>
            <a:fld id="{927EFAB7-45CE-48D2-A663-C238A0C6DBCC}" type="slidenum">
              <a:rPr lang="en-IN" smtClean="0"/>
              <a:pPr/>
              <a:t>‹#›</a:t>
            </a:fld>
            <a:endParaRPr lang="en-IN" dirty="0"/>
          </a:p>
        </p:txBody>
      </p:sp>
      <p:pic>
        <p:nvPicPr>
          <p:cNvPr id="8" name="Picture 7" descr="A close up of a sign&#10;&#10;Description automatically generated">
            <a:extLst>
              <a:ext uri="{FF2B5EF4-FFF2-40B4-BE49-F238E27FC236}">
                <a16:creationId xmlns:a16="http://schemas.microsoft.com/office/drawing/2014/main" id="{F5EF9FE7-14B7-4F02-85EE-BFA6DA59820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84317" y="0"/>
            <a:ext cx="1007683" cy="631054"/>
          </a:xfrm>
          <a:prstGeom prst="rect">
            <a:avLst/>
          </a:prstGeom>
        </p:spPr>
      </p:pic>
      <p:sp>
        <p:nvSpPr>
          <p:cNvPr id="9" name="Rectangle 8">
            <a:extLst>
              <a:ext uri="{FF2B5EF4-FFF2-40B4-BE49-F238E27FC236}">
                <a16:creationId xmlns:a16="http://schemas.microsoft.com/office/drawing/2014/main" id="{2188936A-4625-4FA1-AECD-690265C723C4}"/>
              </a:ext>
            </a:extLst>
          </p:cNvPr>
          <p:cNvSpPr/>
          <p:nvPr userDrawn="1"/>
        </p:nvSpPr>
        <p:spPr>
          <a:xfrm>
            <a:off x="0" y="-1"/>
            <a:ext cx="139700" cy="923544"/>
          </a:xfrm>
          <a:prstGeom prst="rect">
            <a:avLst/>
          </a:prstGeom>
          <a:solidFill>
            <a:srgbClr val="2A7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098073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b="1" kern="1200">
          <a:solidFill>
            <a:srgbClr val="2A799B"/>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A955B3-1B2D-43B6-9C73-B29291DEEB35}"/>
              </a:ext>
            </a:extLst>
          </p:cNvPr>
          <p:cNvSpPr>
            <a:spLocks noGrp="1"/>
          </p:cNvSpPr>
          <p:nvPr>
            <p:ph type="ctrTitle"/>
          </p:nvPr>
        </p:nvSpPr>
        <p:spPr>
          <a:xfrm>
            <a:off x="4724400" y="5664468"/>
            <a:ext cx="7307796" cy="595869"/>
          </a:xfrm>
        </p:spPr>
        <p:txBody>
          <a:bodyPr/>
          <a:lstStyle/>
          <a:p>
            <a:pPr algn="r"/>
            <a:r>
              <a:rPr lang="en-US" sz="3600" dirty="0"/>
              <a:t>ACH in the Era of Faster Payments</a:t>
            </a:r>
          </a:p>
        </p:txBody>
      </p:sp>
      <p:pic>
        <p:nvPicPr>
          <p:cNvPr id="5" name="Picture 4" descr="A close up of a sign&#10;&#10;Description automatically generated">
            <a:extLst>
              <a:ext uri="{FF2B5EF4-FFF2-40B4-BE49-F238E27FC236}">
                <a16:creationId xmlns:a16="http://schemas.microsoft.com/office/drawing/2014/main" id="{F815A298-7311-4F21-A501-E00D071F21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475349" cy="923925"/>
          </a:xfrm>
          <a:prstGeom prst="rect">
            <a:avLst/>
          </a:prstGeom>
        </p:spPr>
      </p:pic>
      <p:grpSp>
        <p:nvGrpSpPr>
          <p:cNvPr id="6" name="Group 5">
            <a:extLst>
              <a:ext uri="{FF2B5EF4-FFF2-40B4-BE49-F238E27FC236}">
                <a16:creationId xmlns:a16="http://schemas.microsoft.com/office/drawing/2014/main" id="{5439E2B9-402B-49A3-922D-609246CCEDA2}"/>
              </a:ext>
            </a:extLst>
          </p:cNvPr>
          <p:cNvGrpSpPr/>
          <p:nvPr/>
        </p:nvGrpSpPr>
        <p:grpSpPr>
          <a:xfrm>
            <a:off x="10928413" y="2804337"/>
            <a:ext cx="934470" cy="799997"/>
            <a:chOff x="10966359" y="2768825"/>
            <a:chExt cx="896523" cy="865127"/>
          </a:xfrm>
        </p:grpSpPr>
        <p:sp>
          <p:nvSpPr>
            <p:cNvPr id="7" name="Freeform: Shape 6">
              <a:extLst>
                <a:ext uri="{FF2B5EF4-FFF2-40B4-BE49-F238E27FC236}">
                  <a16:creationId xmlns:a16="http://schemas.microsoft.com/office/drawing/2014/main" id="{AA423D45-4018-43B0-A649-1263C7A7E991}"/>
                </a:ext>
              </a:extLst>
            </p:cNvPr>
            <p:cNvSpPr/>
            <p:nvPr/>
          </p:nvSpPr>
          <p:spPr>
            <a:xfrm>
              <a:off x="10966359" y="2768825"/>
              <a:ext cx="865108" cy="865103"/>
            </a:xfrm>
            <a:custGeom>
              <a:avLst/>
              <a:gdLst>
                <a:gd name="connsiteX0" fmla="*/ 34907 w 219075"/>
                <a:gd name="connsiteY0" fmla="*/ 191411 h 219075"/>
                <a:gd name="connsiteX1" fmla="*/ 55 w 219075"/>
                <a:gd name="connsiteY1" fmla="*/ 114200 h 219075"/>
                <a:gd name="connsiteX2" fmla="*/ 30005 w 219075"/>
                <a:gd name="connsiteY2" fmla="*/ 34927 h 219075"/>
                <a:gd name="connsiteX3" fmla="*/ 30024 w 219075"/>
                <a:gd name="connsiteY3" fmla="*/ 34907 h 219075"/>
                <a:gd name="connsiteX4" fmla="*/ 30025 w 219075"/>
                <a:gd name="connsiteY4" fmla="*/ 34906 h 219075"/>
                <a:gd name="connsiteX5" fmla="*/ 30026 w 219075"/>
                <a:gd name="connsiteY5" fmla="*/ 34907 h 219075"/>
                <a:gd name="connsiteX6" fmla="*/ 107238 w 219075"/>
                <a:gd name="connsiteY6" fmla="*/ 55 h 219075"/>
                <a:gd name="connsiteX7" fmla="*/ 186508 w 219075"/>
                <a:gd name="connsiteY7" fmla="*/ 30005 h 219075"/>
                <a:gd name="connsiteX8" fmla="*/ 186530 w 219075"/>
                <a:gd name="connsiteY8" fmla="*/ 30024 h 219075"/>
                <a:gd name="connsiteX9" fmla="*/ 186531 w 219075"/>
                <a:gd name="connsiteY9" fmla="*/ 30025 h 219075"/>
                <a:gd name="connsiteX10" fmla="*/ 186530 w 219075"/>
                <a:gd name="connsiteY10" fmla="*/ 30026 h 219075"/>
                <a:gd name="connsiteX11" fmla="*/ 221381 w 219075"/>
                <a:gd name="connsiteY11" fmla="*/ 107238 h 219075"/>
                <a:gd name="connsiteX12" fmla="*/ 191431 w 219075"/>
                <a:gd name="connsiteY12" fmla="*/ 186510 h 219075"/>
                <a:gd name="connsiteX13" fmla="*/ 191412 w 219075"/>
                <a:gd name="connsiteY13" fmla="*/ 186530 h 219075"/>
                <a:gd name="connsiteX14" fmla="*/ 191411 w 219075"/>
                <a:gd name="connsiteY14" fmla="*/ 186531 h 219075"/>
                <a:gd name="connsiteX15" fmla="*/ 191410 w 219075"/>
                <a:gd name="connsiteY15" fmla="*/ 186530 h 219075"/>
                <a:gd name="connsiteX16" fmla="*/ 114198 w 219075"/>
                <a:gd name="connsiteY16" fmla="*/ 221381 h 219075"/>
                <a:gd name="connsiteX17" fmla="*/ 34928 w 219075"/>
                <a:gd name="connsiteY17" fmla="*/ 191431 h 219075"/>
                <a:gd name="connsiteX18" fmla="*/ 34907 w 219075"/>
                <a:gd name="connsiteY18" fmla="*/ 191413 h 219075"/>
                <a:gd name="connsiteX19" fmla="*/ 34906 w 219075"/>
                <a:gd name="connsiteY19" fmla="*/ 191412 h 219075"/>
                <a:gd name="connsiteX20" fmla="*/ 34907 w 219075"/>
                <a:gd name="connsiteY20" fmla="*/ 191411 h 219075"/>
                <a:gd name="connsiteX21" fmla="*/ 1893 w 219075"/>
                <a:gd name="connsiteY21" fmla="*/ 114141 h 219075"/>
                <a:gd name="connsiteX22" fmla="*/ 36189 w 219075"/>
                <a:gd name="connsiteY22" fmla="*/ 190090 h 219075"/>
                <a:gd name="connsiteX23" fmla="*/ 36210 w 219075"/>
                <a:gd name="connsiteY23" fmla="*/ 190108 h 219075"/>
                <a:gd name="connsiteX24" fmla="*/ 36211 w 219075"/>
                <a:gd name="connsiteY24" fmla="*/ 190109 h 219075"/>
                <a:gd name="connsiteX25" fmla="*/ 36210 w 219075"/>
                <a:gd name="connsiteY25" fmla="*/ 190110 h 219075"/>
                <a:gd name="connsiteX26" fmla="*/ 114142 w 219075"/>
                <a:gd name="connsiteY26" fmla="*/ 219545 h 219075"/>
                <a:gd name="connsiteX27" fmla="*/ 190089 w 219075"/>
                <a:gd name="connsiteY27" fmla="*/ 185249 h 219075"/>
                <a:gd name="connsiteX28" fmla="*/ 190107 w 219075"/>
                <a:gd name="connsiteY28" fmla="*/ 185228 h 219075"/>
                <a:gd name="connsiteX29" fmla="*/ 190108 w 219075"/>
                <a:gd name="connsiteY29" fmla="*/ 185227 h 219075"/>
                <a:gd name="connsiteX30" fmla="*/ 190109 w 219075"/>
                <a:gd name="connsiteY30" fmla="*/ 185228 h 219075"/>
                <a:gd name="connsiteX31" fmla="*/ 219545 w 219075"/>
                <a:gd name="connsiteY31" fmla="*/ 107296 h 219075"/>
                <a:gd name="connsiteX32" fmla="*/ 185247 w 219075"/>
                <a:gd name="connsiteY32" fmla="*/ 31347 h 219075"/>
                <a:gd name="connsiteX33" fmla="*/ 185227 w 219075"/>
                <a:gd name="connsiteY33" fmla="*/ 31328 h 219075"/>
                <a:gd name="connsiteX34" fmla="*/ 185226 w 219075"/>
                <a:gd name="connsiteY34" fmla="*/ 31327 h 219075"/>
                <a:gd name="connsiteX35" fmla="*/ 185227 w 219075"/>
                <a:gd name="connsiteY35" fmla="*/ 31326 h 219075"/>
                <a:gd name="connsiteX36" fmla="*/ 107295 w 219075"/>
                <a:gd name="connsiteY36" fmla="*/ 1892 h 219075"/>
                <a:gd name="connsiteX37" fmla="*/ 31347 w 219075"/>
                <a:gd name="connsiteY37" fmla="*/ 36188 h 219075"/>
                <a:gd name="connsiteX38" fmla="*/ 31328 w 219075"/>
                <a:gd name="connsiteY38" fmla="*/ 36210 h 219075"/>
                <a:gd name="connsiteX39" fmla="*/ 31327 w 219075"/>
                <a:gd name="connsiteY39" fmla="*/ 36211 h 219075"/>
                <a:gd name="connsiteX40" fmla="*/ 31327 w 219075"/>
                <a:gd name="connsiteY40" fmla="*/ 36210 h 219075"/>
                <a:gd name="connsiteX41" fmla="*/ 1893 w 219075"/>
                <a:gd name="connsiteY41" fmla="*/ 114141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9075" h="219075">
                  <a:moveTo>
                    <a:pt x="34907" y="191411"/>
                  </a:moveTo>
                  <a:cubicBezTo>
                    <a:pt x="12635" y="170487"/>
                    <a:pt x="946" y="142512"/>
                    <a:pt x="55" y="114200"/>
                  </a:cubicBezTo>
                  <a:cubicBezTo>
                    <a:pt x="-836" y="85879"/>
                    <a:pt x="9078" y="57215"/>
                    <a:pt x="30005" y="34927"/>
                  </a:cubicBezTo>
                  <a:lnTo>
                    <a:pt x="30024" y="34907"/>
                  </a:lnTo>
                  <a:lnTo>
                    <a:pt x="30025" y="34906"/>
                  </a:lnTo>
                  <a:lnTo>
                    <a:pt x="30026" y="34907"/>
                  </a:lnTo>
                  <a:cubicBezTo>
                    <a:pt x="50952" y="12634"/>
                    <a:pt x="78926" y="945"/>
                    <a:pt x="107238" y="55"/>
                  </a:cubicBezTo>
                  <a:cubicBezTo>
                    <a:pt x="135559" y="-836"/>
                    <a:pt x="164221" y="9078"/>
                    <a:pt x="186508" y="30005"/>
                  </a:cubicBezTo>
                  <a:lnTo>
                    <a:pt x="186530" y="30024"/>
                  </a:lnTo>
                  <a:lnTo>
                    <a:pt x="186531" y="30025"/>
                  </a:lnTo>
                  <a:lnTo>
                    <a:pt x="186530" y="30026"/>
                  </a:lnTo>
                  <a:cubicBezTo>
                    <a:pt x="208802" y="50950"/>
                    <a:pt x="220491" y="78925"/>
                    <a:pt x="221381" y="107238"/>
                  </a:cubicBezTo>
                  <a:cubicBezTo>
                    <a:pt x="222272" y="135558"/>
                    <a:pt x="212358" y="164222"/>
                    <a:pt x="191431" y="186510"/>
                  </a:cubicBezTo>
                  <a:lnTo>
                    <a:pt x="191412" y="186530"/>
                  </a:lnTo>
                  <a:lnTo>
                    <a:pt x="191411" y="186531"/>
                  </a:lnTo>
                  <a:lnTo>
                    <a:pt x="191410" y="186530"/>
                  </a:lnTo>
                  <a:cubicBezTo>
                    <a:pt x="170486" y="208804"/>
                    <a:pt x="142511" y="220492"/>
                    <a:pt x="114198" y="221381"/>
                  </a:cubicBezTo>
                  <a:cubicBezTo>
                    <a:pt x="85878" y="222272"/>
                    <a:pt x="57216" y="212358"/>
                    <a:pt x="34928" y="191431"/>
                  </a:cubicBezTo>
                  <a:lnTo>
                    <a:pt x="34907" y="191413"/>
                  </a:lnTo>
                  <a:lnTo>
                    <a:pt x="34906" y="191412"/>
                  </a:lnTo>
                  <a:lnTo>
                    <a:pt x="34907" y="191411"/>
                  </a:lnTo>
                  <a:close/>
                  <a:moveTo>
                    <a:pt x="1893" y="114141"/>
                  </a:moveTo>
                  <a:cubicBezTo>
                    <a:pt x="2768" y="141991"/>
                    <a:pt x="14270" y="169508"/>
                    <a:pt x="36189" y="190090"/>
                  </a:cubicBezTo>
                  <a:lnTo>
                    <a:pt x="36210" y="190108"/>
                  </a:lnTo>
                  <a:lnTo>
                    <a:pt x="36211" y="190109"/>
                  </a:lnTo>
                  <a:lnTo>
                    <a:pt x="36210" y="190110"/>
                  </a:lnTo>
                  <a:cubicBezTo>
                    <a:pt x="58125" y="210676"/>
                    <a:pt x="86300" y="220420"/>
                    <a:pt x="114142" y="219545"/>
                  </a:cubicBezTo>
                  <a:cubicBezTo>
                    <a:pt x="141990" y="218670"/>
                    <a:pt x="169507" y="207167"/>
                    <a:pt x="190089" y="185249"/>
                  </a:cubicBezTo>
                  <a:lnTo>
                    <a:pt x="190107" y="185228"/>
                  </a:lnTo>
                  <a:lnTo>
                    <a:pt x="190108" y="185227"/>
                  </a:lnTo>
                  <a:lnTo>
                    <a:pt x="190109" y="185228"/>
                  </a:lnTo>
                  <a:cubicBezTo>
                    <a:pt x="210675" y="163312"/>
                    <a:pt x="220419" y="135135"/>
                    <a:pt x="219545" y="107296"/>
                  </a:cubicBezTo>
                  <a:cubicBezTo>
                    <a:pt x="218669" y="79446"/>
                    <a:pt x="207167" y="51928"/>
                    <a:pt x="185247" y="31347"/>
                  </a:cubicBezTo>
                  <a:lnTo>
                    <a:pt x="185227" y="31328"/>
                  </a:lnTo>
                  <a:lnTo>
                    <a:pt x="185226" y="31327"/>
                  </a:lnTo>
                  <a:lnTo>
                    <a:pt x="185227" y="31326"/>
                  </a:lnTo>
                  <a:cubicBezTo>
                    <a:pt x="163311" y="10760"/>
                    <a:pt x="135136" y="1017"/>
                    <a:pt x="107295" y="1892"/>
                  </a:cubicBezTo>
                  <a:cubicBezTo>
                    <a:pt x="79447" y="2767"/>
                    <a:pt x="51929" y="14270"/>
                    <a:pt x="31347" y="36188"/>
                  </a:cubicBezTo>
                  <a:lnTo>
                    <a:pt x="31328" y="36210"/>
                  </a:lnTo>
                  <a:lnTo>
                    <a:pt x="31327" y="36211"/>
                  </a:lnTo>
                  <a:lnTo>
                    <a:pt x="31327" y="36210"/>
                  </a:lnTo>
                  <a:cubicBezTo>
                    <a:pt x="10760" y="58125"/>
                    <a:pt x="1017" y="86302"/>
                    <a:pt x="1893" y="114141"/>
                  </a:cubicBezTo>
                  <a:close/>
                </a:path>
              </a:pathLst>
            </a:custGeom>
            <a:solidFill>
              <a:schemeClr val="bg1">
                <a:lumMod val="8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BCF6FDC6-66D0-41B7-8882-3146AD1F6803}"/>
                </a:ext>
              </a:extLst>
            </p:cNvPr>
            <p:cNvSpPr/>
            <p:nvPr/>
          </p:nvSpPr>
          <p:spPr>
            <a:xfrm>
              <a:off x="10966371" y="2768849"/>
              <a:ext cx="865108" cy="865103"/>
            </a:xfrm>
            <a:custGeom>
              <a:avLst/>
              <a:gdLst>
                <a:gd name="connsiteX0" fmla="*/ 161162 w 219075"/>
                <a:gd name="connsiteY0" fmla="*/ 209309 h 219075"/>
                <a:gd name="connsiteX1" fmla="*/ 153108 w 219075"/>
                <a:gd name="connsiteY1" fmla="*/ 209309 h 219075"/>
                <a:gd name="connsiteX2" fmla="*/ 135741 w 219075"/>
                <a:gd name="connsiteY2" fmla="*/ 218582 h 219075"/>
                <a:gd name="connsiteX3" fmla="*/ 128699 w 219075"/>
                <a:gd name="connsiteY3" fmla="*/ 219971 h 219075"/>
                <a:gd name="connsiteX4" fmla="*/ 151640 w 219075"/>
                <a:gd name="connsiteY4" fmla="*/ 209309 h 219075"/>
                <a:gd name="connsiteX5" fmla="*/ 141683 w 219075"/>
                <a:gd name="connsiteY5" fmla="*/ 209309 h 219075"/>
                <a:gd name="connsiteX6" fmla="*/ 124609 w 219075"/>
                <a:gd name="connsiteY6" fmla="*/ 220564 h 219075"/>
                <a:gd name="connsiteX7" fmla="*/ 120638 w 219075"/>
                <a:gd name="connsiteY7" fmla="*/ 220991 h 219075"/>
                <a:gd name="connsiteX8" fmla="*/ 140470 w 219075"/>
                <a:gd name="connsiteY8" fmla="*/ 209309 h 219075"/>
                <a:gd name="connsiteX9" fmla="*/ 129197 w 219075"/>
                <a:gd name="connsiteY9" fmla="*/ 209309 h 219075"/>
                <a:gd name="connsiteX10" fmla="*/ 117983 w 219075"/>
                <a:gd name="connsiteY10" fmla="*/ 221198 h 219075"/>
                <a:gd name="connsiteX11" fmla="*/ 115828 w 219075"/>
                <a:gd name="connsiteY11" fmla="*/ 221318 h 219075"/>
                <a:gd name="connsiteX12" fmla="*/ 128228 w 219075"/>
                <a:gd name="connsiteY12" fmla="*/ 209309 h 219075"/>
                <a:gd name="connsiteX13" fmla="*/ 116954 w 219075"/>
                <a:gd name="connsiteY13" fmla="*/ 209309 h 219075"/>
                <a:gd name="connsiteX14" fmla="*/ 113090 w 219075"/>
                <a:gd name="connsiteY14" fmla="*/ 221411 h 219075"/>
                <a:gd name="connsiteX15" fmla="*/ 112253 w 219075"/>
                <a:gd name="connsiteY15" fmla="*/ 221425 h 219075"/>
                <a:gd name="connsiteX16" fmla="*/ 116170 w 219075"/>
                <a:gd name="connsiteY16" fmla="*/ 209309 h 219075"/>
                <a:gd name="connsiteX17" fmla="*/ 105320 w 219075"/>
                <a:gd name="connsiteY17" fmla="*/ 209309 h 219075"/>
                <a:gd name="connsiteX18" fmla="*/ 109308 w 219075"/>
                <a:gd name="connsiteY18" fmla="*/ 221427 h 219075"/>
                <a:gd name="connsiteX19" fmla="*/ 108589 w 219075"/>
                <a:gd name="connsiteY19" fmla="*/ 221416 h 219075"/>
                <a:gd name="connsiteX20" fmla="*/ 104773 w 219075"/>
                <a:gd name="connsiteY20" fmla="*/ 209309 h 219075"/>
                <a:gd name="connsiteX21" fmla="*/ 93380 w 219075"/>
                <a:gd name="connsiteY21" fmla="*/ 209309 h 219075"/>
                <a:gd name="connsiteX22" fmla="*/ 105810 w 219075"/>
                <a:gd name="connsiteY22" fmla="*/ 221329 h 219075"/>
                <a:gd name="connsiteX23" fmla="*/ 103655 w 219075"/>
                <a:gd name="connsiteY23" fmla="*/ 221215 h 219075"/>
                <a:gd name="connsiteX24" fmla="*/ 92411 w 219075"/>
                <a:gd name="connsiteY24" fmla="*/ 209309 h 219075"/>
                <a:gd name="connsiteX25" fmla="*/ 81139 w 219075"/>
                <a:gd name="connsiteY25" fmla="*/ 209309 h 219075"/>
                <a:gd name="connsiteX26" fmla="*/ 101077 w 219075"/>
                <a:gd name="connsiteY26" fmla="*/ 221021 h 219075"/>
                <a:gd name="connsiteX27" fmla="*/ 97100 w 219075"/>
                <a:gd name="connsiteY27" fmla="*/ 220602 h 219075"/>
                <a:gd name="connsiteX28" fmla="*/ 79926 w 219075"/>
                <a:gd name="connsiteY28" fmla="*/ 209309 h 219075"/>
                <a:gd name="connsiteX29" fmla="*/ 69968 w 219075"/>
                <a:gd name="connsiteY29" fmla="*/ 209309 h 219075"/>
                <a:gd name="connsiteX30" fmla="*/ 93206 w 219075"/>
                <a:gd name="connsiteY30" fmla="*/ 220050 h 219075"/>
                <a:gd name="connsiteX31" fmla="*/ 86141 w 219075"/>
                <a:gd name="connsiteY31" fmla="*/ 218684 h 219075"/>
                <a:gd name="connsiteX32" fmla="*/ 68500 w 219075"/>
                <a:gd name="connsiteY32" fmla="*/ 209309 h 219075"/>
                <a:gd name="connsiteX33" fmla="*/ 60344 w 219075"/>
                <a:gd name="connsiteY33" fmla="*/ 209309 h 219075"/>
                <a:gd name="connsiteX34" fmla="*/ 58738 w 219075"/>
                <a:gd name="connsiteY34" fmla="*/ 208471 h 219075"/>
                <a:gd name="connsiteX35" fmla="*/ 67329 w 219075"/>
                <a:gd name="connsiteY35" fmla="*/ 208471 h 219075"/>
                <a:gd name="connsiteX36" fmla="*/ 48806 w 219075"/>
                <a:gd name="connsiteY36" fmla="*/ 190393 h 219075"/>
                <a:gd name="connsiteX37" fmla="*/ 44654 w 219075"/>
                <a:gd name="connsiteY37" fmla="*/ 184710 h 219075"/>
                <a:gd name="connsiteX38" fmla="*/ 28345 w 219075"/>
                <a:gd name="connsiteY38" fmla="*/ 184710 h 219075"/>
                <a:gd name="connsiteX39" fmla="*/ 27598 w 219075"/>
                <a:gd name="connsiteY39" fmla="*/ 183871 h 219075"/>
                <a:gd name="connsiteX40" fmla="*/ 44088 w 219075"/>
                <a:gd name="connsiteY40" fmla="*/ 183871 h 219075"/>
                <a:gd name="connsiteX41" fmla="*/ 31912 w 219075"/>
                <a:gd name="connsiteY41" fmla="*/ 160111 h 219075"/>
                <a:gd name="connsiteX42" fmla="*/ 11593 w 219075"/>
                <a:gd name="connsiteY42" fmla="*/ 160111 h 219075"/>
                <a:gd name="connsiteX43" fmla="*/ 11179 w 219075"/>
                <a:gd name="connsiteY43" fmla="*/ 159273 h 219075"/>
                <a:gd name="connsiteX44" fmla="*/ 31597 w 219075"/>
                <a:gd name="connsiteY44" fmla="*/ 159273 h 219075"/>
                <a:gd name="connsiteX45" fmla="*/ 25219 w 219075"/>
                <a:gd name="connsiteY45" fmla="*/ 135514 h 219075"/>
                <a:gd name="connsiteX46" fmla="*/ 2799 w 219075"/>
                <a:gd name="connsiteY46" fmla="*/ 135514 h 219075"/>
                <a:gd name="connsiteX47" fmla="*/ 2611 w 219075"/>
                <a:gd name="connsiteY47" fmla="*/ 134674 h 219075"/>
                <a:gd name="connsiteX48" fmla="*/ 25077 w 219075"/>
                <a:gd name="connsiteY48" fmla="*/ 134674 h 219075"/>
                <a:gd name="connsiteX49" fmla="*/ 23174 w 219075"/>
                <a:gd name="connsiteY49" fmla="*/ 111809 h 219075"/>
                <a:gd name="connsiteX50" fmla="*/ 4 w 219075"/>
                <a:gd name="connsiteY50" fmla="*/ 111809 h 219075"/>
                <a:gd name="connsiteX51" fmla="*/ 0 w 219075"/>
                <a:gd name="connsiteY51" fmla="*/ 110970 h 219075"/>
                <a:gd name="connsiteX52" fmla="*/ 23174 w 219075"/>
                <a:gd name="connsiteY52" fmla="*/ 110970 h 219075"/>
                <a:gd name="connsiteX53" fmla="*/ 25307 w 219075"/>
                <a:gd name="connsiteY53" fmla="*/ 86763 h 219075"/>
                <a:gd name="connsiteX54" fmla="*/ 2610 w 219075"/>
                <a:gd name="connsiteY54" fmla="*/ 86763 h 219075"/>
                <a:gd name="connsiteX55" fmla="*/ 2799 w 219075"/>
                <a:gd name="connsiteY55" fmla="*/ 85925 h 219075"/>
                <a:gd name="connsiteX56" fmla="*/ 25457 w 219075"/>
                <a:gd name="connsiteY56" fmla="*/ 85925 h 219075"/>
                <a:gd name="connsiteX57" fmla="*/ 32105 w 219075"/>
                <a:gd name="connsiteY57" fmla="*/ 62164 h 219075"/>
                <a:gd name="connsiteX58" fmla="*/ 11215 w 219075"/>
                <a:gd name="connsiteY58" fmla="*/ 62164 h 219075"/>
                <a:gd name="connsiteX59" fmla="*/ 11630 w 219075"/>
                <a:gd name="connsiteY59" fmla="*/ 61326 h 219075"/>
                <a:gd name="connsiteX60" fmla="*/ 32431 w 219075"/>
                <a:gd name="connsiteY60" fmla="*/ 61326 h 219075"/>
                <a:gd name="connsiteX61" fmla="*/ 44999 w 219075"/>
                <a:gd name="connsiteY61" fmla="*/ 37566 h 219075"/>
                <a:gd name="connsiteX62" fmla="*/ 27622 w 219075"/>
                <a:gd name="connsiteY62" fmla="*/ 37566 h 219075"/>
                <a:gd name="connsiteX63" fmla="*/ 28363 w 219075"/>
                <a:gd name="connsiteY63" fmla="*/ 36727 h 219075"/>
                <a:gd name="connsiteX64" fmla="*/ 45584 w 219075"/>
                <a:gd name="connsiteY64" fmla="*/ 36727 h 219075"/>
                <a:gd name="connsiteX65" fmla="*/ 48806 w 219075"/>
                <a:gd name="connsiteY65" fmla="*/ 32385 h 219075"/>
                <a:gd name="connsiteX66" fmla="*/ 69221 w 219075"/>
                <a:gd name="connsiteY66" fmla="*/ 12967 h 219075"/>
                <a:gd name="connsiteX67" fmla="*/ 58662 w 219075"/>
                <a:gd name="connsiteY67" fmla="*/ 12967 h 219075"/>
                <a:gd name="connsiteX68" fmla="*/ 60270 w 219075"/>
                <a:gd name="connsiteY68" fmla="*/ 12129 h 219075"/>
                <a:gd name="connsiteX69" fmla="*/ 70463 w 219075"/>
                <a:gd name="connsiteY69" fmla="*/ 12129 h 219075"/>
                <a:gd name="connsiteX70" fmla="*/ 98840 w 219075"/>
                <a:gd name="connsiteY70" fmla="*/ 639 h 219075"/>
                <a:gd name="connsiteX71" fmla="*/ 107235 w 219075"/>
                <a:gd name="connsiteY71" fmla="*/ 55 h 219075"/>
                <a:gd name="connsiteX72" fmla="*/ 122992 w 219075"/>
                <a:gd name="connsiteY72" fmla="*/ 679 h 219075"/>
                <a:gd name="connsiteX73" fmla="*/ 151145 w 219075"/>
                <a:gd name="connsiteY73" fmla="*/ 12129 h 219075"/>
                <a:gd name="connsiteX74" fmla="*/ 161087 w 219075"/>
                <a:gd name="connsiteY74" fmla="*/ 12129 h 219075"/>
                <a:gd name="connsiteX75" fmla="*/ 162693 w 219075"/>
                <a:gd name="connsiteY75" fmla="*/ 12967 h 219075"/>
                <a:gd name="connsiteX76" fmla="*/ 152388 w 219075"/>
                <a:gd name="connsiteY76" fmla="*/ 12967 h 219075"/>
                <a:gd name="connsiteX77" fmla="*/ 172803 w 219075"/>
                <a:gd name="connsiteY77" fmla="*/ 32385 h 219075"/>
                <a:gd name="connsiteX78" fmla="*/ 176024 w 219075"/>
                <a:gd name="connsiteY78" fmla="*/ 36727 h 219075"/>
                <a:gd name="connsiteX79" fmla="*/ 193085 w 219075"/>
                <a:gd name="connsiteY79" fmla="*/ 36727 h 219075"/>
                <a:gd name="connsiteX80" fmla="*/ 193832 w 219075"/>
                <a:gd name="connsiteY80" fmla="*/ 37566 h 219075"/>
                <a:gd name="connsiteX81" fmla="*/ 176609 w 219075"/>
                <a:gd name="connsiteY81" fmla="*/ 37566 h 219075"/>
                <a:gd name="connsiteX82" fmla="*/ 189177 w 219075"/>
                <a:gd name="connsiteY82" fmla="*/ 61326 h 219075"/>
                <a:gd name="connsiteX83" fmla="*/ 209838 w 219075"/>
                <a:gd name="connsiteY83" fmla="*/ 61326 h 219075"/>
                <a:gd name="connsiteX84" fmla="*/ 210252 w 219075"/>
                <a:gd name="connsiteY84" fmla="*/ 62164 h 219075"/>
                <a:gd name="connsiteX85" fmla="*/ 189504 w 219075"/>
                <a:gd name="connsiteY85" fmla="*/ 62164 h 219075"/>
                <a:gd name="connsiteX86" fmla="*/ 196151 w 219075"/>
                <a:gd name="connsiteY86" fmla="*/ 85925 h 219075"/>
                <a:gd name="connsiteX87" fmla="*/ 218632 w 219075"/>
                <a:gd name="connsiteY87" fmla="*/ 85925 h 219075"/>
                <a:gd name="connsiteX88" fmla="*/ 218820 w 219075"/>
                <a:gd name="connsiteY88" fmla="*/ 86764 h 219075"/>
                <a:gd name="connsiteX89" fmla="*/ 196302 w 219075"/>
                <a:gd name="connsiteY89" fmla="*/ 86764 h 219075"/>
                <a:gd name="connsiteX90" fmla="*/ 198435 w 219075"/>
                <a:gd name="connsiteY90" fmla="*/ 110971 h 219075"/>
                <a:gd name="connsiteX91" fmla="*/ 221433 w 219075"/>
                <a:gd name="connsiteY91" fmla="*/ 110971 h 219075"/>
                <a:gd name="connsiteX92" fmla="*/ 221428 w 219075"/>
                <a:gd name="connsiteY92" fmla="*/ 111809 h 219075"/>
                <a:gd name="connsiteX93" fmla="*/ 198435 w 219075"/>
                <a:gd name="connsiteY93" fmla="*/ 111809 h 219075"/>
                <a:gd name="connsiteX94" fmla="*/ 196531 w 219075"/>
                <a:gd name="connsiteY94" fmla="*/ 134674 h 219075"/>
                <a:gd name="connsiteX95" fmla="*/ 218819 w 219075"/>
                <a:gd name="connsiteY95" fmla="*/ 134674 h 219075"/>
                <a:gd name="connsiteX96" fmla="*/ 218629 w 219075"/>
                <a:gd name="connsiteY96" fmla="*/ 135514 h 219075"/>
                <a:gd name="connsiteX97" fmla="*/ 196389 w 219075"/>
                <a:gd name="connsiteY97" fmla="*/ 135514 h 219075"/>
                <a:gd name="connsiteX98" fmla="*/ 190011 w 219075"/>
                <a:gd name="connsiteY98" fmla="*/ 159273 h 219075"/>
                <a:gd name="connsiteX99" fmla="*/ 210217 w 219075"/>
                <a:gd name="connsiteY99" fmla="*/ 159273 h 219075"/>
                <a:gd name="connsiteX100" fmla="*/ 209801 w 219075"/>
                <a:gd name="connsiteY100" fmla="*/ 160111 h 219075"/>
                <a:gd name="connsiteX101" fmla="*/ 189696 w 219075"/>
                <a:gd name="connsiteY101" fmla="*/ 160111 h 219075"/>
                <a:gd name="connsiteX102" fmla="*/ 177519 w 219075"/>
                <a:gd name="connsiteY102" fmla="*/ 183871 h 219075"/>
                <a:gd name="connsiteX103" fmla="*/ 193808 w 219075"/>
                <a:gd name="connsiteY103" fmla="*/ 183871 h 219075"/>
                <a:gd name="connsiteX104" fmla="*/ 193068 w 219075"/>
                <a:gd name="connsiteY104" fmla="*/ 184710 h 219075"/>
                <a:gd name="connsiteX105" fmla="*/ 176955 w 219075"/>
                <a:gd name="connsiteY105" fmla="*/ 184710 h 219075"/>
                <a:gd name="connsiteX106" fmla="*/ 172802 w 219075"/>
                <a:gd name="connsiteY106" fmla="*/ 190393 h 219075"/>
                <a:gd name="connsiteX107" fmla="*/ 154278 w 219075"/>
                <a:gd name="connsiteY107" fmla="*/ 208471 h 219075"/>
                <a:gd name="connsiteX108" fmla="*/ 162770 w 219075"/>
                <a:gd name="connsiteY108" fmla="*/ 208471 h 219075"/>
                <a:gd name="connsiteX109" fmla="*/ 161162 w 219075"/>
                <a:gd name="connsiteY109" fmla="*/ 209309 h 219075"/>
                <a:gd name="connsiteX110" fmla="*/ 112433 w 219075"/>
                <a:gd name="connsiteY110" fmla="*/ 550 h 219075"/>
                <a:gd name="connsiteX111" fmla="*/ 116555 w 219075"/>
                <a:gd name="connsiteY111" fmla="*/ 12129 h 219075"/>
                <a:gd name="connsiteX112" fmla="*/ 127362 w 219075"/>
                <a:gd name="connsiteY112" fmla="*/ 12129 h 219075"/>
                <a:gd name="connsiteX113" fmla="*/ 112433 w 219075"/>
                <a:gd name="connsiteY113" fmla="*/ 550 h 219075"/>
                <a:gd name="connsiteX114" fmla="*/ 116732 w 219075"/>
                <a:gd name="connsiteY114" fmla="*/ 12967 h 219075"/>
                <a:gd name="connsiteX115" fmla="*/ 120103 w 219075"/>
                <a:gd name="connsiteY115" fmla="*/ 36727 h 219075"/>
                <a:gd name="connsiteX116" fmla="*/ 138242 w 219075"/>
                <a:gd name="connsiteY116" fmla="*/ 36727 h 219075"/>
                <a:gd name="connsiteX117" fmla="*/ 136972 w 219075"/>
                <a:gd name="connsiteY117" fmla="*/ 32776 h 219075"/>
                <a:gd name="connsiteX118" fmla="*/ 127909 w 219075"/>
                <a:gd name="connsiteY118" fmla="*/ 12967 h 219075"/>
                <a:gd name="connsiteX119" fmla="*/ 116732 w 219075"/>
                <a:gd name="connsiteY119" fmla="*/ 12967 h 219075"/>
                <a:gd name="connsiteX120" fmla="*/ 120185 w 219075"/>
                <a:gd name="connsiteY120" fmla="*/ 37566 h 219075"/>
                <a:gd name="connsiteX121" fmla="*/ 121978 w 219075"/>
                <a:gd name="connsiteY121" fmla="*/ 61326 h 219075"/>
                <a:gd name="connsiteX122" fmla="*/ 143947 w 219075"/>
                <a:gd name="connsiteY122" fmla="*/ 61326 h 219075"/>
                <a:gd name="connsiteX123" fmla="*/ 138496 w 219075"/>
                <a:gd name="connsiteY123" fmla="*/ 37566 h 219075"/>
                <a:gd name="connsiteX124" fmla="*/ 120185 w 219075"/>
                <a:gd name="connsiteY124" fmla="*/ 37566 h 219075"/>
                <a:gd name="connsiteX125" fmla="*/ 122025 w 219075"/>
                <a:gd name="connsiteY125" fmla="*/ 62164 h 219075"/>
                <a:gd name="connsiteX126" fmla="*/ 122973 w 219075"/>
                <a:gd name="connsiteY126" fmla="*/ 85925 h 219075"/>
                <a:gd name="connsiteX127" fmla="*/ 146965 w 219075"/>
                <a:gd name="connsiteY127" fmla="*/ 85925 h 219075"/>
                <a:gd name="connsiteX128" fmla="*/ 144089 w 219075"/>
                <a:gd name="connsiteY128" fmla="*/ 62164 h 219075"/>
                <a:gd name="connsiteX129" fmla="*/ 122025 w 219075"/>
                <a:gd name="connsiteY129" fmla="*/ 62164 h 219075"/>
                <a:gd name="connsiteX130" fmla="*/ 122995 w 219075"/>
                <a:gd name="connsiteY130" fmla="*/ 86763 h 219075"/>
                <a:gd name="connsiteX131" fmla="*/ 123298 w 219075"/>
                <a:gd name="connsiteY131" fmla="*/ 110970 h 219075"/>
                <a:gd name="connsiteX132" fmla="*/ 147953 w 219075"/>
                <a:gd name="connsiteY132" fmla="*/ 110970 h 219075"/>
                <a:gd name="connsiteX133" fmla="*/ 147031 w 219075"/>
                <a:gd name="connsiteY133" fmla="*/ 86763 h 219075"/>
                <a:gd name="connsiteX134" fmla="*/ 122995 w 219075"/>
                <a:gd name="connsiteY134" fmla="*/ 86763 h 219075"/>
                <a:gd name="connsiteX135" fmla="*/ 123298 w 219075"/>
                <a:gd name="connsiteY135" fmla="*/ 111809 h 219075"/>
                <a:gd name="connsiteX136" fmla="*/ 123035 w 219075"/>
                <a:gd name="connsiteY136" fmla="*/ 134674 h 219075"/>
                <a:gd name="connsiteX137" fmla="*/ 147131 w 219075"/>
                <a:gd name="connsiteY137" fmla="*/ 134674 h 219075"/>
                <a:gd name="connsiteX138" fmla="*/ 147953 w 219075"/>
                <a:gd name="connsiteY138" fmla="*/ 111809 h 219075"/>
                <a:gd name="connsiteX139" fmla="*/ 123298 w 219075"/>
                <a:gd name="connsiteY139" fmla="*/ 111809 h 219075"/>
                <a:gd name="connsiteX140" fmla="*/ 123015 w 219075"/>
                <a:gd name="connsiteY140" fmla="*/ 135514 h 219075"/>
                <a:gd name="connsiteX141" fmla="*/ 122129 w 219075"/>
                <a:gd name="connsiteY141" fmla="*/ 159273 h 219075"/>
                <a:gd name="connsiteX142" fmla="*/ 144309 w 219075"/>
                <a:gd name="connsiteY142" fmla="*/ 159273 h 219075"/>
                <a:gd name="connsiteX143" fmla="*/ 147068 w 219075"/>
                <a:gd name="connsiteY143" fmla="*/ 135514 h 219075"/>
                <a:gd name="connsiteX144" fmla="*/ 123015 w 219075"/>
                <a:gd name="connsiteY144" fmla="*/ 135514 h 219075"/>
                <a:gd name="connsiteX145" fmla="*/ 122085 w 219075"/>
                <a:gd name="connsiteY145" fmla="*/ 160111 h 219075"/>
                <a:gd name="connsiteX146" fmla="*/ 120391 w 219075"/>
                <a:gd name="connsiteY146" fmla="*/ 183871 h 219075"/>
                <a:gd name="connsiteX147" fmla="*/ 138892 w 219075"/>
                <a:gd name="connsiteY147" fmla="*/ 183871 h 219075"/>
                <a:gd name="connsiteX148" fmla="*/ 144171 w 219075"/>
                <a:gd name="connsiteY148" fmla="*/ 160111 h 219075"/>
                <a:gd name="connsiteX149" fmla="*/ 122085 w 219075"/>
                <a:gd name="connsiteY149" fmla="*/ 160111 h 219075"/>
                <a:gd name="connsiteX150" fmla="*/ 120313 w 219075"/>
                <a:gd name="connsiteY150" fmla="*/ 184710 h 219075"/>
                <a:gd name="connsiteX151" fmla="*/ 119759 w 219075"/>
                <a:gd name="connsiteY151" fmla="*/ 190180 h 219075"/>
                <a:gd name="connsiteX152" fmla="*/ 117121 w 219075"/>
                <a:gd name="connsiteY152" fmla="*/ 208471 h 219075"/>
                <a:gd name="connsiteX153" fmla="*/ 128744 w 219075"/>
                <a:gd name="connsiteY153" fmla="*/ 208471 h 219075"/>
                <a:gd name="connsiteX154" fmla="*/ 136972 w 219075"/>
                <a:gd name="connsiteY154" fmla="*/ 190003 h 219075"/>
                <a:gd name="connsiteX155" fmla="*/ 138645 w 219075"/>
                <a:gd name="connsiteY155" fmla="*/ 184710 h 219075"/>
                <a:gd name="connsiteX156" fmla="*/ 120313 w 219075"/>
                <a:gd name="connsiteY156" fmla="*/ 184710 h 219075"/>
                <a:gd name="connsiteX157" fmla="*/ 104607 w 219075"/>
                <a:gd name="connsiteY157" fmla="*/ 208471 h 219075"/>
                <a:gd name="connsiteX158" fmla="*/ 101373 w 219075"/>
                <a:gd name="connsiteY158" fmla="*/ 184710 h 219075"/>
                <a:gd name="connsiteX159" fmla="*/ 82962 w 219075"/>
                <a:gd name="connsiteY159" fmla="*/ 184710 h 219075"/>
                <a:gd name="connsiteX160" fmla="*/ 84635 w 219075"/>
                <a:gd name="connsiteY160" fmla="*/ 190003 h 219075"/>
                <a:gd name="connsiteX161" fmla="*/ 92864 w 219075"/>
                <a:gd name="connsiteY161" fmla="*/ 208471 h 219075"/>
                <a:gd name="connsiteX162" fmla="*/ 104607 w 219075"/>
                <a:gd name="connsiteY162" fmla="*/ 208471 h 219075"/>
                <a:gd name="connsiteX163" fmla="*/ 101293 w 219075"/>
                <a:gd name="connsiteY163" fmla="*/ 183871 h 219075"/>
                <a:gd name="connsiteX164" fmla="*/ 99555 w 219075"/>
                <a:gd name="connsiteY164" fmla="*/ 160111 h 219075"/>
                <a:gd name="connsiteX165" fmla="*/ 77437 w 219075"/>
                <a:gd name="connsiteY165" fmla="*/ 160111 h 219075"/>
                <a:gd name="connsiteX166" fmla="*/ 82718 w 219075"/>
                <a:gd name="connsiteY166" fmla="*/ 183871 h 219075"/>
                <a:gd name="connsiteX167" fmla="*/ 101293 w 219075"/>
                <a:gd name="connsiteY167" fmla="*/ 183871 h 219075"/>
                <a:gd name="connsiteX168" fmla="*/ 99511 w 219075"/>
                <a:gd name="connsiteY168" fmla="*/ 159273 h 219075"/>
                <a:gd name="connsiteX169" fmla="*/ 98603 w 219075"/>
                <a:gd name="connsiteY169" fmla="*/ 135514 h 219075"/>
                <a:gd name="connsiteX170" fmla="*/ 74540 w 219075"/>
                <a:gd name="connsiteY170" fmla="*/ 135514 h 219075"/>
                <a:gd name="connsiteX171" fmla="*/ 77300 w 219075"/>
                <a:gd name="connsiteY171" fmla="*/ 159273 h 219075"/>
                <a:gd name="connsiteX172" fmla="*/ 99511 w 219075"/>
                <a:gd name="connsiteY172" fmla="*/ 159273 h 219075"/>
                <a:gd name="connsiteX173" fmla="*/ 98582 w 219075"/>
                <a:gd name="connsiteY173" fmla="*/ 134674 h 219075"/>
                <a:gd name="connsiteX174" fmla="*/ 98310 w 219075"/>
                <a:gd name="connsiteY174" fmla="*/ 111809 h 219075"/>
                <a:gd name="connsiteX175" fmla="*/ 73655 w 219075"/>
                <a:gd name="connsiteY175" fmla="*/ 111809 h 219075"/>
                <a:gd name="connsiteX176" fmla="*/ 74478 w 219075"/>
                <a:gd name="connsiteY176" fmla="*/ 134674 h 219075"/>
                <a:gd name="connsiteX177" fmla="*/ 98582 w 219075"/>
                <a:gd name="connsiteY177" fmla="*/ 134674 h 219075"/>
                <a:gd name="connsiteX178" fmla="*/ 98310 w 219075"/>
                <a:gd name="connsiteY178" fmla="*/ 110970 h 219075"/>
                <a:gd name="connsiteX179" fmla="*/ 98606 w 219075"/>
                <a:gd name="connsiteY179" fmla="*/ 86763 h 219075"/>
                <a:gd name="connsiteX180" fmla="*/ 74578 w 219075"/>
                <a:gd name="connsiteY180" fmla="*/ 86763 h 219075"/>
                <a:gd name="connsiteX181" fmla="*/ 73655 w 219075"/>
                <a:gd name="connsiteY181" fmla="*/ 110970 h 219075"/>
                <a:gd name="connsiteX182" fmla="*/ 98310 w 219075"/>
                <a:gd name="connsiteY182" fmla="*/ 110970 h 219075"/>
                <a:gd name="connsiteX183" fmla="*/ 98627 w 219075"/>
                <a:gd name="connsiteY183" fmla="*/ 85925 h 219075"/>
                <a:gd name="connsiteX184" fmla="*/ 99550 w 219075"/>
                <a:gd name="connsiteY184" fmla="*/ 62164 h 219075"/>
                <a:gd name="connsiteX185" fmla="*/ 77519 w 219075"/>
                <a:gd name="connsiteY185" fmla="*/ 62164 h 219075"/>
                <a:gd name="connsiteX186" fmla="*/ 74643 w 219075"/>
                <a:gd name="connsiteY186" fmla="*/ 85925 h 219075"/>
                <a:gd name="connsiteX187" fmla="*/ 98627 w 219075"/>
                <a:gd name="connsiteY187" fmla="*/ 85925 h 219075"/>
                <a:gd name="connsiteX188" fmla="*/ 99595 w 219075"/>
                <a:gd name="connsiteY188" fmla="*/ 61326 h 219075"/>
                <a:gd name="connsiteX189" fmla="*/ 101343 w 219075"/>
                <a:gd name="connsiteY189" fmla="*/ 37566 h 219075"/>
                <a:gd name="connsiteX190" fmla="*/ 83112 w 219075"/>
                <a:gd name="connsiteY190" fmla="*/ 37566 h 219075"/>
                <a:gd name="connsiteX191" fmla="*/ 77662 w 219075"/>
                <a:gd name="connsiteY191" fmla="*/ 61326 h 219075"/>
                <a:gd name="connsiteX192" fmla="*/ 99595 w 219075"/>
                <a:gd name="connsiteY192" fmla="*/ 61326 h 219075"/>
                <a:gd name="connsiteX193" fmla="*/ 101424 w 219075"/>
                <a:gd name="connsiteY193" fmla="*/ 36727 h 219075"/>
                <a:gd name="connsiteX194" fmla="*/ 101849 w 219075"/>
                <a:gd name="connsiteY194" fmla="*/ 32598 h 219075"/>
                <a:gd name="connsiteX195" fmla="*/ 104758 w 219075"/>
                <a:gd name="connsiteY195" fmla="*/ 12967 h 219075"/>
                <a:gd name="connsiteX196" fmla="*/ 93699 w 219075"/>
                <a:gd name="connsiteY196" fmla="*/ 12967 h 219075"/>
                <a:gd name="connsiteX197" fmla="*/ 84635 w 219075"/>
                <a:gd name="connsiteY197" fmla="*/ 32776 h 219075"/>
                <a:gd name="connsiteX198" fmla="*/ 83367 w 219075"/>
                <a:gd name="connsiteY198" fmla="*/ 36727 h 219075"/>
                <a:gd name="connsiteX199" fmla="*/ 101424 w 219075"/>
                <a:gd name="connsiteY199" fmla="*/ 36727 h 219075"/>
                <a:gd name="connsiteX200" fmla="*/ 104935 w 219075"/>
                <a:gd name="connsiteY200" fmla="*/ 12129 h 219075"/>
                <a:gd name="connsiteX201" fmla="*/ 109117 w 219075"/>
                <a:gd name="connsiteY201" fmla="*/ 558 h 219075"/>
                <a:gd name="connsiteX202" fmla="*/ 94248 w 219075"/>
                <a:gd name="connsiteY202" fmla="*/ 12129 h 219075"/>
                <a:gd name="connsiteX203" fmla="*/ 104935 w 219075"/>
                <a:gd name="connsiteY203" fmla="*/ 12129 h 219075"/>
                <a:gd name="connsiteX204" fmla="*/ 122460 w 219075"/>
                <a:gd name="connsiteY204" fmla="*/ 110971 h 219075"/>
                <a:gd name="connsiteX205" fmla="*/ 122172 w 219075"/>
                <a:gd name="connsiteY205" fmla="*/ 86764 h 219075"/>
                <a:gd name="connsiteX206" fmla="*/ 99444 w 219075"/>
                <a:gd name="connsiteY206" fmla="*/ 86764 h 219075"/>
                <a:gd name="connsiteX207" fmla="*/ 99149 w 219075"/>
                <a:gd name="connsiteY207" fmla="*/ 110971 h 219075"/>
                <a:gd name="connsiteX208" fmla="*/ 122460 w 219075"/>
                <a:gd name="connsiteY208" fmla="*/ 110971 h 219075"/>
                <a:gd name="connsiteX209" fmla="*/ 122152 w 219075"/>
                <a:gd name="connsiteY209" fmla="*/ 85925 h 219075"/>
                <a:gd name="connsiteX210" fmla="*/ 121252 w 219075"/>
                <a:gd name="connsiteY210" fmla="*/ 62165 h 219075"/>
                <a:gd name="connsiteX211" fmla="*/ 100389 w 219075"/>
                <a:gd name="connsiteY211" fmla="*/ 62165 h 219075"/>
                <a:gd name="connsiteX212" fmla="*/ 99466 w 219075"/>
                <a:gd name="connsiteY212" fmla="*/ 85925 h 219075"/>
                <a:gd name="connsiteX213" fmla="*/ 122152 w 219075"/>
                <a:gd name="connsiteY213" fmla="*/ 85925 h 219075"/>
                <a:gd name="connsiteX214" fmla="*/ 121209 w 219075"/>
                <a:gd name="connsiteY214" fmla="*/ 61327 h 219075"/>
                <a:gd name="connsiteX215" fmla="*/ 119505 w 219075"/>
                <a:gd name="connsiteY215" fmla="*/ 37566 h 219075"/>
                <a:gd name="connsiteX216" fmla="*/ 102182 w 219075"/>
                <a:gd name="connsiteY216" fmla="*/ 37566 h 219075"/>
                <a:gd name="connsiteX217" fmla="*/ 100435 w 219075"/>
                <a:gd name="connsiteY217" fmla="*/ 61327 h 219075"/>
                <a:gd name="connsiteX218" fmla="*/ 121209 w 219075"/>
                <a:gd name="connsiteY218" fmla="*/ 61327 h 219075"/>
                <a:gd name="connsiteX219" fmla="*/ 119426 w 219075"/>
                <a:gd name="connsiteY219" fmla="*/ 36727 h 219075"/>
                <a:gd name="connsiteX220" fmla="*/ 116187 w 219075"/>
                <a:gd name="connsiteY220" fmla="*/ 12967 h 219075"/>
                <a:gd name="connsiteX221" fmla="*/ 105538 w 219075"/>
                <a:gd name="connsiteY221" fmla="*/ 12967 h 219075"/>
                <a:gd name="connsiteX222" fmla="*/ 102682 w 219075"/>
                <a:gd name="connsiteY222" fmla="*/ 32688 h 219075"/>
                <a:gd name="connsiteX223" fmla="*/ 102265 w 219075"/>
                <a:gd name="connsiteY223" fmla="*/ 36727 h 219075"/>
                <a:gd name="connsiteX224" fmla="*/ 119426 w 219075"/>
                <a:gd name="connsiteY224" fmla="*/ 36727 h 219075"/>
                <a:gd name="connsiteX225" fmla="*/ 116016 w 219075"/>
                <a:gd name="connsiteY225" fmla="*/ 12129 h 219075"/>
                <a:gd name="connsiteX226" fmla="*/ 110804 w 219075"/>
                <a:gd name="connsiteY226" fmla="*/ 445 h 219075"/>
                <a:gd name="connsiteX227" fmla="*/ 105710 w 219075"/>
                <a:gd name="connsiteY227" fmla="*/ 12129 h 219075"/>
                <a:gd name="connsiteX228" fmla="*/ 116016 w 219075"/>
                <a:gd name="connsiteY228" fmla="*/ 12129 h 219075"/>
                <a:gd name="connsiteX229" fmla="*/ 99149 w 219075"/>
                <a:gd name="connsiteY229" fmla="*/ 111809 h 219075"/>
                <a:gd name="connsiteX230" fmla="*/ 99405 w 219075"/>
                <a:gd name="connsiteY230" fmla="*/ 134675 h 219075"/>
                <a:gd name="connsiteX231" fmla="*/ 122195 w 219075"/>
                <a:gd name="connsiteY231" fmla="*/ 134675 h 219075"/>
                <a:gd name="connsiteX232" fmla="*/ 122460 w 219075"/>
                <a:gd name="connsiteY232" fmla="*/ 111809 h 219075"/>
                <a:gd name="connsiteX233" fmla="*/ 99149 w 219075"/>
                <a:gd name="connsiteY233" fmla="*/ 111809 h 219075"/>
                <a:gd name="connsiteX234" fmla="*/ 99425 w 219075"/>
                <a:gd name="connsiteY234" fmla="*/ 135514 h 219075"/>
                <a:gd name="connsiteX235" fmla="*/ 100287 w 219075"/>
                <a:gd name="connsiteY235" fmla="*/ 159273 h 219075"/>
                <a:gd name="connsiteX236" fmla="*/ 121290 w 219075"/>
                <a:gd name="connsiteY236" fmla="*/ 159273 h 219075"/>
                <a:gd name="connsiteX237" fmla="*/ 122176 w 219075"/>
                <a:gd name="connsiteY237" fmla="*/ 135514 h 219075"/>
                <a:gd name="connsiteX238" fmla="*/ 99425 w 219075"/>
                <a:gd name="connsiteY238" fmla="*/ 135514 h 219075"/>
                <a:gd name="connsiteX239" fmla="*/ 100330 w 219075"/>
                <a:gd name="connsiteY239" fmla="*/ 160111 h 219075"/>
                <a:gd name="connsiteX240" fmla="*/ 101979 w 219075"/>
                <a:gd name="connsiteY240" fmla="*/ 183872 h 219075"/>
                <a:gd name="connsiteX241" fmla="*/ 119552 w 219075"/>
                <a:gd name="connsiteY241" fmla="*/ 183872 h 219075"/>
                <a:gd name="connsiteX242" fmla="*/ 121247 w 219075"/>
                <a:gd name="connsiteY242" fmla="*/ 160111 h 219075"/>
                <a:gd name="connsiteX243" fmla="*/ 100330 w 219075"/>
                <a:gd name="connsiteY243" fmla="*/ 160111 h 219075"/>
                <a:gd name="connsiteX244" fmla="*/ 102057 w 219075"/>
                <a:gd name="connsiteY244" fmla="*/ 184710 h 219075"/>
                <a:gd name="connsiteX245" fmla="*/ 105159 w 219075"/>
                <a:gd name="connsiteY245" fmla="*/ 208472 h 219075"/>
                <a:gd name="connsiteX246" fmla="*/ 116332 w 219075"/>
                <a:gd name="connsiteY246" fmla="*/ 208472 h 219075"/>
                <a:gd name="connsiteX247" fmla="*/ 118927 w 219075"/>
                <a:gd name="connsiteY247" fmla="*/ 190092 h 219075"/>
                <a:gd name="connsiteX248" fmla="*/ 119474 w 219075"/>
                <a:gd name="connsiteY248" fmla="*/ 184710 h 219075"/>
                <a:gd name="connsiteX249" fmla="*/ 102057 w 219075"/>
                <a:gd name="connsiteY249" fmla="*/ 184710 h 219075"/>
                <a:gd name="connsiteX250" fmla="*/ 116674 w 219075"/>
                <a:gd name="connsiteY250" fmla="*/ 921 h 219075"/>
                <a:gd name="connsiteX251" fmla="*/ 128346 w 219075"/>
                <a:gd name="connsiteY251" fmla="*/ 12129 h 219075"/>
                <a:gd name="connsiteX252" fmla="*/ 138996 w 219075"/>
                <a:gd name="connsiteY252" fmla="*/ 12129 h 219075"/>
                <a:gd name="connsiteX253" fmla="*/ 116674 w 219075"/>
                <a:gd name="connsiteY253" fmla="*/ 921 h 219075"/>
                <a:gd name="connsiteX254" fmla="*/ 128885 w 219075"/>
                <a:gd name="connsiteY254" fmla="*/ 12967 h 219075"/>
                <a:gd name="connsiteX255" fmla="*/ 137765 w 219075"/>
                <a:gd name="connsiteY255" fmla="*/ 32510 h 219075"/>
                <a:gd name="connsiteX256" fmla="*/ 139116 w 219075"/>
                <a:gd name="connsiteY256" fmla="*/ 36728 h 219075"/>
                <a:gd name="connsiteX257" fmla="*/ 157456 w 219075"/>
                <a:gd name="connsiteY257" fmla="*/ 36728 h 219075"/>
                <a:gd name="connsiteX258" fmla="*/ 155348 w 219075"/>
                <a:gd name="connsiteY258" fmla="*/ 32850 h 219075"/>
                <a:gd name="connsiteX259" fmla="*/ 139928 w 219075"/>
                <a:gd name="connsiteY259" fmla="*/ 12967 h 219075"/>
                <a:gd name="connsiteX260" fmla="*/ 128885 w 219075"/>
                <a:gd name="connsiteY260" fmla="*/ 12967 h 219075"/>
                <a:gd name="connsiteX261" fmla="*/ 139368 w 219075"/>
                <a:gd name="connsiteY261" fmla="*/ 37566 h 219075"/>
                <a:gd name="connsiteX262" fmla="*/ 144795 w 219075"/>
                <a:gd name="connsiteY262" fmla="*/ 61327 h 219075"/>
                <a:gd name="connsiteX263" fmla="*/ 167113 w 219075"/>
                <a:gd name="connsiteY263" fmla="*/ 61327 h 219075"/>
                <a:gd name="connsiteX264" fmla="*/ 157886 w 219075"/>
                <a:gd name="connsiteY264" fmla="*/ 37566 h 219075"/>
                <a:gd name="connsiteX265" fmla="*/ 139368 w 219075"/>
                <a:gd name="connsiteY265" fmla="*/ 37566 h 219075"/>
                <a:gd name="connsiteX266" fmla="*/ 144936 w 219075"/>
                <a:gd name="connsiteY266" fmla="*/ 62165 h 219075"/>
                <a:gd name="connsiteX267" fmla="*/ 147806 w 219075"/>
                <a:gd name="connsiteY267" fmla="*/ 85925 h 219075"/>
                <a:gd name="connsiteX268" fmla="*/ 172222 w 219075"/>
                <a:gd name="connsiteY268" fmla="*/ 85925 h 219075"/>
                <a:gd name="connsiteX269" fmla="*/ 167353 w 219075"/>
                <a:gd name="connsiteY269" fmla="*/ 62165 h 219075"/>
                <a:gd name="connsiteX270" fmla="*/ 144936 w 219075"/>
                <a:gd name="connsiteY270" fmla="*/ 62165 h 219075"/>
                <a:gd name="connsiteX271" fmla="*/ 147871 w 219075"/>
                <a:gd name="connsiteY271" fmla="*/ 86764 h 219075"/>
                <a:gd name="connsiteX272" fmla="*/ 148791 w 219075"/>
                <a:gd name="connsiteY272" fmla="*/ 110971 h 219075"/>
                <a:gd name="connsiteX273" fmla="*/ 173893 w 219075"/>
                <a:gd name="connsiteY273" fmla="*/ 110971 h 219075"/>
                <a:gd name="connsiteX274" fmla="*/ 172332 w 219075"/>
                <a:gd name="connsiteY274" fmla="*/ 86764 h 219075"/>
                <a:gd name="connsiteX275" fmla="*/ 147871 w 219075"/>
                <a:gd name="connsiteY275" fmla="*/ 86764 h 219075"/>
                <a:gd name="connsiteX276" fmla="*/ 148791 w 219075"/>
                <a:gd name="connsiteY276" fmla="*/ 111810 h 219075"/>
                <a:gd name="connsiteX277" fmla="*/ 147969 w 219075"/>
                <a:gd name="connsiteY277" fmla="*/ 134675 h 219075"/>
                <a:gd name="connsiteX278" fmla="*/ 172500 w 219075"/>
                <a:gd name="connsiteY278" fmla="*/ 134675 h 219075"/>
                <a:gd name="connsiteX279" fmla="*/ 173893 w 219075"/>
                <a:gd name="connsiteY279" fmla="*/ 111810 h 219075"/>
                <a:gd name="connsiteX280" fmla="*/ 148791 w 219075"/>
                <a:gd name="connsiteY280" fmla="*/ 111810 h 219075"/>
                <a:gd name="connsiteX281" fmla="*/ 147909 w 219075"/>
                <a:gd name="connsiteY281" fmla="*/ 135514 h 219075"/>
                <a:gd name="connsiteX282" fmla="*/ 145155 w 219075"/>
                <a:gd name="connsiteY282" fmla="*/ 159274 h 219075"/>
                <a:gd name="connsiteX283" fmla="*/ 167725 w 219075"/>
                <a:gd name="connsiteY283" fmla="*/ 159274 h 219075"/>
                <a:gd name="connsiteX284" fmla="*/ 172396 w 219075"/>
                <a:gd name="connsiteY284" fmla="*/ 135514 h 219075"/>
                <a:gd name="connsiteX285" fmla="*/ 147909 w 219075"/>
                <a:gd name="connsiteY285" fmla="*/ 135514 h 219075"/>
                <a:gd name="connsiteX286" fmla="*/ 145019 w 219075"/>
                <a:gd name="connsiteY286" fmla="*/ 160111 h 219075"/>
                <a:gd name="connsiteX287" fmla="*/ 139761 w 219075"/>
                <a:gd name="connsiteY287" fmla="*/ 183872 h 219075"/>
                <a:gd name="connsiteX288" fmla="*/ 158555 w 219075"/>
                <a:gd name="connsiteY288" fmla="*/ 183872 h 219075"/>
                <a:gd name="connsiteX289" fmla="*/ 167493 w 219075"/>
                <a:gd name="connsiteY289" fmla="*/ 160111 h 219075"/>
                <a:gd name="connsiteX290" fmla="*/ 145019 w 219075"/>
                <a:gd name="connsiteY290" fmla="*/ 160111 h 219075"/>
                <a:gd name="connsiteX291" fmla="*/ 139518 w 219075"/>
                <a:gd name="connsiteY291" fmla="*/ 184711 h 219075"/>
                <a:gd name="connsiteX292" fmla="*/ 137765 w 219075"/>
                <a:gd name="connsiteY292" fmla="*/ 190270 h 219075"/>
                <a:gd name="connsiteX293" fmla="*/ 129705 w 219075"/>
                <a:gd name="connsiteY293" fmla="*/ 208472 h 219075"/>
                <a:gd name="connsiteX294" fmla="*/ 141347 w 219075"/>
                <a:gd name="connsiteY294" fmla="*/ 208472 h 219075"/>
                <a:gd name="connsiteX295" fmla="*/ 155348 w 219075"/>
                <a:gd name="connsiteY295" fmla="*/ 189931 h 219075"/>
                <a:gd name="connsiteX296" fmla="*/ 158138 w 219075"/>
                <a:gd name="connsiteY296" fmla="*/ 184711 h 219075"/>
                <a:gd name="connsiteX297" fmla="*/ 139518 w 219075"/>
                <a:gd name="connsiteY297" fmla="*/ 184711 h 219075"/>
                <a:gd name="connsiteX298" fmla="*/ 91904 w 219075"/>
                <a:gd name="connsiteY298" fmla="*/ 208472 h 219075"/>
                <a:gd name="connsiteX299" fmla="*/ 83844 w 219075"/>
                <a:gd name="connsiteY299" fmla="*/ 190270 h 219075"/>
                <a:gd name="connsiteX300" fmla="*/ 82091 w 219075"/>
                <a:gd name="connsiteY300" fmla="*/ 184710 h 219075"/>
                <a:gd name="connsiteX301" fmla="*/ 63470 w 219075"/>
                <a:gd name="connsiteY301" fmla="*/ 184710 h 219075"/>
                <a:gd name="connsiteX302" fmla="*/ 66260 w 219075"/>
                <a:gd name="connsiteY302" fmla="*/ 189930 h 219075"/>
                <a:gd name="connsiteX303" fmla="*/ 80262 w 219075"/>
                <a:gd name="connsiteY303" fmla="*/ 208472 h 219075"/>
                <a:gd name="connsiteX304" fmla="*/ 91904 w 219075"/>
                <a:gd name="connsiteY304" fmla="*/ 208472 h 219075"/>
                <a:gd name="connsiteX305" fmla="*/ 81846 w 219075"/>
                <a:gd name="connsiteY305" fmla="*/ 183872 h 219075"/>
                <a:gd name="connsiteX306" fmla="*/ 76589 w 219075"/>
                <a:gd name="connsiteY306" fmla="*/ 160111 h 219075"/>
                <a:gd name="connsiteX307" fmla="*/ 54115 w 219075"/>
                <a:gd name="connsiteY307" fmla="*/ 160111 h 219075"/>
                <a:gd name="connsiteX308" fmla="*/ 63053 w 219075"/>
                <a:gd name="connsiteY308" fmla="*/ 183872 h 219075"/>
                <a:gd name="connsiteX309" fmla="*/ 81846 w 219075"/>
                <a:gd name="connsiteY309" fmla="*/ 183872 h 219075"/>
                <a:gd name="connsiteX310" fmla="*/ 76453 w 219075"/>
                <a:gd name="connsiteY310" fmla="*/ 159274 h 219075"/>
                <a:gd name="connsiteX311" fmla="*/ 73700 w 219075"/>
                <a:gd name="connsiteY311" fmla="*/ 135514 h 219075"/>
                <a:gd name="connsiteX312" fmla="*/ 49212 w 219075"/>
                <a:gd name="connsiteY312" fmla="*/ 135514 h 219075"/>
                <a:gd name="connsiteX313" fmla="*/ 53884 w 219075"/>
                <a:gd name="connsiteY313" fmla="*/ 159274 h 219075"/>
                <a:gd name="connsiteX314" fmla="*/ 76453 w 219075"/>
                <a:gd name="connsiteY314" fmla="*/ 159274 h 219075"/>
                <a:gd name="connsiteX315" fmla="*/ 73638 w 219075"/>
                <a:gd name="connsiteY315" fmla="*/ 134675 h 219075"/>
                <a:gd name="connsiteX316" fmla="*/ 72817 w 219075"/>
                <a:gd name="connsiteY316" fmla="*/ 111810 h 219075"/>
                <a:gd name="connsiteX317" fmla="*/ 47716 w 219075"/>
                <a:gd name="connsiteY317" fmla="*/ 111810 h 219075"/>
                <a:gd name="connsiteX318" fmla="*/ 49108 w 219075"/>
                <a:gd name="connsiteY318" fmla="*/ 134675 h 219075"/>
                <a:gd name="connsiteX319" fmla="*/ 73638 w 219075"/>
                <a:gd name="connsiteY319" fmla="*/ 134675 h 219075"/>
                <a:gd name="connsiteX320" fmla="*/ 72817 w 219075"/>
                <a:gd name="connsiteY320" fmla="*/ 110971 h 219075"/>
                <a:gd name="connsiteX321" fmla="*/ 73738 w 219075"/>
                <a:gd name="connsiteY321" fmla="*/ 86764 h 219075"/>
                <a:gd name="connsiteX322" fmla="*/ 49277 w 219075"/>
                <a:gd name="connsiteY322" fmla="*/ 86764 h 219075"/>
                <a:gd name="connsiteX323" fmla="*/ 47716 w 219075"/>
                <a:gd name="connsiteY323" fmla="*/ 110971 h 219075"/>
                <a:gd name="connsiteX324" fmla="*/ 72817 w 219075"/>
                <a:gd name="connsiteY324" fmla="*/ 110971 h 219075"/>
                <a:gd name="connsiteX325" fmla="*/ 73802 w 219075"/>
                <a:gd name="connsiteY325" fmla="*/ 85925 h 219075"/>
                <a:gd name="connsiteX326" fmla="*/ 76672 w 219075"/>
                <a:gd name="connsiteY326" fmla="*/ 62165 h 219075"/>
                <a:gd name="connsiteX327" fmla="*/ 54255 w 219075"/>
                <a:gd name="connsiteY327" fmla="*/ 62165 h 219075"/>
                <a:gd name="connsiteX328" fmla="*/ 49387 w 219075"/>
                <a:gd name="connsiteY328" fmla="*/ 85925 h 219075"/>
                <a:gd name="connsiteX329" fmla="*/ 73802 w 219075"/>
                <a:gd name="connsiteY329" fmla="*/ 85925 h 219075"/>
                <a:gd name="connsiteX330" fmla="*/ 76814 w 219075"/>
                <a:gd name="connsiteY330" fmla="*/ 61327 h 219075"/>
                <a:gd name="connsiteX331" fmla="*/ 82240 w 219075"/>
                <a:gd name="connsiteY331" fmla="*/ 37566 h 219075"/>
                <a:gd name="connsiteX332" fmla="*/ 63723 w 219075"/>
                <a:gd name="connsiteY332" fmla="*/ 37566 h 219075"/>
                <a:gd name="connsiteX333" fmla="*/ 54495 w 219075"/>
                <a:gd name="connsiteY333" fmla="*/ 61327 h 219075"/>
                <a:gd name="connsiteX334" fmla="*/ 76814 w 219075"/>
                <a:gd name="connsiteY334" fmla="*/ 61327 h 219075"/>
                <a:gd name="connsiteX335" fmla="*/ 82493 w 219075"/>
                <a:gd name="connsiteY335" fmla="*/ 36728 h 219075"/>
                <a:gd name="connsiteX336" fmla="*/ 83844 w 219075"/>
                <a:gd name="connsiteY336" fmla="*/ 32510 h 219075"/>
                <a:gd name="connsiteX337" fmla="*/ 92724 w 219075"/>
                <a:gd name="connsiteY337" fmla="*/ 12967 h 219075"/>
                <a:gd name="connsiteX338" fmla="*/ 81680 w 219075"/>
                <a:gd name="connsiteY338" fmla="*/ 12967 h 219075"/>
                <a:gd name="connsiteX339" fmla="*/ 66260 w 219075"/>
                <a:gd name="connsiteY339" fmla="*/ 32850 h 219075"/>
                <a:gd name="connsiteX340" fmla="*/ 64153 w 219075"/>
                <a:gd name="connsiteY340" fmla="*/ 36728 h 219075"/>
                <a:gd name="connsiteX341" fmla="*/ 82493 w 219075"/>
                <a:gd name="connsiteY341" fmla="*/ 36728 h 219075"/>
                <a:gd name="connsiteX342" fmla="*/ 93263 w 219075"/>
                <a:gd name="connsiteY342" fmla="*/ 12129 h 219075"/>
                <a:gd name="connsiteX343" fmla="*/ 104935 w 219075"/>
                <a:gd name="connsiteY343" fmla="*/ 921 h 219075"/>
                <a:gd name="connsiteX344" fmla="*/ 82613 w 219075"/>
                <a:gd name="connsiteY344" fmla="*/ 12129 h 219075"/>
                <a:gd name="connsiteX345" fmla="*/ 93263 w 219075"/>
                <a:gd name="connsiteY345" fmla="*/ 12129 h 219075"/>
                <a:gd name="connsiteX346" fmla="*/ 122324 w 219075"/>
                <a:gd name="connsiteY346" fmla="*/ 1414 h 219075"/>
                <a:gd name="connsiteX347" fmla="*/ 140250 w 219075"/>
                <a:gd name="connsiteY347" fmla="*/ 12129 h 219075"/>
                <a:gd name="connsiteX348" fmla="*/ 149611 w 219075"/>
                <a:gd name="connsiteY348" fmla="*/ 12129 h 219075"/>
                <a:gd name="connsiteX349" fmla="*/ 122324 w 219075"/>
                <a:gd name="connsiteY349" fmla="*/ 1414 h 219075"/>
                <a:gd name="connsiteX350" fmla="*/ 141156 w 219075"/>
                <a:gd name="connsiteY350" fmla="*/ 12967 h 219075"/>
                <a:gd name="connsiteX351" fmla="*/ 156076 w 219075"/>
                <a:gd name="connsiteY351" fmla="*/ 32437 h 219075"/>
                <a:gd name="connsiteX352" fmla="*/ 158396 w 219075"/>
                <a:gd name="connsiteY352" fmla="*/ 36728 h 219075"/>
                <a:gd name="connsiteX353" fmla="*/ 175003 w 219075"/>
                <a:gd name="connsiteY353" fmla="*/ 36728 h 219075"/>
                <a:gd name="connsiteX354" fmla="*/ 172144 w 219075"/>
                <a:gd name="connsiteY354" fmla="*/ 32901 h 219075"/>
                <a:gd name="connsiteX355" fmla="*/ 150895 w 219075"/>
                <a:gd name="connsiteY355" fmla="*/ 12967 h 219075"/>
                <a:gd name="connsiteX356" fmla="*/ 141156 w 219075"/>
                <a:gd name="connsiteY356" fmla="*/ 12967 h 219075"/>
                <a:gd name="connsiteX357" fmla="*/ 158822 w 219075"/>
                <a:gd name="connsiteY357" fmla="*/ 37566 h 219075"/>
                <a:gd name="connsiteX358" fmla="*/ 167983 w 219075"/>
                <a:gd name="connsiteY358" fmla="*/ 61327 h 219075"/>
                <a:gd name="connsiteX359" fmla="*/ 188278 w 219075"/>
                <a:gd name="connsiteY359" fmla="*/ 61327 h 219075"/>
                <a:gd name="connsiteX360" fmla="*/ 175593 w 219075"/>
                <a:gd name="connsiteY360" fmla="*/ 37566 h 219075"/>
                <a:gd name="connsiteX361" fmla="*/ 158822 w 219075"/>
                <a:gd name="connsiteY361" fmla="*/ 37566 h 219075"/>
                <a:gd name="connsiteX362" fmla="*/ 168221 w 219075"/>
                <a:gd name="connsiteY362" fmla="*/ 62165 h 219075"/>
                <a:gd name="connsiteX363" fmla="*/ 173067 w 219075"/>
                <a:gd name="connsiteY363" fmla="*/ 85925 h 219075"/>
                <a:gd name="connsiteX364" fmla="*/ 195300 w 219075"/>
                <a:gd name="connsiteY364" fmla="*/ 85925 h 219075"/>
                <a:gd name="connsiteX365" fmla="*/ 188607 w 219075"/>
                <a:gd name="connsiteY365" fmla="*/ 62165 h 219075"/>
                <a:gd name="connsiteX366" fmla="*/ 168221 w 219075"/>
                <a:gd name="connsiteY366" fmla="*/ 62165 h 219075"/>
                <a:gd name="connsiteX367" fmla="*/ 173176 w 219075"/>
                <a:gd name="connsiteY367" fmla="*/ 86764 h 219075"/>
                <a:gd name="connsiteX368" fmla="*/ 174731 w 219075"/>
                <a:gd name="connsiteY368" fmla="*/ 110971 h 219075"/>
                <a:gd name="connsiteX369" fmla="*/ 197595 w 219075"/>
                <a:gd name="connsiteY369" fmla="*/ 110971 h 219075"/>
                <a:gd name="connsiteX370" fmla="*/ 195450 w 219075"/>
                <a:gd name="connsiteY370" fmla="*/ 86764 h 219075"/>
                <a:gd name="connsiteX371" fmla="*/ 173176 w 219075"/>
                <a:gd name="connsiteY371" fmla="*/ 86764 h 219075"/>
                <a:gd name="connsiteX372" fmla="*/ 174731 w 219075"/>
                <a:gd name="connsiteY372" fmla="*/ 111810 h 219075"/>
                <a:gd name="connsiteX373" fmla="*/ 173345 w 219075"/>
                <a:gd name="connsiteY373" fmla="*/ 134675 h 219075"/>
                <a:gd name="connsiteX374" fmla="*/ 195682 w 219075"/>
                <a:gd name="connsiteY374" fmla="*/ 134675 h 219075"/>
                <a:gd name="connsiteX375" fmla="*/ 197595 w 219075"/>
                <a:gd name="connsiteY375" fmla="*/ 111810 h 219075"/>
                <a:gd name="connsiteX376" fmla="*/ 174731 w 219075"/>
                <a:gd name="connsiteY376" fmla="*/ 111810 h 219075"/>
                <a:gd name="connsiteX377" fmla="*/ 173240 w 219075"/>
                <a:gd name="connsiteY377" fmla="*/ 135514 h 219075"/>
                <a:gd name="connsiteX378" fmla="*/ 168592 w 219075"/>
                <a:gd name="connsiteY378" fmla="*/ 159274 h 219075"/>
                <a:gd name="connsiteX379" fmla="*/ 189119 w 219075"/>
                <a:gd name="connsiteY379" fmla="*/ 159274 h 219075"/>
                <a:gd name="connsiteX380" fmla="*/ 195540 w 219075"/>
                <a:gd name="connsiteY380" fmla="*/ 135514 h 219075"/>
                <a:gd name="connsiteX381" fmla="*/ 173240 w 219075"/>
                <a:gd name="connsiteY381" fmla="*/ 135514 h 219075"/>
                <a:gd name="connsiteX382" fmla="*/ 168362 w 219075"/>
                <a:gd name="connsiteY382" fmla="*/ 160111 h 219075"/>
                <a:gd name="connsiteX383" fmla="*/ 159486 w 219075"/>
                <a:gd name="connsiteY383" fmla="*/ 183872 h 219075"/>
                <a:gd name="connsiteX384" fmla="*/ 176515 w 219075"/>
                <a:gd name="connsiteY384" fmla="*/ 183872 h 219075"/>
                <a:gd name="connsiteX385" fmla="*/ 188801 w 219075"/>
                <a:gd name="connsiteY385" fmla="*/ 160111 h 219075"/>
                <a:gd name="connsiteX386" fmla="*/ 168362 w 219075"/>
                <a:gd name="connsiteY386" fmla="*/ 160111 h 219075"/>
                <a:gd name="connsiteX387" fmla="*/ 159073 w 219075"/>
                <a:gd name="connsiteY387" fmla="*/ 184711 h 219075"/>
                <a:gd name="connsiteX388" fmla="*/ 156076 w 219075"/>
                <a:gd name="connsiteY388" fmla="*/ 190344 h 219075"/>
                <a:gd name="connsiteX389" fmla="*/ 142536 w 219075"/>
                <a:gd name="connsiteY389" fmla="*/ 208472 h 219075"/>
                <a:gd name="connsiteX390" fmla="*/ 152846 w 219075"/>
                <a:gd name="connsiteY390" fmla="*/ 208472 h 219075"/>
                <a:gd name="connsiteX391" fmla="*/ 172144 w 219075"/>
                <a:gd name="connsiteY391" fmla="*/ 189880 h 219075"/>
                <a:gd name="connsiteX392" fmla="*/ 175940 w 219075"/>
                <a:gd name="connsiteY392" fmla="*/ 184710 h 219075"/>
                <a:gd name="connsiteX393" fmla="*/ 159073 w 219075"/>
                <a:gd name="connsiteY393" fmla="*/ 184710 h 219075"/>
                <a:gd name="connsiteX394" fmla="*/ 79072 w 219075"/>
                <a:gd name="connsiteY394" fmla="*/ 208472 h 219075"/>
                <a:gd name="connsiteX395" fmla="*/ 65533 w 219075"/>
                <a:gd name="connsiteY395" fmla="*/ 190344 h 219075"/>
                <a:gd name="connsiteX396" fmla="*/ 62534 w 219075"/>
                <a:gd name="connsiteY396" fmla="*/ 184711 h 219075"/>
                <a:gd name="connsiteX397" fmla="*/ 45668 w 219075"/>
                <a:gd name="connsiteY397" fmla="*/ 184711 h 219075"/>
                <a:gd name="connsiteX398" fmla="*/ 49464 w 219075"/>
                <a:gd name="connsiteY398" fmla="*/ 189880 h 219075"/>
                <a:gd name="connsiteX399" fmla="*/ 68762 w 219075"/>
                <a:gd name="connsiteY399" fmla="*/ 208472 h 219075"/>
                <a:gd name="connsiteX400" fmla="*/ 79072 w 219075"/>
                <a:gd name="connsiteY400" fmla="*/ 208472 h 219075"/>
                <a:gd name="connsiteX401" fmla="*/ 62123 w 219075"/>
                <a:gd name="connsiteY401" fmla="*/ 183872 h 219075"/>
                <a:gd name="connsiteX402" fmla="*/ 53246 w 219075"/>
                <a:gd name="connsiteY402" fmla="*/ 160111 h 219075"/>
                <a:gd name="connsiteX403" fmla="*/ 32808 w 219075"/>
                <a:gd name="connsiteY403" fmla="*/ 160111 h 219075"/>
                <a:gd name="connsiteX404" fmla="*/ 45094 w 219075"/>
                <a:gd name="connsiteY404" fmla="*/ 183872 h 219075"/>
                <a:gd name="connsiteX405" fmla="*/ 62123 w 219075"/>
                <a:gd name="connsiteY405" fmla="*/ 183872 h 219075"/>
                <a:gd name="connsiteX406" fmla="*/ 53017 w 219075"/>
                <a:gd name="connsiteY406" fmla="*/ 159274 h 219075"/>
                <a:gd name="connsiteX407" fmla="*/ 48368 w 219075"/>
                <a:gd name="connsiteY407" fmla="*/ 135514 h 219075"/>
                <a:gd name="connsiteX408" fmla="*/ 26069 w 219075"/>
                <a:gd name="connsiteY408" fmla="*/ 135514 h 219075"/>
                <a:gd name="connsiteX409" fmla="*/ 32490 w 219075"/>
                <a:gd name="connsiteY409" fmla="*/ 159274 h 219075"/>
                <a:gd name="connsiteX410" fmla="*/ 53017 w 219075"/>
                <a:gd name="connsiteY410" fmla="*/ 159274 h 219075"/>
                <a:gd name="connsiteX411" fmla="*/ 48265 w 219075"/>
                <a:gd name="connsiteY411" fmla="*/ 134675 h 219075"/>
                <a:gd name="connsiteX412" fmla="*/ 46876 w 219075"/>
                <a:gd name="connsiteY412" fmla="*/ 111810 h 219075"/>
                <a:gd name="connsiteX413" fmla="*/ 24012 w 219075"/>
                <a:gd name="connsiteY413" fmla="*/ 111810 h 219075"/>
                <a:gd name="connsiteX414" fmla="*/ 25926 w 219075"/>
                <a:gd name="connsiteY414" fmla="*/ 134675 h 219075"/>
                <a:gd name="connsiteX415" fmla="*/ 48265 w 219075"/>
                <a:gd name="connsiteY415" fmla="*/ 134675 h 219075"/>
                <a:gd name="connsiteX416" fmla="*/ 46876 w 219075"/>
                <a:gd name="connsiteY416" fmla="*/ 110971 h 219075"/>
                <a:gd name="connsiteX417" fmla="*/ 48431 w 219075"/>
                <a:gd name="connsiteY417" fmla="*/ 86764 h 219075"/>
                <a:gd name="connsiteX418" fmla="*/ 26158 w 219075"/>
                <a:gd name="connsiteY418" fmla="*/ 86764 h 219075"/>
                <a:gd name="connsiteX419" fmla="*/ 24012 w 219075"/>
                <a:gd name="connsiteY419" fmla="*/ 110971 h 219075"/>
                <a:gd name="connsiteX420" fmla="*/ 46876 w 219075"/>
                <a:gd name="connsiteY420" fmla="*/ 110971 h 219075"/>
                <a:gd name="connsiteX421" fmla="*/ 48541 w 219075"/>
                <a:gd name="connsiteY421" fmla="*/ 85925 h 219075"/>
                <a:gd name="connsiteX422" fmla="*/ 53387 w 219075"/>
                <a:gd name="connsiteY422" fmla="*/ 62165 h 219075"/>
                <a:gd name="connsiteX423" fmla="*/ 33000 w 219075"/>
                <a:gd name="connsiteY423" fmla="*/ 62165 h 219075"/>
                <a:gd name="connsiteX424" fmla="*/ 26309 w 219075"/>
                <a:gd name="connsiteY424" fmla="*/ 85925 h 219075"/>
                <a:gd name="connsiteX425" fmla="*/ 48541 w 219075"/>
                <a:gd name="connsiteY425" fmla="*/ 85925 h 219075"/>
                <a:gd name="connsiteX426" fmla="*/ 53626 w 219075"/>
                <a:gd name="connsiteY426" fmla="*/ 61327 h 219075"/>
                <a:gd name="connsiteX427" fmla="*/ 62787 w 219075"/>
                <a:gd name="connsiteY427" fmla="*/ 37566 h 219075"/>
                <a:gd name="connsiteX428" fmla="*/ 46015 w 219075"/>
                <a:gd name="connsiteY428" fmla="*/ 37566 h 219075"/>
                <a:gd name="connsiteX429" fmla="*/ 33330 w 219075"/>
                <a:gd name="connsiteY429" fmla="*/ 61327 h 219075"/>
                <a:gd name="connsiteX430" fmla="*/ 53626 w 219075"/>
                <a:gd name="connsiteY430" fmla="*/ 61327 h 219075"/>
                <a:gd name="connsiteX431" fmla="*/ 63212 w 219075"/>
                <a:gd name="connsiteY431" fmla="*/ 36728 h 219075"/>
                <a:gd name="connsiteX432" fmla="*/ 65533 w 219075"/>
                <a:gd name="connsiteY432" fmla="*/ 32437 h 219075"/>
                <a:gd name="connsiteX433" fmla="*/ 80452 w 219075"/>
                <a:gd name="connsiteY433" fmla="*/ 12967 h 219075"/>
                <a:gd name="connsiteX434" fmla="*/ 70714 w 219075"/>
                <a:gd name="connsiteY434" fmla="*/ 12967 h 219075"/>
                <a:gd name="connsiteX435" fmla="*/ 49464 w 219075"/>
                <a:gd name="connsiteY435" fmla="*/ 32901 h 219075"/>
                <a:gd name="connsiteX436" fmla="*/ 46606 w 219075"/>
                <a:gd name="connsiteY436" fmla="*/ 36728 h 219075"/>
                <a:gd name="connsiteX437" fmla="*/ 63212 w 219075"/>
                <a:gd name="connsiteY437" fmla="*/ 36728 h 219075"/>
                <a:gd name="connsiteX438" fmla="*/ 81358 w 219075"/>
                <a:gd name="connsiteY438" fmla="*/ 12129 h 219075"/>
                <a:gd name="connsiteX439" fmla="*/ 99284 w 219075"/>
                <a:gd name="connsiteY439" fmla="*/ 1414 h 219075"/>
                <a:gd name="connsiteX440" fmla="*/ 71996 w 219075"/>
                <a:gd name="connsiteY440" fmla="*/ 12129 h 219075"/>
                <a:gd name="connsiteX441" fmla="*/ 81358 w 219075"/>
                <a:gd name="connsiteY441" fmla="*/ 12129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219075" h="219075">
                  <a:moveTo>
                    <a:pt x="161162" y="209309"/>
                  </a:moveTo>
                  <a:lnTo>
                    <a:pt x="153108" y="209309"/>
                  </a:lnTo>
                  <a:cubicBezTo>
                    <a:pt x="147648" y="213155"/>
                    <a:pt x="141833" y="216278"/>
                    <a:pt x="135741" y="218582"/>
                  </a:cubicBezTo>
                  <a:cubicBezTo>
                    <a:pt x="133407" y="219121"/>
                    <a:pt x="131058" y="219584"/>
                    <a:pt x="128699" y="219971"/>
                  </a:cubicBezTo>
                  <a:cubicBezTo>
                    <a:pt x="136819" y="217795"/>
                    <a:pt x="144526" y="214166"/>
                    <a:pt x="151640" y="209309"/>
                  </a:cubicBezTo>
                  <a:lnTo>
                    <a:pt x="141683" y="209309"/>
                  </a:lnTo>
                  <a:cubicBezTo>
                    <a:pt x="136404" y="214405"/>
                    <a:pt x="130669" y="218236"/>
                    <a:pt x="124609" y="220564"/>
                  </a:cubicBezTo>
                  <a:cubicBezTo>
                    <a:pt x="123287" y="220730"/>
                    <a:pt x="121964" y="220872"/>
                    <a:pt x="120638" y="220991"/>
                  </a:cubicBezTo>
                  <a:cubicBezTo>
                    <a:pt x="127706" y="219043"/>
                    <a:pt x="134384" y="215028"/>
                    <a:pt x="140470" y="209309"/>
                  </a:cubicBezTo>
                  <a:lnTo>
                    <a:pt x="129197" y="209309"/>
                  </a:lnTo>
                  <a:cubicBezTo>
                    <a:pt x="125756" y="214900"/>
                    <a:pt x="121984" y="218964"/>
                    <a:pt x="117983" y="221198"/>
                  </a:cubicBezTo>
                  <a:cubicBezTo>
                    <a:pt x="117266" y="221246"/>
                    <a:pt x="116547" y="221285"/>
                    <a:pt x="115828" y="221318"/>
                  </a:cubicBezTo>
                  <a:cubicBezTo>
                    <a:pt x="120251" y="219515"/>
                    <a:pt x="124433" y="215369"/>
                    <a:pt x="128228" y="209309"/>
                  </a:cubicBezTo>
                  <a:lnTo>
                    <a:pt x="116954" y="209309"/>
                  </a:lnTo>
                  <a:cubicBezTo>
                    <a:pt x="115783" y="215082"/>
                    <a:pt x="114483" y="219229"/>
                    <a:pt x="113090" y="221411"/>
                  </a:cubicBezTo>
                  <a:lnTo>
                    <a:pt x="112253" y="221425"/>
                  </a:lnTo>
                  <a:cubicBezTo>
                    <a:pt x="113635" y="219682"/>
                    <a:pt x="114958" y="215490"/>
                    <a:pt x="116170" y="209309"/>
                  </a:cubicBezTo>
                  <a:lnTo>
                    <a:pt x="105320" y="209309"/>
                  </a:lnTo>
                  <a:cubicBezTo>
                    <a:pt x="106537" y="215493"/>
                    <a:pt x="107882" y="219687"/>
                    <a:pt x="109308" y="221427"/>
                  </a:cubicBezTo>
                  <a:lnTo>
                    <a:pt x="108589" y="221416"/>
                  </a:lnTo>
                  <a:cubicBezTo>
                    <a:pt x="107229" y="219238"/>
                    <a:pt x="105943" y="215088"/>
                    <a:pt x="104773" y="209309"/>
                  </a:cubicBezTo>
                  <a:lnTo>
                    <a:pt x="93380" y="209309"/>
                  </a:lnTo>
                  <a:cubicBezTo>
                    <a:pt x="97184" y="215380"/>
                    <a:pt x="101377" y="219532"/>
                    <a:pt x="105810" y="221329"/>
                  </a:cubicBezTo>
                  <a:cubicBezTo>
                    <a:pt x="105090" y="221297"/>
                    <a:pt x="104373" y="221260"/>
                    <a:pt x="103655" y="221215"/>
                  </a:cubicBezTo>
                  <a:cubicBezTo>
                    <a:pt x="99643" y="218985"/>
                    <a:pt x="95861" y="214912"/>
                    <a:pt x="92411" y="209309"/>
                  </a:cubicBezTo>
                  <a:lnTo>
                    <a:pt x="81139" y="209309"/>
                  </a:lnTo>
                  <a:cubicBezTo>
                    <a:pt x="87256" y="215056"/>
                    <a:pt x="93971" y="219082"/>
                    <a:pt x="101077" y="221021"/>
                  </a:cubicBezTo>
                  <a:cubicBezTo>
                    <a:pt x="99748" y="220904"/>
                    <a:pt x="98423" y="220766"/>
                    <a:pt x="97100" y="220602"/>
                  </a:cubicBezTo>
                  <a:cubicBezTo>
                    <a:pt x="91003" y="218277"/>
                    <a:pt x="85234" y="214433"/>
                    <a:pt x="79926" y="209309"/>
                  </a:cubicBezTo>
                  <a:lnTo>
                    <a:pt x="69968" y="209309"/>
                  </a:lnTo>
                  <a:cubicBezTo>
                    <a:pt x="77169" y="214226"/>
                    <a:pt x="84975" y="217883"/>
                    <a:pt x="93206" y="220050"/>
                  </a:cubicBezTo>
                  <a:cubicBezTo>
                    <a:pt x="90840" y="219673"/>
                    <a:pt x="88484" y="219217"/>
                    <a:pt x="86141" y="218684"/>
                  </a:cubicBezTo>
                  <a:cubicBezTo>
                    <a:pt x="79949" y="216372"/>
                    <a:pt x="74041" y="213212"/>
                    <a:pt x="68500" y="209309"/>
                  </a:cubicBezTo>
                  <a:lnTo>
                    <a:pt x="60344" y="209309"/>
                  </a:lnTo>
                  <a:cubicBezTo>
                    <a:pt x="59807" y="209034"/>
                    <a:pt x="59270" y="208754"/>
                    <a:pt x="58738" y="208471"/>
                  </a:cubicBezTo>
                  <a:lnTo>
                    <a:pt x="67329" y="208471"/>
                  </a:lnTo>
                  <a:cubicBezTo>
                    <a:pt x="60531" y="203506"/>
                    <a:pt x="54305" y="197414"/>
                    <a:pt x="48806" y="190393"/>
                  </a:cubicBezTo>
                  <a:cubicBezTo>
                    <a:pt x="47371" y="188561"/>
                    <a:pt x="45986" y="186665"/>
                    <a:pt x="44654" y="184710"/>
                  </a:cubicBezTo>
                  <a:lnTo>
                    <a:pt x="28345" y="184710"/>
                  </a:lnTo>
                  <a:lnTo>
                    <a:pt x="27598" y="183871"/>
                  </a:lnTo>
                  <a:lnTo>
                    <a:pt x="44088" y="183871"/>
                  </a:lnTo>
                  <a:cubicBezTo>
                    <a:pt x="39284" y="176681"/>
                    <a:pt x="35179" y="168704"/>
                    <a:pt x="31912" y="160111"/>
                  </a:cubicBezTo>
                  <a:lnTo>
                    <a:pt x="11593" y="160111"/>
                  </a:lnTo>
                  <a:lnTo>
                    <a:pt x="11179" y="159273"/>
                  </a:lnTo>
                  <a:lnTo>
                    <a:pt x="31597" y="159273"/>
                  </a:lnTo>
                  <a:cubicBezTo>
                    <a:pt x="28807" y="151774"/>
                    <a:pt x="26651" y="143817"/>
                    <a:pt x="25219" y="135514"/>
                  </a:cubicBezTo>
                  <a:lnTo>
                    <a:pt x="2799" y="135514"/>
                  </a:lnTo>
                  <a:lnTo>
                    <a:pt x="2611" y="134674"/>
                  </a:lnTo>
                  <a:lnTo>
                    <a:pt x="25077" y="134674"/>
                  </a:lnTo>
                  <a:cubicBezTo>
                    <a:pt x="23852" y="127295"/>
                    <a:pt x="23197" y="119647"/>
                    <a:pt x="23174" y="111809"/>
                  </a:cubicBezTo>
                  <a:lnTo>
                    <a:pt x="4" y="111809"/>
                  </a:lnTo>
                  <a:lnTo>
                    <a:pt x="0" y="110970"/>
                  </a:lnTo>
                  <a:lnTo>
                    <a:pt x="23174" y="110970"/>
                  </a:lnTo>
                  <a:cubicBezTo>
                    <a:pt x="23198" y="102656"/>
                    <a:pt x="23933" y="94555"/>
                    <a:pt x="25307" y="86763"/>
                  </a:cubicBezTo>
                  <a:lnTo>
                    <a:pt x="2610" y="86763"/>
                  </a:lnTo>
                  <a:lnTo>
                    <a:pt x="2799" y="85925"/>
                  </a:lnTo>
                  <a:lnTo>
                    <a:pt x="25457" y="85925"/>
                  </a:lnTo>
                  <a:cubicBezTo>
                    <a:pt x="26976" y="77609"/>
                    <a:pt x="29221" y="69651"/>
                    <a:pt x="32105" y="62164"/>
                  </a:cubicBezTo>
                  <a:lnTo>
                    <a:pt x="11215" y="62164"/>
                  </a:lnTo>
                  <a:lnTo>
                    <a:pt x="11630" y="61326"/>
                  </a:lnTo>
                  <a:lnTo>
                    <a:pt x="32431" y="61326"/>
                  </a:lnTo>
                  <a:cubicBezTo>
                    <a:pt x="35821" y="52710"/>
                    <a:pt x="40056" y="44731"/>
                    <a:pt x="44999" y="37566"/>
                  </a:cubicBezTo>
                  <a:lnTo>
                    <a:pt x="27622" y="37566"/>
                  </a:lnTo>
                  <a:lnTo>
                    <a:pt x="28363" y="36727"/>
                  </a:lnTo>
                  <a:lnTo>
                    <a:pt x="45584" y="36727"/>
                  </a:lnTo>
                  <a:cubicBezTo>
                    <a:pt x="46628" y="35244"/>
                    <a:pt x="47702" y="33796"/>
                    <a:pt x="48806" y="32385"/>
                  </a:cubicBezTo>
                  <a:cubicBezTo>
                    <a:pt x="54811" y="24718"/>
                    <a:pt x="61684" y="18159"/>
                    <a:pt x="69221" y="12967"/>
                  </a:cubicBezTo>
                  <a:lnTo>
                    <a:pt x="58662" y="12967"/>
                  </a:lnTo>
                  <a:cubicBezTo>
                    <a:pt x="59196" y="12683"/>
                    <a:pt x="59733" y="12403"/>
                    <a:pt x="60270" y="12129"/>
                  </a:cubicBezTo>
                  <a:lnTo>
                    <a:pt x="70463" y="12129"/>
                  </a:lnTo>
                  <a:cubicBezTo>
                    <a:pt x="79170" y="6359"/>
                    <a:pt x="88731" y="2400"/>
                    <a:pt x="98840" y="639"/>
                  </a:cubicBezTo>
                  <a:cubicBezTo>
                    <a:pt x="101630" y="339"/>
                    <a:pt x="104431" y="144"/>
                    <a:pt x="107235" y="55"/>
                  </a:cubicBezTo>
                  <a:cubicBezTo>
                    <a:pt x="112497" y="-110"/>
                    <a:pt x="117762" y="97"/>
                    <a:pt x="122992" y="679"/>
                  </a:cubicBezTo>
                  <a:cubicBezTo>
                    <a:pt x="133020" y="2458"/>
                    <a:pt x="142504" y="6401"/>
                    <a:pt x="151145" y="12129"/>
                  </a:cubicBezTo>
                  <a:lnTo>
                    <a:pt x="161087" y="12129"/>
                  </a:lnTo>
                  <a:cubicBezTo>
                    <a:pt x="161623" y="12403"/>
                    <a:pt x="162160" y="12683"/>
                    <a:pt x="162693" y="12967"/>
                  </a:cubicBezTo>
                  <a:lnTo>
                    <a:pt x="152388" y="12967"/>
                  </a:lnTo>
                  <a:cubicBezTo>
                    <a:pt x="159925" y="18159"/>
                    <a:pt x="166798" y="24718"/>
                    <a:pt x="172803" y="32385"/>
                  </a:cubicBezTo>
                  <a:cubicBezTo>
                    <a:pt x="173907" y="33796"/>
                    <a:pt x="174981" y="35244"/>
                    <a:pt x="176024" y="36727"/>
                  </a:cubicBezTo>
                  <a:lnTo>
                    <a:pt x="193085" y="36727"/>
                  </a:lnTo>
                  <a:lnTo>
                    <a:pt x="193832" y="37566"/>
                  </a:lnTo>
                  <a:lnTo>
                    <a:pt x="176609" y="37566"/>
                  </a:lnTo>
                  <a:cubicBezTo>
                    <a:pt x="181552" y="44731"/>
                    <a:pt x="185788" y="52710"/>
                    <a:pt x="189177" y="61326"/>
                  </a:cubicBezTo>
                  <a:lnTo>
                    <a:pt x="209838" y="61326"/>
                  </a:lnTo>
                  <a:lnTo>
                    <a:pt x="210252" y="62164"/>
                  </a:lnTo>
                  <a:lnTo>
                    <a:pt x="189504" y="62164"/>
                  </a:lnTo>
                  <a:cubicBezTo>
                    <a:pt x="192386" y="69651"/>
                    <a:pt x="194633" y="77609"/>
                    <a:pt x="196151" y="85925"/>
                  </a:cubicBezTo>
                  <a:lnTo>
                    <a:pt x="218632" y="85925"/>
                  </a:lnTo>
                  <a:lnTo>
                    <a:pt x="218820" y="86764"/>
                  </a:lnTo>
                  <a:lnTo>
                    <a:pt x="196302" y="86764"/>
                  </a:lnTo>
                  <a:cubicBezTo>
                    <a:pt x="197674" y="94555"/>
                    <a:pt x="198412" y="102656"/>
                    <a:pt x="198435" y="110971"/>
                  </a:cubicBezTo>
                  <a:lnTo>
                    <a:pt x="221433" y="110971"/>
                  </a:lnTo>
                  <a:lnTo>
                    <a:pt x="221428" y="111809"/>
                  </a:lnTo>
                  <a:lnTo>
                    <a:pt x="198435" y="111809"/>
                  </a:lnTo>
                  <a:cubicBezTo>
                    <a:pt x="198413" y="119647"/>
                    <a:pt x="197757" y="127295"/>
                    <a:pt x="196531" y="134674"/>
                  </a:cubicBezTo>
                  <a:lnTo>
                    <a:pt x="218819" y="134674"/>
                  </a:lnTo>
                  <a:lnTo>
                    <a:pt x="218629" y="135514"/>
                  </a:lnTo>
                  <a:lnTo>
                    <a:pt x="196389" y="135514"/>
                  </a:lnTo>
                  <a:cubicBezTo>
                    <a:pt x="194959" y="143817"/>
                    <a:pt x="192801" y="151774"/>
                    <a:pt x="190011" y="159273"/>
                  </a:cubicBezTo>
                  <a:lnTo>
                    <a:pt x="210217" y="159273"/>
                  </a:lnTo>
                  <a:lnTo>
                    <a:pt x="209801" y="160111"/>
                  </a:lnTo>
                  <a:lnTo>
                    <a:pt x="189696" y="160111"/>
                  </a:lnTo>
                  <a:cubicBezTo>
                    <a:pt x="186430" y="168704"/>
                    <a:pt x="182326" y="176681"/>
                    <a:pt x="177519" y="183871"/>
                  </a:cubicBezTo>
                  <a:lnTo>
                    <a:pt x="193808" y="183871"/>
                  </a:lnTo>
                  <a:lnTo>
                    <a:pt x="193068" y="184710"/>
                  </a:lnTo>
                  <a:lnTo>
                    <a:pt x="176955" y="184710"/>
                  </a:lnTo>
                  <a:cubicBezTo>
                    <a:pt x="175621" y="186665"/>
                    <a:pt x="174238" y="188561"/>
                    <a:pt x="172802" y="190393"/>
                  </a:cubicBezTo>
                  <a:cubicBezTo>
                    <a:pt x="167305" y="197414"/>
                    <a:pt x="161076" y="203506"/>
                    <a:pt x="154278" y="208471"/>
                  </a:cubicBezTo>
                  <a:lnTo>
                    <a:pt x="162770" y="208471"/>
                  </a:lnTo>
                  <a:cubicBezTo>
                    <a:pt x="162237" y="208754"/>
                    <a:pt x="161699" y="209034"/>
                    <a:pt x="161162" y="209309"/>
                  </a:cubicBezTo>
                  <a:close/>
                  <a:moveTo>
                    <a:pt x="112433" y="550"/>
                  </a:moveTo>
                  <a:cubicBezTo>
                    <a:pt x="113903" y="2263"/>
                    <a:pt x="115291" y="6260"/>
                    <a:pt x="116555" y="12129"/>
                  </a:cubicBezTo>
                  <a:lnTo>
                    <a:pt x="127362" y="12129"/>
                  </a:lnTo>
                  <a:cubicBezTo>
                    <a:pt x="122825" y="5340"/>
                    <a:pt x="117770" y="1246"/>
                    <a:pt x="112433" y="550"/>
                  </a:cubicBezTo>
                  <a:close/>
                  <a:moveTo>
                    <a:pt x="116732" y="12967"/>
                  </a:moveTo>
                  <a:cubicBezTo>
                    <a:pt x="118005" y="19114"/>
                    <a:pt x="119145" y="27180"/>
                    <a:pt x="120103" y="36727"/>
                  </a:cubicBezTo>
                  <a:lnTo>
                    <a:pt x="138242" y="36727"/>
                  </a:lnTo>
                  <a:cubicBezTo>
                    <a:pt x="137830" y="35379"/>
                    <a:pt x="137406" y="34061"/>
                    <a:pt x="136972" y="32776"/>
                  </a:cubicBezTo>
                  <a:cubicBezTo>
                    <a:pt x="134311" y="24886"/>
                    <a:pt x="131258" y="18187"/>
                    <a:pt x="127909" y="12967"/>
                  </a:cubicBezTo>
                  <a:lnTo>
                    <a:pt x="116732" y="12967"/>
                  </a:lnTo>
                  <a:close/>
                  <a:moveTo>
                    <a:pt x="120185" y="37566"/>
                  </a:moveTo>
                  <a:cubicBezTo>
                    <a:pt x="120890" y="44731"/>
                    <a:pt x="121494" y="52711"/>
                    <a:pt x="121978" y="61326"/>
                  </a:cubicBezTo>
                  <a:lnTo>
                    <a:pt x="143947" y="61326"/>
                  </a:lnTo>
                  <a:cubicBezTo>
                    <a:pt x="142478" y="52699"/>
                    <a:pt x="140641" y="44718"/>
                    <a:pt x="138496" y="37566"/>
                  </a:cubicBezTo>
                  <a:lnTo>
                    <a:pt x="120185" y="37566"/>
                  </a:lnTo>
                  <a:close/>
                  <a:moveTo>
                    <a:pt x="122025" y="62164"/>
                  </a:moveTo>
                  <a:cubicBezTo>
                    <a:pt x="122435" y="69652"/>
                    <a:pt x="122756" y="77609"/>
                    <a:pt x="122973" y="85925"/>
                  </a:cubicBezTo>
                  <a:lnTo>
                    <a:pt x="146965" y="85925"/>
                  </a:lnTo>
                  <a:cubicBezTo>
                    <a:pt x="146309" y="77606"/>
                    <a:pt x="145336" y="69646"/>
                    <a:pt x="144089" y="62164"/>
                  </a:cubicBezTo>
                  <a:lnTo>
                    <a:pt x="122025" y="62164"/>
                  </a:lnTo>
                  <a:close/>
                  <a:moveTo>
                    <a:pt x="122995" y="86763"/>
                  </a:moveTo>
                  <a:cubicBezTo>
                    <a:pt x="123190" y="94555"/>
                    <a:pt x="123295" y="102655"/>
                    <a:pt x="123298" y="110970"/>
                  </a:cubicBezTo>
                  <a:lnTo>
                    <a:pt x="147953" y="110970"/>
                  </a:lnTo>
                  <a:cubicBezTo>
                    <a:pt x="147942" y="102654"/>
                    <a:pt x="147624" y="94553"/>
                    <a:pt x="147031" y="86763"/>
                  </a:cubicBezTo>
                  <a:lnTo>
                    <a:pt x="122995" y="86763"/>
                  </a:lnTo>
                  <a:close/>
                  <a:moveTo>
                    <a:pt x="123298" y="111809"/>
                  </a:moveTo>
                  <a:cubicBezTo>
                    <a:pt x="123296" y="119648"/>
                    <a:pt x="123204" y="127296"/>
                    <a:pt x="123035" y="134674"/>
                  </a:cubicBezTo>
                  <a:lnTo>
                    <a:pt x="147131" y="134674"/>
                  </a:lnTo>
                  <a:cubicBezTo>
                    <a:pt x="147660" y="127298"/>
                    <a:pt x="147942" y="119649"/>
                    <a:pt x="147953" y="111809"/>
                  </a:cubicBezTo>
                  <a:lnTo>
                    <a:pt x="123298" y="111809"/>
                  </a:lnTo>
                  <a:close/>
                  <a:moveTo>
                    <a:pt x="123015" y="135514"/>
                  </a:moveTo>
                  <a:cubicBezTo>
                    <a:pt x="122815" y="143819"/>
                    <a:pt x="122516" y="151776"/>
                    <a:pt x="122129" y="159273"/>
                  </a:cubicBezTo>
                  <a:lnTo>
                    <a:pt x="144309" y="159273"/>
                  </a:lnTo>
                  <a:cubicBezTo>
                    <a:pt x="145516" y="151779"/>
                    <a:pt x="146449" y="143822"/>
                    <a:pt x="147068" y="135514"/>
                  </a:cubicBezTo>
                  <a:lnTo>
                    <a:pt x="123015" y="135514"/>
                  </a:lnTo>
                  <a:close/>
                  <a:moveTo>
                    <a:pt x="122085" y="160111"/>
                  </a:moveTo>
                  <a:cubicBezTo>
                    <a:pt x="121632" y="168708"/>
                    <a:pt x="121060" y="176686"/>
                    <a:pt x="120391" y="183871"/>
                  </a:cubicBezTo>
                  <a:lnTo>
                    <a:pt x="138892" y="183871"/>
                  </a:lnTo>
                  <a:cubicBezTo>
                    <a:pt x="140976" y="176692"/>
                    <a:pt x="142755" y="168714"/>
                    <a:pt x="144171" y="160111"/>
                  </a:cubicBezTo>
                  <a:lnTo>
                    <a:pt x="122085" y="160111"/>
                  </a:lnTo>
                  <a:close/>
                  <a:moveTo>
                    <a:pt x="120313" y="184710"/>
                  </a:moveTo>
                  <a:cubicBezTo>
                    <a:pt x="120136" y="186591"/>
                    <a:pt x="119949" y="188415"/>
                    <a:pt x="119759" y="190180"/>
                  </a:cubicBezTo>
                  <a:cubicBezTo>
                    <a:pt x="118987" y="197292"/>
                    <a:pt x="118102" y="203457"/>
                    <a:pt x="117121" y="208471"/>
                  </a:cubicBezTo>
                  <a:lnTo>
                    <a:pt x="128744" y="208471"/>
                  </a:lnTo>
                  <a:cubicBezTo>
                    <a:pt x="131766" y="203462"/>
                    <a:pt x="134535" y="197232"/>
                    <a:pt x="136972" y="190003"/>
                  </a:cubicBezTo>
                  <a:cubicBezTo>
                    <a:pt x="137550" y="188294"/>
                    <a:pt x="138108" y="186528"/>
                    <a:pt x="138645" y="184710"/>
                  </a:cubicBezTo>
                  <a:lnTo>
                    <a:pt x="120313" y="184710"/>
                  </a:lnTo>
                  <a:close/>
                  <a:moveTo>
                    <a:pt x="104607" y="208471"/>
                  </a:moveTo>
                  <a:cubicBezTo>
                    <a:pt x="103384" y="202210"/>
                    <a:pt x="102291" y="194157"/>
                    <a:pt x="101373" y="184710"/>
                  </a:cubicBezTo>
                  <a:lnTo>
                    <a:pt x="82962" y="184710"/>
                  </a:lnTo>
                  <a:cubicBezTo>
                    <a:pt x="83502" y="186528"/>
                    <a:pt x="84059" y="188294"/>
                    <a:pt x="84635" y="190003"/>
                  </a:cubicBezTo>
                  <a:cubicBezTo>
                    <a:pt x="87073" y="197232"/>
                    <a:pt x="89842" y="203462"/>
                    <a:pt x="92864" y="208471"/>
                  </a:cubicBezTo>
                  <a:lnTo>
                    <a:pt x="104607" y="208471"/>
                  </a:lnTo>
                  <a:close/>
                  <a:moveTo>
                    <a:pt x="101293" y="183871"/>
                  </a:moveTo>
                  <a:cubicBezTo>
                    <a:pt x="100607" y="176680"/>
                    <a:pt x="100021" y="168705"/>
                    <a:pt x="99555" y="160111"/>
                  </a:cubicBezTo>
                  <a:lnTo>
                    <a:pt x="77437" y="160111"/>
                  </a:lnTo>
                  <a:cubicBezTo>
                    <a:pt x="78853" y="168714"/>
                    <a:pt x="80633" y="176692"/>
                    <a:pt x="82718" y="183871"/>
                  </a:cubicBezTo>
                  <a:lnTo>
                    <a:pt x="101293" y="183871"/>
                  </a:lnTo>
                  <a:close/>
                  <a:moveTo>
                    <a:pt x="99511" y="159273"/>
                  </a:moveTo>
                  <a:cubicBezTo>
                    <a:pt x="99113" y="151774"/>
                    <a:pt x="98806" y="143817"/>
                    <a:pt x="98603" y="135514"/>
                  </a:cubicBezTo>
                  <a:lnTo>
                    <a:pt x="74540" y="135514"/>
                  </a:lnTo>
                  <a:cubicBezTo>
                    <a:pt x="75160" y="143822"/>
                    <a:pt x="76092" y="151779"/>
                    <a:pt x="77300" y="159273"/>
                  </a:cubicBezTo>
                  <a:lnTo>
                    <a:pt x="99511" y="159273"/>
                  </a:lnTo>
                  <a:close/>
                  <a:moveTo>
                    <a:pt x="98582" y="134674"/>
                  </a:moveTo>
                  <a:cubicBezTo>
                    <a:pt x="98407" y="127295"/>
                    <a:pt x="98313" y="119648"/>
                    <a:pt x="98310" y="111809"/>
                  </a:cubicBezTo>
                  <a:lnTo>
                    <a:pt x="73655" y="111809"/>
                  </a:lnTo>
                  <a:cubicBezTo>
                    <a:pt x="73666" y="119649"/>
                    <a:pt x="73949" y="127298"/>
                    <a:pt x="74478" y="134674"/>
                  </a:cubicBezTo>
                  <a:lnTo>
                    <a:pt x="98582" y="134674"/>
                  </a:lnTo>
                  <a:close/>
                  <a:moveTo>
                    <a:pt x="98310" y="110970"/>
                  </a:moveTo>
                  <a:cubicBezTo>
                    <a:pt x="98312" y="102655"/>
                    <a:pt x="98414" y="94555"/>
                    <a:pt x="98606" y="86763"/>
                  </a:cubicBezTo>
                  <a:lnTo>
                    <a:pt x="74578" y="86763"/>
                  </a:lnTo>
                  <a:cubicBezTo>
                    <a:pt x="73984" y="94553"/>
                    <a:pt x="73666" y="102654"/>
                    <a:pt x="73655" y="110970"/>
                  </a:cubicBezTo>
                  <a:lnTo>
                    <a:pt x="98310" y="110970"/>
                  </a:lnTo>
                  <a:close/>
                  <a:moveTo>
                    <a:pt x="98627" y="85925"/>
                  </a:moveTo>
                  <a:cubicBezTo>
                    <a:pt x="98837" y="77608"/>
                    <a:pt x="99151" y="69649"/>
                    <a:pt x="99550" y="62164"/>
                  </a:cubicBezTo>
                  <a:lnTo>
                    <a:pt x="77519" y="62164"/>
                  </a:lnTo>
                  <a:cubicBezTo>
                    <a:pt x="76272" y="69646"/>
                    <a:pt x="75300" y="77606"/>
                    <a:pt x="74643" y="85925"/>
                  </a:cubicBezTo>
                  <a:lnTo>
                    <a:pt x="98627" y="85925"/>
                  </a:lnTo>
                  <a:close/>
                  <a:moveTo>
                    <a:pt x="99595" y="61326"/>
                  </a:moveTo>
                  <a:cubicBezTo>
                    <a:pt x="100066" y="52706"/>
                    <a:pt x="100656" y="44725"/>
                    <a:pt x="101343" y="37566"/>
                  </a:cubicBezTo>
                  <a:lnTo>
                    <a:pt x="83112" y="37566"/>
                  </a:lnTo>
                  <a:cubicBezTo>
                    <a:pt x="80967" y="44718"/>
                    <a:pt x="79131" y="52699"/>
                    <a:pt x="77662" y="61326"/>
                  </a:cubicBezTo>
                  <a:lnTo>
                    <a:pt x="99595" y="61326"/>
                  </a:lnTo>
                  <a:close/>
                  <a:moveTo>
                    <a:pt x="101424" y="36727"/>
                  </a:moveTo>
                  <a:cubicBezTo>
                    <a:pt x="101562" y="35318"/>
                    <a:pt x="101704" y="33940"/>
                    <a:pt x="101849" y="32598"/>
                  </a:cubicBezTo>
                  <a:cubicBezTo>
                    <a:pt x="102691" y="24838"/>
                    <a:pt x="103670" y="18207"/>
                    <a:pt x="104758" y="12967"/>
                  </a:cubicBezTo>
                  <a:lnTo>
                    <a:pt x="93699" y="12967"/>
                  </a:lnTo>
                  <a:cubicBezTo>
                    <a:pt x="90350" y="18187"/>
                    <a:pt x="87297" y="24886"/>
                    <a:pt x="84635" y="32776"/>
                  </a:cubicBezTo>
                  <a:cubicBezTo>
                    <a:pt x="84201" y="34061"/>
                    <a:pt x="83779" y="35379"/>
                    <a:pt x="83367" y="36727"/>
                  </a:cubicBezTo>
                  <a:lnTo>
                    <a:pt x="101424" y="36727"/>
                  </a:lnTo>
                  <a:close/>
                  <a:moveTo>
                    <a:pt x="104935" y="12129"/>
                  </a:moveTo>
                  <a:cubicBezTo>
                    <a:pt x="106202" y="6268"/>
                    <a:pt x="107610" y="2275"/>
                    <a:pt x="109117" y="558"/>
                  </a:cubicBezTo>
                  <a:cubicBezTo>
                    <a:pt x="103801" y="1276"/>
                    <a:pt x="98766" y="5366"/>
                    <a:pt x="94248" y="12129"/>
                  </a:cubicBezTo>
                  <a:lnTo>
                    <a:pt x="104935" y="12129"/>
                  </a:lnTo>
                  <a:close/>
                  <a:moveTo>
                    <a:pt x="122460" y="110971"/>
                  </a:moveTo>
                  <a:cubicBezTo>
                    <a:pt x="122457" y="102654"/>
                    <a:pt x="122357" y="94553"/>
                    <a:pt x="122172" y="86764"/>
                  </a:cubicBezTo>
                  <a:lnTo>
                    <a:pt x="99444" y="86764"/>
                  </a:lnTo>
                  <a:cubicBezTo>
                    <a:pt x="99253" y="94554"/>
                    <a:pt x="99153" y="102654"/>
                    <a:pt x="99149" y="110971"/>
                  </a:cubicBezTo>
                  <a:lnTo>
                    <a:pt x="122460" y="110971"/>
                  </a:lnTo>
                  <a:close/>
                  <a:moveTo>
                    <a:pt x="122152" y="85925"/>
                  </a:moveTo>
                  <a:cubicBezTo>
                    <a:pt x="121946" y="77604"/>
                    <a:pt x="121642" y="69647"/>
                    <a:pt x="121252" y="62165"/>
                  </a:cubicBezTo>
                  <a:lnTo>
                    <a:pt x="100389" y="62165"/>
                  </a:lnTo>
                  <a:cubicBezTo>
                    <a:pt x="99988" y="69648"/>
                    <a:pt x="99676" y="77606"/>
                    <a:pt x="99466" y="85925"/>
                  </a:cubicBezTo>
                  <a:lnTo>
                    <a:pt x="122152" y="85925"/>
                  </a:lnTo>
                  <a:close/>
                  <a:moveTo>
                    <a:pt x="121209" y="61327"/>
                  </a:moveTo>
                  <a:cubicBezTo>
                    <a:pt x="120749" y="52695"/>
                    <a:pt x="120174" y="44716"/>
                    <a:pt x="119505" y="37566"/>
                  </a:cubicBezTo>
                  <a:lnTo>
                    <a:pt x="102182" y="37566"/>
                  </a:lnTo>
                  <a:cubicBezTo>
                    <a:pt x="101496" y="44721"/>
                    <a:pt x="100906" y="52702"/>
                    <a:pt x="100435" y="61327"/>
                  </a:cubicBezTo>
                  <a:lnTo>
                    <a:pt x="121209" y="61327"/>
                  </a:lnTo>
                  <a:close/>
                  <a:moveTo>
                    <a:pt x="119426" y="36727"/>
                  </a:moveTo>
                  <a:cubicBezTo>
                    <a:pt x="118505" y="27108"/>
                    <a:pt x="117410" y="19038"/>
                    <a:pt x="116187" y="12967"/>
                  </a:cubicBezTo>
                  <a:lnTo>
                    <a:pt x="105538" y="12967"/>
                  </a:lnTo>
                  <a:cubicBezTo>
                    <a:pt x="104495" y="18168"/>
                    <a:pt x="103532" y="24837"/>
                    <a:pt x="102682" y="32688"/>
                  </a:cubicBezTo>
                  <a:cubicBezTo>
                    <a:pt x="102539" y="34002"/>
                    <a:pt x="102400" y="35349"/>
                    <a:pt x="102265" y="36727"/>
                  </a:cubicBezTo>
                  <a:lnTo>
                    <a:pt x="119426" y="36727"/>
                  </a:lnTo>
                  <a:close/>
                  <a:moveTo>
                    <a:pt x="116016" y="12129"/>
                  </a:moveTo>
                  <a:cubicBezTo>
                    <a:pt x="114447" y="4656"/>
                    <a:pt x="112678" y="445"/>
                    <a:pt x="110804" y="445"/>
                  </a:cubicBezTo>
                  <a:cubicBezTo>
                    <a:pt x="109001" y="445"/>
                    <a:pt x="107271" y="4654"/>
                    <a:pt x="105710" y="12129"/>
                  </a:cubicBezTo>
                  <a:lnTo>
                    <a:pt x="116016" y="12129"/>
                  </a:lnTo>
                  <a:close/>
                  <a:moveTo>
                    <a:pt x="99149" y="111809"/>
                  </a:moveTo>
                  <a:cubicBezTo>
                    <a:pt x="99153" y="119650"/>
                    <a:pt x="99240" y="127298"/>
                    <a:pt x="99405" y="134675"/>
                  </a:cubicBezTo>
                  <a:lnTo>
                    <a:pt x="122195" y="134675"/>
                  </a:lnTo>
                  <a:cubicBezTo>
                    <a:pt x="122367" y="127298"/>
                    <a:pt x="122457" y="119650"/>
                    <a:pt x="122460" y="111809"/>
                  </a:cubicBezTo>
                  <a:lnTo>
                    <a:pt x="99149" y="111809"/>
                  </a:lnTo>
                  <a:close/>
                  <a:moveTo>
                    <a:pt x="99425" y="135514"/>
                  </a:moveTo>
                  <a:cubicBezTo>
                    <a:pt x="99618" y="143822"/>
                    <a:pt x="99910" y="151781"/>
                    <a:pt x="100287" y="159273"/>
                  </a:cubicBezTo>
                  <a:lnTo>
                    <a:pt x="121290" y="159273"/>
                  </a:lnTo>
                  <a:cubicBezTo>
                    <a:pt x="121678" y="151779"/>
                    <a:pt x="121977" y="143821"/>
                    <a:pt x="122176" y="135514"/>
                  </a:cubicBezTo>
                  <a:lnTo>
                    <a:pt x="99425" y="135514"/>
                  </a:lnTo>
                  <a:close/>
                  <a:moveTo>
                    <a:pt x="100330" y="160111"/>
                  </a:moveTo>
                  <a:cubicBezTo>
                    <a:pt x="100772" y="168716"/>
                    <a:pt x="101328" y="176696"/>
                    <a:pt x="101979" y="183872"/>
                  </a:cubicBezTo>
                  <a:lnTo>
                    <a:pt x="119552" y="183872"/>
                  </a:lnTo>
                  <a:cubicBezTo>
                    <a:pt x="120221" y="176690"/>
                    <a:pt x="120792" y="168712"/>
                    <a:pt x="121247" y="160111"/>
                  </a:cubicBezTo>
                  <a:lnTo>
                    <a:pt x="100330" y="160111"/>
                  </a:lnTo>
                  <a:close/>
                  <a:moveTo>
                    <a:pt x="102057" y="184710"/>
                  </a:moveTo>
                  <a:cubicBezTo>
                    <a:pt x="102938" y="194218"/>
                    <a:pt x="103985" y="202277"/>
                    <a:pt x="105159" y="208472"/>
                  </a:cubicBezTo>
                  <a:lnTo>
                    <a:pt x="116332" y="208472"/>
                  </a:lnTo>
                  <a:cubicBezTo>
                    <a:pt x="117274" y="203483"/>
                    <a:pt x="118147" y="197282"/>
                    <a:pt x="118927" y="190092"/>
                  </a:cubicBezTo>
                  <a:cubicBezTo>
                    <a:pt x="119116" y="188355"/>
                    <a:pt x="119297" y="186559"/>
                    <a:pt x="119474" y="184710"/>
                  </a:cubicBezTo>
                  <a:lnTo>
                    <a:pt x="102057" y="184710"/>
                  </a:lnTo>
                  <a:close/>
                  <a:moveTo>
                    <a:pt x="116674" y="921"/>
                  </a:moveTo>
                  <a:cubicBezTo>
                    <a:pt x="120829" y="2801"/>
                    <a:pt x="124758" y="6648"/>
                    <a:pt x="128346" y="12129"/>
                  </a:cubicBezTo>
                  <a:lnTo>
                    <a:pt x="138996" y="12129"/>
                  </a:lnTo>
                  <a:cubicBezTo>
                    <a:pt x="132166" y="6115"/>
                    <a:pt x="124633" y="2214"/>
                    <a:pt x="116674" y="921"/>
                  </a:cubicBezTo>
                  <a:close/>
                  <a:moveTo>
                    <a:pt x="128885" y="12967"/>
                  </a:moveTo>
                  <a:cubicBezTo>
                    <a:pt x="132170" y="18188"/>
                    <a:pt x="135161" y="24789"/>
                    <a:pt x="137765" y="32510"/>
                  </a:cubicBezTo>
                  <a:cubicBezTo>
                    <a:pt x="138229" y="33881"/>
                    <a:pt x="138677" y="35287"/>
                    <a:pt x="139116" y="36728"/>
                  </a:cubicBezTo>
                  <a:lnTo>
                    <a:pt x="157456" y="36728"/>
                  </a:lnTo>
                  <a:cubicBezTo>
                    <a:pt x="156772" y="35405"/>
                    <a:pt x="156068" y="34113"/>
                    <a:pt x="155348" y="32850"/>
                  </a:cubicBezTo>
                  <a:cubicBezTo>
                    <a:pt x="150830" y="24928"/>
                    <a:pt x="145635" y="18204"/>
                    <a:pt x="139928" y="12967"/>
                  </a:cubicBezTo>
                  <a:lnTo>
                    <a:pt x="128885" y="12967"/>
                  </a:lnTo>
                  <a:close/>
                  <a:moveTo>
                    <a:pt x="139368" y="37566"/>
                  </a:moveTo>
                  <a:cubicBezTo>
                    <a:pt x="141503" y="44728"/>
                    <a:pt x="143331" y="52708"/>
                    <a:pt x="144795" y="61327"/>
                  </a:cubicBezTo>
                  <a:lnTo>
                    <a:pt x="167113" y="61327"/>
                  </a:lnTo>
                  <a:cubicBezTo>
                    <a:pt x="164625" y="52698"/>
                    <a:pt x="161516" y="44718"/>
                    <a:pt x="157886" y="37566"/>
                  </a:cubicBezTo>
                  <a:lnTo>
                    <a:pt x="139368" y="37566"/>
                  </a:lnTo>
                  <a:close/>
                  <a:moveTo>
                    <a:pt x="144936" y="62165"/>
                  </a:moveTo>
                  <a:cubicBezTo>
                    <a:pt x="146181" y="69651"/>
                    <a:pt x="147150" y="77609"/>
                    <a:pt x="147806" y="85925"/>
                  </a:cubicBezTo>
                  <a:lnTo>
                    <a:pt x="172222" y="85925"/>
                  </a:lnTo>
                  <a:cubicBezTo>
                    <a:pt x="171109" y="77605"/>
                    <a:pt x="169464" y="69646"/>
                    <a:pt x="167353" y="62165"/>
                  </a:cubicBezTo>
                  <a:lnTo>
                    <a:pt x="144936" y="62165"/>
                  </a:lnTo>
                  <a:close/>
                  <a:moveTo>
                    <a:pt x="147871" y="86764"/>
                  </a:moveTo>
                  <a:cubicBezTo>
                    <a:pt x="148464" y="94556"/>
                    <a:pt x="148782" y="102656"/>
                    <a:pt x="148791" y="110971"/>
                  </a:cubicBezTo>
                  <a:lnTo>
                    <a:pt x="173893" y="110971"/>
                  </a:lnTo>
                  <a:cubicBezTo>
                    <a:pt x="173875" y="102654"/>
                    <a:pt x="173337" y="94554"/>
                    <a:pt x="172332" y="86764"/>
                  </a:cubicBezTo>
                  <a:lnTo>
                    <a:pt x="147871" y="86764"/>
                  </a:lnTo>
                  <a:close/>
                  <a:moveTo>
                    <a:pt x="148791" y="111810"/>
                  </a:moveTo>
                  <a:cubicBezTo>
                    <a:pt x="148783" y="119648"/>
                    <a:pt x="148499" y="127297"/>
                    <a:pt x="147969" y="134675"/>
                  </a:cubicBezTo>
                  <a:lnTo>
                    <a:pt x="172500" y="134675"/>
                  </a:lnTo>
                  <a:cubicBezTo>
                    <a:pt x="173397" y="127299"/>
                    <a:pt x="173876" y="119650"/>
                    <a:pt x="173893" y="111810"/>
                  </a:cubicBezTo>
                  <a:lnTo>
                    <a:pt x="148791" y="111810"/>
                  </a:lnTo>
                  <a:close/>
                  <a:moveTo>
                    <a:pt x="147909" y="135514"/>
                  </a:moveTo>
                  <a:cubicBezTo>
                    <a:pt x="147291" y="143819"/>
                    <a:pt x="146360" y="151776"/>
                    <a:pt x="145155" y="159274"/>
                  </a:cubicBezTo>
                  <a:lnTo>
                    <a:pt x="167725" y="159274"/>
                  </a:lnTo>
                  <a:cubicBezTo>
                    <a:pt x="169769" y="151781"/>
                    <a:pt x="171347" y="143822"/>
                    <a:pt x="172396" y="135514"/>
                  </a:cubicBezTo>
                  <a:lnTo>
                    <a:pt x="147909" y="135514"/>
                  </a:lnTo>
                  <a:close/>
                  <a:moveTo>
                    <a:pt x="145019" y="160111"/>
                  </a:moveTo>
                  <a:cubicBezTo>
                    <a:pt x="143609" y="168707"/>
                    <a:pt x="141837" y="176684"/>
                    <a:pt x="139761" y="183872"/>
                  </a:cubicBezTo>
                  <a:lnTo>
                    <a:pt x="158555" y="183872"/>
                  </a:lnTo>
                  <a:cubicBezTo>
                    <a:pt x="162083" y="176695"/>
                    <a:pt x="165096" y="168716"/>
                    <a:pt x="167493" y="160111"/>
                  </a:cubicBezTo>
                  <a:lnTo>
                    <a:pt x="145019" y="160111"/>
                  </a:lnTo>
                  <a:close/>
                  <a:moveTo>
                    <a:pt x="139518" y="184711"/>
                  </a:moveTo>
                  <a:cubicBezTo>
                    <a:pt x="138955" y="186622"/>
                    <a:pt x="138371" y="188478"/>
                    <a:pt x="137765" y="190270"/>
                  </a:cubicBezTo>
                  <a:cubicBezTo>
                    <a:pt x="135379" y="197344"/>
                    <a:pt x="132669" y="203478"/>
                    <a:pt x="129705" y="208472"/>
                  </a:cubicBezTo>
                  <a:lnTo>
                    <a:pt x="141347" y="208472"/>
                  </a:lnTo>
                  <a:cubicBezTo>
                    <a:pt x="146497" y="203445"/>
                    <a:pt x="151209" y="197190"/>
                    <a:pt x="155348" y="189931"/>
                  </a:cubicBezTo>
                  <a:cubicBezTo>
                    <a:pt x="156310" y="188244"/>
                    <a:pt x="157241" y="186503"/>
                    <a:pt x="158138" y="184711"/>
                  </a:cubicBezTo>
                  <a:lnTo>
                    <a:pt x="139518" y="184711"/>
                  </a:lnTo>
                  <a:close/>
                  <a:moveTo>
                    <a:pt x="91904" y="208472"/>
                  </a:moveTo>
                  <a:cubicBezTo>
                    <a:pt x="88940" y="203478"/>
                    <a:pt x="86229" y="197344"/>
                    <a:pt x="83844" y="190270"/>
                  </a:cubicBezTo>
                  <a:cubicBezTo>
                    <a:pt x="83238" y="188477"/>
                    <a:pt x="82653" y="186622"/>
                    <a:pt x="82091" y="184710"/>
                  </a:cubicBezTo>
                  <a:lnTo>
                    <a:pt x="63470" y="184710"/>
                  </a:lnTo>
                  <a:cubicBezTo>
                    <a:pt x="64368" y="186503"/>
                    <a:pt x="65299" y="188243"/>
                    <a:pt x="66260" y="189930"/>
                  </a:cubicBezTo>
                  <a:cubicBezTo>
                    <a:pt x="70401" y="197190"/>
                    <a:pt x="75111" y="203445"/>
                    <a:pt x="80262" y="208472"/>
                  </a:cubicBezTo>
                  <a:lnTo>
                    <a:pt x="91904" y="208472"/>
                  </a:lnTo>
                  <a:close/>
                  <a:moveTo>
                    <a:pt x="81846" y="183872"/>
                  </a:moveTo>
                  <a:cubicBezTo>
                    <a:pt x="79772" y="176684"/>
                    <a:pt x="77999" y="168707"/>
                    <a:pt x="76589" y="160111"/>
                  </a:cubicBezTo>
                  <a:lnTo>
                    <a:pt x="54115" y="160111"/>
                  </a:lnTo>
                  <a:cubicBezTo>
                    <a:pt x="56513" y="168716"/>
                    <a:pt x="59525" y="176695"/>
                    <a:pt x="63053" y="183872"/>
                  </a:cubicBezTo>
                  <a:lnTo>
                    <a:pt x="81846" y="183872"/>
                  </a:lnTo>
                  <a:close/>
                  <a:moveTo>
                    <a:pt x="76453" y="159274"/>
                  </a:moveTo>
                  <a:cubicBezTo>
                    <a:pt x="75248" y="151776"/>
                    <a:pt x="74318" y="143819"/>
                    <a:pt x="73700" y="135514"/>
                  </a:cubicBezTo>
                  <a:lnTo>
                    <a:pt x="49212" y="135514"/>
                  </a:lnTo>
                  <a:cubicBezTo>
                    <a:pt x="50261" y="143822"/>
                    <a:pt x="51840" y="151781"/>
                    <a:pt x="53884" y="159274"/>
                  </a:cubicBezTo>
                  <a:lnTo>
                    <a:pt x="76453" y="159274"/>
                  </a:lnTo>
                  <a:close/>
                  <a:moveTo>
                    <a:pt x="73638" y="134675"/>
                  </a:moveTo>
                  <a:cubicBezTo>
                    <a:pt x="73110" y="127297"/>
                    <a:pt x="72827" y="119648"/>
                    <a:pt x="72817" y="111810"/>
                  </a:cubicBezTo>
                  <a:lnTo>
                    <a:pt x="47716" y="111810"/>
                  </a:lnTo>
                  <a:cubicBezTo>
                    <a:pt x="47733" y="119650"/>
                    <a:pt x="48211" y="127299"/>
                    <a:pt x="49108" y="134675"/>
                  </a:cubicBezTo>
                  <a:lnTo>
                    <a:pt x="73638" y="134675"/>
                  </a:lnTo>
                  <a:close/>
                  <a:moveTo>
                    <a:pt x="72817" y="110971"/>
                  </a:moveTo>
                  <a:cubicBezTo>
                    <a:pt x="72828" y="102656"/>
                    <a:pt x="73145" y="94556"/>
                    <a:pt x="73738" y="86764"/>
                  </a:cubicBezTo>
                  <a:lnTo>
                    <a:pt x="49277" y="86764"/>
                  </a:lnTo>
                  <a:cubicBezTo>
                    <a:pt x="48271" y="94554"/>
                    <a:pt x="47734" y="102654"/>
                    <a:pt x="47716" y="110971"/>
                  </a:cubicBezTo>
                  <a:lnTo>
                    <a:pt x="72817" y="110971"/>
                  </a:lnTo>
                  <a:close/>
                  <a:moveTo>
                    <a:pt x="73802" y="85925"/>
                  </a:moveTo>
                  <a:cubicBezTo>
                    <a:pt x="74458" y="77609"/>
                    <a:pt x="75427" y="69651"/>
                    <a:pt x="76672" y="62165"/>
                  </a:cubicBezTo>
                  <a:lnTo>
                    <a:pt x="54255" y="62165"/>
                  </a:lnTo>
                  <a:cubicBezTo>
                    <a:pt x="52144" y="69646"/>
                    <a:pt x="50499" y="77605"/>
                    <a:pt x="49387" y="85925"/>
                  </a:cubicBezTo>
                  <a:lnTo>
                    <a:pt x="73802" y="85925"/>
                  </a:lnTo>
                  <a:close/>
                  <a:moveTo>
                    <a:pt x="76814" y="61327"/>
                  </a:moveTo>
                  <a:cubicBezTo>
                    <a:pt x="78276" y="52708"/>
                    <a:pt x="80105" y="44728"/>
                    <a:pt x="82240" y="37566"/>
                  </a:cubicBezTo>
                  <a:lnTo>
                    <a:pt x="63723" y="37566"/>
                  </a:lnTo>
                  <a:cubicBezTo>
                    <a:pt x="60093" y="44718"/>
                    <a:pt x="56983" y="52698"/>
                    <a:pt x="54495" y="61327"/>
                  </a:cubicBezTo>
                  <a:lnTo>
                    <a:pt x="76814" y="61327"/>
                  </a:lnTo>
                  <a:close/>
                  <a:moveTo>
                    <a:pt x="82493" y="36728"/>
                  </a:moveTo>
                  <a:cubicBezTo>
                    <a:pt x="82931" y="35287"/>
                    <a:pt x="83381" y="33881"/>
                    <a:pt x="83844" y="32510"/>
                  </a:cubicBezTo>
                  <a:cubicBezTo>
                    <a:pt x="86447" y="24789"/>
                    <a:pt x="89438" y="18188"/>
                    <a:pt x="92724" y="12967"/>
                  </a:cubicBezTo>
                  <a:lnTo>
                    <a:pt x="81680" y="12967"/>
                  </a:lnTo>
                  <a:cubicBezTo>
                    <a:pt x="75973" y="18204"/>
                    <a:pt x="70777" y="24928"/>
                    <a:pt x="66260" y="32850"/>
                  </a:cubicBezTo>
                  <a:cubicBezTo>
                    <a:pt x="65540" y="34113"/>
                    <a:pt x="64837" y="35405"/>
                    <a:pt x="64153" y="36728"/>
                  </a:cubicBezTo>
                  <a:lnTo>
                    <a:pt x="82493" y="36728"/>
                  </a:lnTo>
                  <a:close/>
                  <a:moveTo>
                    <a:pt x="93263" y="12129"/>
                  </a:moveTo>
                  <a:cubicBezTo>
                    <a:pt x="96850" y="6648"/>
                    <a:pt x="100778" y="2801"/>
                    <a:pt x="104935" y="921"/>
                  </a:cubicBezTo>
                  <a:cubicBezTo>
                    <a:pt x="96975" y="2215"/>
                    <a:pt x="89442" y="6115"/>
                    <a:pt x="82613" y="12129"/>
                  </a:cubicBezTo>
                  <a:lnTo>
                    <a:pt x="93263" y="12129"/>
                  </a:lnTo>
                  <a:close/>
                  <a:moveTo>
                    <a:pt x="122324" y="1414"/>
                  </a:moveTo>
                  <a:cubicBezTo>
                    <a:pt x="128678" y="3433"/>
                    <a:pt x="134704" y="7091"/>
                    <a:pt x="140250" y="12129"/>
                  </a:cubicBezTo>
                  <a:lnTo>
                    <a:pt x="149611" y="12129"/>
                  </a:lnTo>
                  <a:cubicBezTo>
                    <a:pt x="141203" y="6746"/>
                    <a:pt x="132017" y="3058"/>
                    <a:pt x="122324" y="1414"/>
                  </a:cubicBezTo>
                  <a:close/>
                  <a:moveTo>
                    <a:pt x="141156" y="12967"/>
                  </a:moveTo>
                  <a:cubicBezTo>
                    <a:pt x="146668" y="18171"/>
                    <a:pt x="151691" y="24747"/>
                    <a:pt x="156076" y="32437"/>
                  </a:cubicBezTo>
                  <a:cubicBezTo>
                    <a:pt x="156870" y="33830"/>
                    <a:pt x="157644" y="35262"/>
                    <a:pt x="158396" y="36728"/>
                  </a:cubicBezTo>
                  <a:lnTo>
                    <a:pt x="175003" y="36728"/>
                  </a:lnTo>
                  <a:cubicBezTo>
                    <a:pt x="174073" y="35423"/>
                    <a:pt x="173121" y="34146"/>
                    <a:pt x="172144" y="32901"/>
                  </a:cubicBezTo>
                  <a:cubicBezTo>
                    <a:pt x="165923" y="24957"/>
                    <a:pt x="158762" y="18215"/>
                    <a:pt x="150895" y="12967"/>
                  </a:cubicBezTo>
                  <a:lnTo>
                    <a:pt x="141156" y="12967"/>
                  </a:lnTo>
                  <a:close/>
                  <a:moveTo>
                    <a:pt x="158822" y="37566"/>
                  </a:moveTo>
                  <a:cubicBezTo>
                    <a:pt x="162426" y="44730"/>
                    <a:pt x="165513" y="52709"/>
                    <a:pt x="167983" y="61327"/>
                  </a:cubicBezTo>
                  <a:lnTo>
                    <a:pt x="188278" y="61327"/>
                  </a:lnTo>
                  <a:cubicBezTo>
                    <a:pt x="184858" y="52697"/>
                    <a:pt x="180582" y="44716"/>
                    <a:pt x="175593" y="37566"/>
                  </a:cubicBezTo>
                  <a:lnTo>
                    <a:pt x="158822" y="37566"/>
                  </a:lnTo>
                  <a:close/>
                  <a:moveTo>
                    <a:pt x="168221" y="62165"/>
                  </a:moveTo>
                  <a:cubicBezTo>
                    <a:pt x="170323" y="69652"/>
                    <a:pt x="171960" y="77610"/>
                    <a:pt x="173067" y="85925"/>
                  </a:cubicBezTo>
                  <a:lnTo>
                    <a:pt x="195300" y="85925"/>
                  </a:lnTo>
                  <a:cubicBezTo>
                    <a:pt x="193771" y="77605"/>
                    <a:pt x="191510" y="69646"/>
                    <a:pt x="188607" y="62165"/>
                  </a:cubicBezTo>
                  <a:lnTo>
                    <a:pt x="168221" y="62165"/>
                  </a:lnTo>
                  <a:close/>
                  <a:moveTo>
                    <a:pt x="173176" y="86764"/>
                  </a:moveTo>
                  <a:cubicBezTo>
                    <a:pt x="174177" y="94556"/>
                    <a:pt x="174713" y="102657"/>
                    <a:pt x="174731" y="110971"/>
                  </a:cubicBezTo>
                  <a:lnTo>
                    <a:pt x="197595" y="110971"/>
                  </a:lnTo>
                  <a:cubicBezTo>
                    <a:pt x="197571" y="102654"/>
                    <a:pt x="196832" y="94554"/>
                    <a:pt x="195450" y="86764"/>
                  </a:cubicBezTo>
                  <a:lnTo>
                    <a:pt x="173176" y="86764"/>
                  </a:lnTo>
                  <a:close/>
                  <a:moveTo>
                    <a:pt x="174731" y="111810"/>
                  </a:moveTo>
                  <a:cubicBezTo>
                    <a:pt x="174715" y="119648"/>
                    <a:pt x="174238" y="127296"/>
                    <a:pt x="173345" y="134675"/>
                  </a:cubicBezTo>
                  <a:lnTo>
                    <a:pt x="195682" y="134675"/>
                  </a:lnTo>
                  <a:cubicBezTo>
                    <a:pt x="196914" y="127299"/>
                    <a:pt x="197573" y="119651"/>
                    <a:pt x="197595" y="111810"/>
                  </a:cubicBezTo>
                  <a:lnTo>
                    <a:pt x="174731" y="111810"/>
                  </a:lnTo>
                  <a:close/>
                  <a:moveTo>
                    <a:pt x="173240" y="135514"/>
                  </a:moveTo>
                  <a:cubicBezTo>
                    <a:pt x="172197" y="143818"/>
                    <a:pt x="170625" y="151775"/>
                    <a:pt x="168592" y="159274"/>
                  </a:cubicBezTo>
                  <a:lnTo>
                    <a:pt x="189119" y="159274"/>
                  </a:lnTo>
                  <a:cubicBezTo>
                    <a:pt x="191928" y="151781"/>
                    <a:pt x="194099" y="143823"/>
                    <a:pt x="195540" y="135514"/>
                  </a:cubicBezTo>
                  <a:lnTo>
                    <a:pt x="173240" y="135514"/>
                  </a:lnTo>
                  <a:close/>
                  <a:moveTo>
                    <a:pt x="168362" y="160111"/>
                  </a:moveTo>
                  <a:cubicBezTo>
                    <a:pt x="165981" y="168705"/>
                    <a:pt x="162988" y="176682"/>
                    <a:pt x="159486" y="183872"/>
                  </a:cubicBezTo>
                  <a:lnTo>
                    <a:pt x="176515" y="183872"/>
                  </a:lnTo>
                  <a:cubicBezTo>
                    <a:pt x="181363" y="176696"/>
                    <a:pt x="185505" y="168717"/>
                    <a:pt x="188801" y="160111"/>
                  </a:cubicBezTo>
                  <a:lnTo>
                    <a:pt x="168362" y="160111"/>
                  </a:lnTo>
                  <a:close/>
                  <a:moveTo>
                    <a:pt x="159073" y="184711"/>
                  </a:moveTo>
                  <a:cubicBezTo>
                    <a:pt x="158111" y="186647"/>
                    <a:pt x="157111" y="188526"/>
                    <a:pt x="156076" y="190344"/>
                  </a:cubicBezTo>
                  <a:cubicBezTo>
                    <a:pt x="152059" y="197386"/>
                    <a:pt x="147507" y="203496"/>
                    <a:pt x="142536" y="208472"/>
                  </a:cubicBezTo>
                  <a:lnTo>
                    <a:pt x="152846" y="208472"/>
                  </a:lnTo>
                  <a:cubicBezTo>
                    <a:pt x="159949" y="203434"/>
                    <a:pt x="166441" y="197162"/>
                    <a:pt x="172144" y="189880"/>
                  </a:cubicBezTo>
                  <a:cubicBezTo>
                    <a:pt x="173453" y="188209"/>
                    <a:pt x="174717" y="186485"/>
                    <a:pt x="175940" y="184710"/>
                  </a:cubicBezTo>
                  <a:lnTo>
                    <a:pt x="159073" y="184710"/>
                  </a:lnTo>
                  <a:close/>
                  <a:moveTo>
                    <a:pt x="79072" y="208472"/>
                  </a:moveTo>
                  <a:cubicBezTo>
                    <a:pt x="74101" y="203496"/>
                    <a:pt x="69549" y="197386"/>
                    <a:pt x="65533" y="190344"/>
                  </a:cubicBezTo>
                  <a:cubicBezTo>
                    <a:pt x="64498" y="188526"/>
                    <a:pt x="63498" y="186647"/>
                    <a:pt x="62534" y="184711"/>
                  </a:cubicBezTo>
                  <a:lnTo>
                    <a:pt x="45668" y="184711"/>
                  </a:lnTo>
                  <a:cubicBezTo>
                    <a:pt x="46890" y="186485"/>
                    <a:pt x="48156" y="188209"/>
                    <a:pt x="49464" y="189880"/>
                  </a:cubicBezTo>
                  <a:cubicBezTo>
                    <a:pt x="55168" y="197162"/>
                    <a:pt x="61659" y="203434"/>
                    <a:pt x="68762" y="208472"/>
                  </a:cubicBezTo>
                  <a:lnTo>
                    <a:pt x="79072" y="208472"/>
                  </a:lnTo>
                  <a:close/>
                  <a:moveTo>
                    <a:pt x="62123" y="183872"/>
                  </a:moveTo>
                  <a:cubicBezTo>
                    <a:pt x="58620" y="176682"/>
                    <a:pt x="55628" y="168706"/>
                    <a:pt x="53246" y="160111"/>
                  </a:cubicBezTo>
                  <a:lnTo>
                    <a:pt x="32808" y="160111"/>
                  </a:lnTo>
                  <a:cubicBezTo>
                    <a:pt x="36103" y="168717"/>
                    <a:pt x="40245" y="176696"/>
                    <a:pt x="45094" y="183872"/>
                  </a:cubicBezTo>
                  <a:lnTo>
                    <a:pt x="62123" y="183872"/>
                  </a:lnTo>
                  <a:close/>
                  <a:moveTo>
                    <a:pt x="53017" y="159274"/>
                  </a:moveTo>
                  <a:cubicBezTo>
                    <a:pt x="50983" y="151775"/>
                    <a:pt x="49412" y="143818"/>
                    <a:pt x="48368" y="135514"/>
                  </a:cubicBezTo>
                  <a:lnTo>
                    <a:pt x="26069" y="135514"/>
                  </a:lnTo>
                  <a:cubicBezTo>
                    <a:pt x="27511" y="143823"/>
                    <a:pt x="29680" y="151781"/>
                    <a:pt x="32490" y="159274"/>
                  </a:cubicBezTo>
                  <a:lnTo>
                    <a:pt x="53017" y="159274"/>
                  </a:lnTo>
                  <a:close/>
                  <a:moveTo>
                    <a:pt x="48265" y="134675"/>
                  </a:moveTo>
                  <a:cubicBezTo>
                    <a:pt x="47371" y="127296"/>
                    <a:pt x="46893" y="119648"/>
                    <a:pt x="46876" y="111810"/>
                  </a:cubicBezTo>
                  <a:lnTo>
                    <a:pt x="24012" y="111810"/>
                  </a:lnTo>
                  <a:cubicBezTo>
                    <a:pt x="24035" y="119651"/>
                    <a:pt x="24694" y="127299"/>
                    <a:pt x="25926" y="134675"/>
                  </a:cubicBezTo>
                  <a:lnTo>
                    <a:pt x="48265" y="134675"/>
                  </a:lnTo>
                  <a:close/>
                  <a:moveTo>
                    <a:pt x="46876" y="110971"/>
                  </a:moveTo>
                  <a:cubicBezTo>
                    <a:pt x="46894" y="102657"/>
                    <a:pt x="47431" y="94556"/>
                    <a:pt x="48431" y="86764"/>
                  </a:cubicBezTo>
                  <a:lnTo>
                    <a:pt x="26158" y="86764"/>
                  </a:lnTo>
                  <a:cubicBezTo>
                    <a:pt x="24776" y="94554"/>
                    <a:pt x="24037" y="102654"/>
                    <a:pt x="24012" y="110971"/>
                  </a:cubicBezTo>
                  <a:lnTo>
                    <a:pt x="46876" y="110971"/>
                  </a:lnTo>
                  <a:close/>
                  <a:moveTo>
                    <a:pt x="48541" y="85925"/>
                  </a:moveTo>
                  <a:cubicBezTo>
                    <a:pt x="49648" y="77610"/>
                    <a:pt x="51285" y="69652"/>
                    <a:pt x="53387" y="62165"/>
                  </a:cubicBezTo>
                  <a:lnTo>
                    <a:pt x="33000" y="62165"/>
                  </a:lnTo>
                  <a:cubicBezTo>
                    <a:pt x="30098" y="69646"/>
                    <a:pt x="27838" y="77605"/>
                    <a:pt x="26309" y="85925"/>
                  </a:cubicBezTo>
                  <a:lnTo>
                    <a:pt x="48541" y="85925"/>
                  </a:lnTo>
                  <a:close/>
                  <a:moveTo>
                    <a:pt x="53626" y="61327"/>
                  </a:moveTo>
                  <a:cubicBezTo>
                    <a:pt x="56095" y="52709"/>
                    <a:pt x="59183" y="44730"/>
                    <a:pt x="62787" y="37566"/>
                  </a:cubicBezTo>
                  <a:lnTo>
                    <a:pt x="46015" y="37566"/>
                  </a:lnTo>
                  <a:cubicBezTo>
                    <a:pt x="41025" y="44716"/>
                    <a:pt x="36751" y="52697"/>
                    <a:pt x="33330" y="61327"/>
                  </a:cubicBezTo>
                  <a:lnTo>
                    <a:pt x="53626" y="61327"/>
                  </a:lnTo>
                  <a:close/>
                  <a:moveTo>
                    <a:pt x="63212" y="36728"/>
                  </a:moveTo>
                  <a:cubicBezTo>
                    <a:pt x="63966" y="35262"/>
                    <a:pt x="64738" y="33830"/>
                    <a:pt x="65533" y="32437"/>
                  </a:cubicBezTo>
                  <a:cubicBezTo>
                    <a:pt x="69918" y="24747"/>
                    <a:pt x="74942" y="18171"/>
                    <a:pt x="80452" y="12967"/>
                  </a:cubicBezTo>
                  <a:lnTo>
                    <a:pt x="70714" y="12967"/>
                  </a:lnTo>
                  <a:cubicBezTo>
                    <a:pt x="62846" y="18215"/>
                    <a:pt x="55686" y="24957"/>
                    <a:pt x="49464" y="32901"/>
                  </a:cubicBezTo>
                  <a:cubicBezTo>
                    <a:pt x="48488" y="34146"/>
                    <a:pt x="47535" y="35423"/>
                    <a:pt x="46606" y="36728"/>
                  </a:cubicBezTo>
                  <a:lnTo>
                    <a:pt x="63212" y="36728"/>
                  </a:lnTo>
                  <a:close/>
                  <a:moveTo>
                    <a:pt x="81358" y="12129"/>
                  </a:moveTo>
                  <a:cubicBezTo>
                    <a:pt x="86906" y="7091"/>
                    <a:pt x="92931" y="3433"/>
                    <a:pt x="99284" y="1414"/>
                  </a:cubicBezTo>
                  <a:cubicBezTo>
                    <a:pt x="89592" y="3058"/>
                    <a:pt x="80405" y="6746"/>
                    <a:pt x="71996" y="12129"/>
                  </a:cubicBezTo>
                  <a:lnTo>
                    <a:pt x="81358" y="12129"/>
                  </a:lnTo>
                  <a:close/>
                </a:path>
              </a:pathLst>
            </a:custGeom>
            <a:solidFill>
              <a:schemeClr val="bg1">
                <a:lumMod val="8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42ED0064-C83C-42A7-9716-0F831374AE0D}"/>
                </a:ext>
              </a:extLst>
            </p:cNvPr>
            <p:cNvGrpSpPr/>
            <p:nvPr/>
          </p:nvGrpSpPr>
          <p:grpSpPr>
            <a:xfrm>
              <a:off x="10979059" y="3017520"/>
              <a:ext cx="883823" cy="410594"/>
              <a:chOff x="2974843" y="1742862"/>
              <a:chExt cx="7170728" cy="3331276"/>
            </a:xfrm>
            <a:solidFill>
              <a:srgbClr val="C2B59B"/>
            </a:solidFill>
          </p:grpSpPr>
          <p:sp>
            <p:nvSpPr>
              <p:cNvPr id="126" name="Freeform 191">
                <a:extLst>
                  <a:ext uri="{FF2B5EF4-FFF2-40B4-BE49-F238E27FC236}">
                    <a16:creationId xmlns:a16="http://schemas.microsoft.com/office/drawing/2014/main" id="{10A78EA5-F723-4209-AE52-BBE5C08A3462}"/>
                  </a:ext>
                </a:extLst>
              </p:cNvPr>
              <p:cNvSpPr>
                <a:spLocks/>
              </p:cNvSpPr>
              <p:nvPr/>
            </p:nvSpPr>
            <p:spPr bwMode="auto">
              <a:xfrm>
                <a:off x="3136110" y="3591800"/>
                <a:ext cx="21565" cy="42192"/>
              </a:xfrm>
              <a:custGeom>
                <a:avLst/>
                <a:gdLst>
                  <a:gd name="T0" fmla="*/ 14 w 23"/>
                  <a:gd name="T1" fmla="*/ 8 h 46"/>
                  <a:gd name="T2" fmla="*/ 4 w 23"/>
                  <a:gd name="T3" fmla="*/ 34 h 46"/>
                  <a:gd name="T4" fmla="*/ 18 w 23"/>
                  <a:gd name="T5" fmla="*/ 34 h 46"/>
                  <a:gd name="T6" fmla="*/ 14 w 23"/>
                  <a:gd name="T7" fmla="*/ 8 h 46"/>
                </a:gdLst>
                <a:ahLst/>
                <a:cxnLst>
                  <a:cxn ang="0">
                    <a:pos x="T0" y="T1"/>
                  </a:cxn>
                  <a:cxn ang="0">
                    <a:pos x="T2" y="T3"/>
                  </a:cxn>
                  <a:cxn ang="0">
                    <a:pos x="T4" y="T5"/>
                  </a:cxn>
                  <a:cxn ang="0">
                    <a:pos x="T6" y="T7"/>
                  </a:cxn>
                </a:cxnLst>
                <a:rect l="0" t="0" r="r" b="b"/>
                <a:pathLst>
                  <a:path w="23" h="46">
                    <a:moveTo>
                      <a:pt x="14" y="8"/>
                    </a:moveTo>
                    <a:cubicBezTo>
                      <a:pt x="8" y="14"/>
                      <a:pt x="9" y="28"/>
                      <a:pt x="4" y="34"/>
                    </a:cubicBezTo>
                    <a:cubicBezTo>
                      <a:pt x="0" y="40"/>
                      <a:pt x="15" y="46"/>
                      <a:pt x="18" y="34"/>
                    </a:cubicBezTo>
                    <a:cubicBezTo>
                      <a:pt x="21" y="22"/>
                      <a:pt x="23" y="0"/>
                      <a:pt x="14" y="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 name="Freeform 217">
                <a:extLst>
                  <a:ext uri="{FF2B5EF4-FFF2-40B4-BE49-F238E27FC236}">
                    <a16:creationId xmlns:a16="http://schemas.microsoft.com/office/drawing/2014/main" id="{FC9D911B-9B5F-4E60-A42A-FD83E8363487}"/>
                  </a:ext>
                </a:extLst>
              </p:cNvPr>
              <p:cNvSpPr>
                <a:spLocks/>
              </p:cNvSpPr>
              <p:nvPr/>
            </p:nvSpPr>
            <p:spPr bwMode="auto">
              <a:xfrm>
                <a:off x="3136110" y="3591799"/>
                <a:ext cx="21565" cy="42192"/>
              </a:xfrm>
              <a:custGeom>
                <a:avLst/>
                <a:gdLst>
                  <a:gd name="T0" fmla="*/ 14 w 23"/>
                  <a:gd name="T1" fmla="*/ 8 h 46"/>
                  <a:gd name="T2" fmla="*/ 4 w 23"/>
                  <a:gd name="T3" fmla="*/ 34 h 46"/>
                  <a:gd name="T4" fmla="*/ 18 w 23"/>
                  <a:gd name="T5" fmla="*/ 34 h 46"/>
                  <a:gd name="T6" fmla="*/ 14 w 23"/>
                  <a:gd name="T7" fmla="*/ 8 h 46"/>
                </a:gdLst>
                <a:ahLst/>
                <a:cxnLst>
                  <a:cxn ang="0">
                    <a:pos x="T0" y="T1"/>
                  </a:cxn>
                  <a:cxn ang="0">
                    <a:pos x="T2" y="T3"/>
                  </a:cxn>
                  <a:cxn ang="0">
                    <a:pos x="T4" y="T5"/>
                  </a:cxn>
                  <a:cxn ang="0">
                    <a:pos x="T6" y="T7"/>
                  </a:cxn>
                </a:cxnLst>
                <a:rect l="0" t="0" r="r" b="b"/>
                <a:pathLst>
                  <a:path w="23" h="46">
                    <a:moveTo>
                      <a:pt x="14" y="8"/>
                    </a:moveTo>
                    <a:cubicBezTo>
                      <a:pt x="8" y="14"/>
                      <a:pt x="9" y="28"/>
                      <a:pt x="4" y="34"/>
                    </a:cubicBezTo>
                    <a:cubicBezTo>
                      <a:pt x="0" y="40"/>
                      <a:pt x="15" y="46"/>
                      <a:pt x="18" y="34"/>
                    </a:cubicBezTo>
                    <a:cubicBezTo>
                      <a:pt x="21" y="22"/>
                      <a:pt x="23" y="0"/>
                      <a:pt x="14" y="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 name="Freeform 38">
                <a:extLst>
                  <a:ext uri="{FF2B5EF4-FFF2-40B4-BE49-F238E27FC236}">
                    <a16:creationId xmlns:a16="http://schemas.microsoft.com/office/drawing/2014/main" id="{820ABCF2-18CE-48A3-8BC2-BCEB730D697B}"/>
                  </a:ext>
                </a:extLst>
              </p:cNvPr>
              <p:cNvSpPr>
                <a:spLocks/>
              </p:cNvSpPr>
              <p:nvPr/>
            </p:nvSpPr>
            <p:spPr bwMode="auto">
              <a:xfrm>
                <a:off x="8905132" y="3979026"/>
                <a:ext cx="61881" cy="28128"/>
              </a:xfrm>
              <a:custGeom>
                <a:avLst/>
                <a:gdLst>
                  <a:gd name="T0" fmla="*/ 65 w 67"/>
                  <a:gd name="T1" fmla="*/ 7 h 31"/>
                  <a:gd name="T2" fmla="*/ 56 w 67"/>
                  <a:gd name="T3" fmla="*/ 11 h 31"/>
                  <a:gd name="T4" fmla="*/ 41 w 67"/>
                  <a:gd name="T5" fmla="*/ 20 h 31"/>
                  <a:gd name="T6" fmla="*/ 24 w 67"/>
                  <a:gd name="T7" fmla="*/ 26 h 31"/>
                  <a:gd name="T8" fmla="*/ 10 w 67"/>
                  <a:gd name="T9" fmla="*/ 30 h 31"/>
                  <a:gd name="T10" fmla="*/ 10 w 67"/>
                  <a:gd name="T11" fmla="*/ 31 h 31"/>
                  <a:gd name="T12" fmla="*/ 7 w 67"/>
                  <a:gd name="T13" fmla="*/ 29 h 31"/>
                  <a:gd name="T14" fmla="*/ 7 w 67"/>
                  <a:gd name="T15" fmla="*/ 23 h 31"/>
                  <a:gd name="T16" fmla="*/ 3 w 67"/>
                  <a:gd name="T17" fmla="*/ 23 h 31"/>
                  <a:gd name="T18" fmla="*/ 1 w 67"/>
                  <a:gd name="T19" fmla="*/ 22 h 31"/>
                  <a:gd name="T20" fmla="*/ 3 w 67"/>
                  <a:gd name="T21" fmla="*/ 19 h 31"/>
                  <a:gd name="T22" fmla="*/ 8 w 67"/>
                  <a:gd name="T23" fmla="*/ 11 h 31"/>
                  <a:gd name="T24" fmla="*/ 19 w 67"/>
                  <a:gd name="T25" fmla="*/ 7 h 31"/>
                  <a:gd name="T26" fmla="*/ 32 w 67"/>
                  <a:gd name="T27" fmla="*/ 5 h 31"/>
                  <a:gd name="T28" fmla="*/ 49 w 67"/>
                  <a:gd name="T29" fmla="*/ 4 h 31"/>
                  <a:gd name="T30" fmla="*/ 60 w 67"/>
                  <a:gd name="T31" fmla="*/ 1 h 31"/>
                  <a:gd name="T32" fmla="*/ 65 w 67"/>
                  <a:gd name="T33"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31">
                    <a:moveTo>
                      <a:pt x="65" y="7"/>
                    </a:moveTo>
                    <a:cubicBezTo>
                      <a:pt x="63" y="8"/>
                      <a:pt x="62" y="7"/>
                      <a:pt x="56" y="11"/>
                    </a:cubicBezTo>
                    <a:cubicBezTo>
                      <a:pt x="49" y="16"/>
                      <a:pt x="50" y="16"/>
                      <a:pt x="41" y="20"/>
                    </a:cubicBezTo>
                    <a:cubicBezTo>
                      <a:pt x="33" y="23"/>
                      <a:pt x="30" y="24"/>
                      <a:pt x="24" y="26"/>
                    </a:cubicBezTo>
                    <a:cubicBezTo>
                      <a:pt x="19" y="28"/>
                      <a:pt x="12" y="27"/>
                      <a:pt x="10" y="30"/>
                    </a:cubicBezTo>
                    <a:cubicBezTo>
                      <a:pt x="10" y="30"/>
                      <a:pt x="10" y="30"/>
                      <a:pt x="10" y="31"/>
                    </a:cubicBezTo>
                    <a:cubicBezTo>
                      <a:pt x="9" y="30"/>
                      <a:pt x="7" y="29"/>
                      <a:pt x="7" y="29"/>
                    </a:cubicBezTo>
                    <a:cubicBezTo>
                      <a:pt x="6" y="27"/>
                      <a:pt x="6" y="25"/>
                      <a:pt x="7" y="23"/>
                    </a:cubicBezTo>
                    <a:cubicBezTo>
                      <a:pt x="7" y="22"/>
                      <a:pt x="5" y="22"/>
                      <a:pt x="3" y="23"/>
                    </a:cubicBezTo>
                    <a:cubicBezTo>
                      <a:pt x="2" y="24"/>
                      <a:pt x="1" y="23"/>
                      <a:pt x="1" y="22"/>
                    </a:cubicBezTo>
                    <a:cubicBezTo>
                      <a:pt x="1" y="21"/>
                      <a:pt x="2" y="20"/>
                      <a:pt x="3" y="19"/>
                    </a:cubicBezTo>
                    <a:cubicBezTo>
                      <a:pt x="7" y="12"/>
                      <a:pt x="0" y="14"/>
                      <a:pt x="8" y="11"/>
                    </a:cubicBezTo>
                    <a:cubicBezTo>
                      <a:pt x="16" y="8"/>
                      <a:pt x="8" y="9"/>
                      <a:pt x="19" y="7"/>
                    </a:cubicBezTo>
                    <a:cubicBezTo>
                      <a:pt x="31" y="5"/>
                      <a:pt x="20" y="7"/>
                      <a:pt x="32" y="5"/>
                    </a:cubicBezTo>
                    <a:cubicBezTo>
                      <a:pt x="45" y="4"/>
                      <a:pt x="42" y="7"/>
                      <a:pt x="49" y="4"/>
                    </a:cubicBezTo>
                    <a:cubicBezTo>
                      <a:pt x="56" y="2"/>
                      <a:pt x="57" y="1"/>
                      <a:pt x="60" y="1"/>
                    </a:cubicBezTo>
                    <a:cubicBezTo>
                      <a:pt x="64" y="0"/>
                      <a:pt x="67" y="6"/>
                      <a:pt x="65" y="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 name="Freeform 39">
                <a:extLst>
                  <a:ext uri="{FF2B5EF4-FFF2-40B4-BE49-F238E27FC236}">
                    <a16:creationId xmlns:a16="http://schemas.microsoft.com/office/drawing/2014/main" id="{3F3A5BAB-05FC-40EF-A64F-156C48B68E9C}"/>
                  </a:ext>
                </a:extLst>
              </p:cNvPr>
              <p:cNvSpPr>
                <a:spLocks/>
              </p:cNvSpPr>
              <p:nvPr/>
            </p:nvSpPr>
            <p:spPr bwMode="auto">
              <a:xfrm>
                <a:off x="8977327" y="3835574"/>
                <a:ext cx="81571" cy="31878"/>
              </a:xfrm>
              <a:custGeom>
                <a:avLst/>
                <a:gdLst>
                  <a:gd name="T0" fmla="*/ 4 w 88"/>
                  <a:gd name="T1" fmla="*/ 13 h 34"/>
                  <a:gd name="T2" fmla="*/ 15 w 88"/>
                  <a:gd name="T3" fmla="*/ 8 h 34"/>
                  <a:gd name="T4" fmla="*/ 24 w 88"/>
                  <a:gd name="T5" fmla="*/ 3 h 34"/>
                  <a:gd name="T6" fmla="*/ 33 w 88"/>
                  <a:gd name="T7" fmla="*/ 1 h 34"/>
                  <a:gd name="T8" fmla="*/ 43 w 88"/>
                  <a:gd name="T9" fmla="*/ 4 h 34"/>
                  <a:gd name="T10" fmla="*/ 52 w 88"/>
                  <a:gd name="T11" fmla="*/ 3 h 34"/>
                  <a:gd name="T12" fmla="*/ 61 w 88"/>
                  <a:gd name="T13" fmla="*/ 4 h 34"/>
                  <a:gd name="T14" fmla="*/ 69 w 88"/>
                  <a:gd name="T15" fmla="*/ 7 h 34"/>
                  <a:gd name="T16" fmla="*/ 78 w 88"/>
                  <a:gd name="T17" fmla="*/ 8 h 34"/>
                  <a:gd name="T18" fmla="*/ 79 w 88"/>
                  <a:gd name="T19" fmla="*/ 16 h 34"/>
                  <a:gd name="T20" fmla="*/ 86 w 88"/>
                  <a:gd name="T21" fmla="*/ 22 h 34"/>
                  <a:gd name="T22" fmla="*/ 84 w 88"/>
                  <a:gd name="T23" fmla="*/ 30 h 34"/>
                  <a:gd name="T24" fmla="*/ 78 w 88"/>
                  <a:gd name="T25" fmla="*/ 30 h 34"/>
                  <a:gd name="T26" fmla="*/ 73 w 88"/>
                  <a:gd name="T27" fmla="*/ 25 h 34"/>
                  <a:gd name="T28" fmla="*/ 63 w 88"/>
                  <a:gd name="T29" fmla="*/ 23 h 34"/>
                  <a:gd name="T30" fmla="*/ 53 w 88"/>
                  <a:gd name="T31" fmla="*/ 17 h 34"/>
                  <a:gd name="T32" fmla="*/ 50 w 88"/>
                  <a:gd name="T33" fmla="*/ 19 h 34"/>
                  <a:gd name="T34" fmla="*/ 41 w 88"/>
                  <a:gd name="T35" fmla="*/ 19 h 34"/>
                  <a:gd name="T36" fmla="*/ 31 w 88"/>
                  <a:gd name="T37" fmla="*/ 14 h 34"/>
                  <a:gd name="T38" fmla="*/ 29 w 88"/>
                  <a:gd name="T39" fmla="*/ 20 h 34"/>
                  <a:gd name="T40" fmla="*/ 26 w 88"/>
                  <a:gd name="T41" fmla="*/ 24 h 34"/>
                  <a:gd name="T42" fmla="*/ 22 w 88"/>
                  <a:gd name="T43" fmla="*/ 17 h 34"/>
                  <a:gd name="T44" fmla="*/ 16 w 88"/>
                  <a:gd name="T45" fmla="*/ 13 h 34"/>
                  <a:gd name="T46" fmla="*/ 12 w 88"/>
                  <a:gd name="T47" fmla="*/ 16 h 34"/>
                  <a:gd name="T48" fmla="*/ 13 w 88"/>
                  <a:gd name="T49" fmla="*/ 22 h 34"/>
                  <a:gd name="T50" fmla="*/ 17 w 88"/>
                  <a:gd name="T51" fmla="*/ 25 h 34"/>
                  <a:gd name="T52" fmla="*/ 10 w 88"/>
                  <a:gd name="T53" fmla="*/ 27 h 34"/>
                  <a:gd name="T54" fmla="*/ 6 w 88"/>
                  <a:gd name="T55" fmla="*/ 20 h 34"/>
                  <a:gd name="T56" fmla="*/ 4 w 88"/>
                  <a:gd name="T57"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34">
                    <a:moveTo>
                      <a:pt x="4" y="13"/>
                    </a:moveTo>
                    <a:cubicBezTo>
                      <a:pt x="11" y="12"/>
                      <a:pt x="7" y="11"/>
                      <a:pt x="15" y="8"/>
                    </a:cubicBezTo>
                    <a:cubicBezTo>
                      <a:pt x="22" y="5"/>
                      <a:pt x="19" y="3"/>
                      <a:pt x="24" y="3"/>
                    </a:cubicBezTo>
                    <a:cubicBezTo>
                      <a:pt x="30" y="2"/>
                      <a:pt x="27" y="0"/>
                      <a:pt x="33" y="1"/>
                    </a:cubicBezTo>
                    <a:cubicBezTo>
                      <a:pt x="38" y="3"/>
                      <a:pt x="38" y="3"/>
                      <a:pt x="43" y="4"/>
                    </a:cubicBezTo>
                    <a:cubicBezTo>
                      <a:pt x="48" y="4"/>
                      <a:pt x="47" y="2"/>
                      <a:pt x="52" y="3"/>
                    </a:cubicBezTo>
                    <a:cubicBezTo>
                      <a:pt x="57" y="4"/>
                      <a:pt x="59" y="3"/>
                      <a:pt x="61" y="4"/>
                    </a:cubicBezTo>
                    <a:cubicBezTo>
                      <a:pt x="64" y="5"/>
                      <a:pt x="62" y="6"/>
                      <a:pt x="69" y="7"/>
                    </a:cubicBezTo>
                    <a:cubicBezTo>
                      <a:pt x="76" y="8"/>
                      <a:pt x="76" y="5"/>
                      <a:pt x="78" y="8"/>
                    </a:cubicBezTo>
                    <a:cubicBezTo>
                      <a:pt x="79" y="12"/>
                      <a:pt x="78" y="11"/>
                      <a:pt x="79" y="16"/>
                    </a:cubicBezTo>
                    <a:cubicBezTo>
                      <a:pt x="81" y="20"/>
                      <a:pt x="87" y="18"/>
                      <a:pt x="86" y="22"/>
                    </a:cubicBezTo>
                    <a:cubicBezTo>
                      <a:pt x="85" y="25"/>
                      <a:pt x="88" y="30"/>
                      <a:pt x="84" y="30"/>
                    </a:cubicBezTo>
                    <a:cubicBezTo>
                      <a:pt x="80" y="31"/>
                      <a:pt x="82" y="34"/>
                      <a:pt x="78" y="30"/>
                    </a:cubicBezTo>
                    <a:cubicBezTo>
                      <a:pt x="75" y="26"/>
                      <a:pt x="77" y="25"/>
                      <a:pt x="73" y="25"/>
                    </a:cubicBezTo>
                    <a:cubicBezTo>
                      <a:pt x="68" y="25"/>
                      <a:pt x="68" y="25"/>
                      <a:pt x="63" y="23"/>
                    </a:cubicBezTo>
                    <a:cubicBezTo>
                      <a:pt x="58" y="20"/>
                      <a:pt x="54" y="17"/>
                      <a:pt x="53" y="17"/>
                    </a:cubicBezTo>
                    <a:cubicBezTo>
                      <a:pt x="53" y="17"/>
                      <a:pt x="56" y="18"/>
                      <a:pt x="50" y="19"/>
                    </a:cubicBezTo>
                    <a:cubicBezTo>
                      <a:pt x="45" y="20"/>
                      <a:pt x="43" y="20"/>
                      <a:pt x="41" y="19"/>
                    </a:cubicBezTo>
                    <a:cubicBezTo>
                      <a:pt x="38" y="18"/>
                      <a:pt x="33" y="13"/>
                      <a:pt x="31" y="14"/>
                    </a:cubicBezTo>
                    <a:cubicBezTo>
                      <a:pt x="30" y="16"/>
                      <a:pt x="28" y="18"/>
                      <a:pt x="29" y="20"/>
                    </a:cubicBezTo>
                    <a:cubicBezTo>
                      <a:pt x="29" y="22"/>
                      <a:pt x="27" y="29"/>
                      <a:pt x="26" y="24"/>
                    </a:cubicBezTo>
                    <a:cubicBezTo>
                      <a:pt x="25" y="19"/>
                      <a:pt x="25" y="17"/>
                      <a:pt x="22" y="17"/>
                    </a:cubicBezTo>
                    <a:cubicBezTo>
                      <a:pt x="20" y="17"/>
                      <a:pt x="20" y="12"/>
                      <a:pt x="16" y="13"/>
                    </a:cubicBezTo>
                    <a:cubicBezTo>
                      <a:pt x="13" y="14"/>
                      <a:pt x="12" y="13"/>
                      <a:pt x="12" y="16"/>
                    </a:cubicBezTo>
                    <a:cubicBezTo>
                      <a:pt x="13" y="18"/>
                      <a:pt x="11" y="21"/>
                      <a:pt x="13" y="22"/>
                    </a:cubicBezTo>
                    <a:cubicBezTo>
                      <a:pt x="16" y="23"/>
                      <a:pt x="21" y="22"/>
                      <a:pt x="17" y="25"/>
                    </a:cubicBezTo>
                    <a:cubicBezTo>
                      <a:pt x="14" y="27"/>
                      <a:pt x="14" y="31"/>
                      <a:pt x="10" y="27"/>
                    </a:cubicBezTo>
                    <a:cubicBezTo>
                      <a:pt x="7" y="23"/>
                      <a:pt x="8" y="22"/>
                      <a:pt x="6" y="20"/>
                    </a:cubicBezTo>
                    <a:cubicBezTo>
                      <a:pt x="3" y="18"/>
                      <a:pt x="0" y="12"/>
                      <a:pt x="4" y="1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0" name="Freeform 40">
                <a:extLst>
                  <a:ext uri="{FF2B5EF4-FFF2-40B4-BE49-F238E27FC236}">
                    <a16:creationId xmlns:a16="http://schemas.microsoft.com/office/drawing/2014/main" id="{84C6014F-57E2-413D-8172-4F6C4E9B1AA0}"/>
                  </a:ext>
                </a:extLst>
              </p:cNvPr>
              <p:cNvSpPr>
                <a:spLocks/>
              </p:cNvSpPr>
              <p:nvPr/>
            </p:nvSpPr>
            <p:spPr bwMode="auto">
              <a:xfrm>
                <a:off x="8941698" y="3842137"/>
                <a:ext cx="31878" cy="24377"/>
              </a:xfrm>
              <a:custGeom>
                <a:avLst/>
                <a:gdLst>
                  <a:gd name="T0" fmla="*/ 2 w 35"/>
                  <a:gd name="T1" fmla="*/ 6 h 26"/>
                  <a:gd name="T2" fmla="*/ 5 w 35"/>
                  <a:gd name="T3" fmla="*/ 15 h 26"/>
                  <a:gd name="T4" fmla="*/ 9 w 35"/>
                  <a:gd name="T5" fmla="*/ 21 h 26"/>
                  <a:gd name="T6" fmla="*/ 18 w 35"/>
                  <a:gd name="T7" fmla="*/ 24 h 26"/>
                  <a:gd name="T8" fmla="*/ 23 w 35"/>
                  <a:gd name="T9" fmla="*/ 24 h 26"/>
                  <a:gd name="T10" fmla="*/ 30 w 35"/>
                  <a:gd name="T11" fmla="*/ 18 h 26"/>
                  <a:gd name="T12" fmla="*/ 33 w 35"/>
                  <a:gd name="T13" fmla="*/ 12 h 26"/>
                  <a:gd name="T14" fmla="*/ 30 w 35"/>
                  <a:gd name="T15" fmla="*/ 7 h 26"/>
                  <a:gd name="T16" fmla="*/ 24 w 35"/>
                  <a:gd name="T17" fmla="*/ 3 h 26"/>
                  <a:gd name="T18" fmla="*/ 12 w 35"/>
                  <a:gd name="T19" fmla="*/ 1 h 26"/>
                  <a:gd name="T20" fmla="*/ 4 w 35"/>
                  <a:gd name="T21" fmla="*/ 4 h 26"/>
                  <a:gd name="T22" fmla="*/ 2 w 35"/>
                  <a:gd name="T23"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26">
                    <a:moveTo>
                      <a:pt x="2" y="6"/>
                    </a:moveTo>
                    <a:cubicBezTo>
                      <a:pt x="2" y="10"/>
                      <a:pt x="2" y="13"/>
                      <a:pt x="5" y="15"/>
                    </a:cubicBezTo>
                    <a:cubicBezTo>
                      <a:pt x="7" y="18"/>
                      <a:pt x="6" y="19"/>
                      <a:pt x="9" y="21"/>
                    </a:cubicBezTo>
                    <a:cubicBezTo>
                      <a:pt x="11" y="24"/>
                      <a:pt x="14" y="24"/>
                      <a:pt x="18" y="24"/>
                    </a:cubicBezTo>
                    <a:cubicBezTo>
                      <a:pt x="21" y="24"/>
                      <a:pt x="19" y="26"/>
                      <a:pt x="23" y="24"/>
                    </a:cubicBezTo>
                    <a:cubicBezTo>
                      <a:pt x="27" y="21"/>
                      <a:pt x="27" y="22"/>
                      <a:pt x="30" y="18"/>
                    </a:cubicBezTo>
                    <a:cubicBezTo>
                      <a:pt x="33" y="14"/>
                      <a:pt x="35" y="15"/>
                      <a:pt x="33" y="12"/>
                    </a:cubicBezTo>
                    <a:cubicBezTo>
                      <a:pt x="31" y="9"/>
                      <a:pt x="35" y="11"/>
                      <a:pt x="30" y="7"/>
                    </a:cubicBezTo>
                    <a:cubicBezTo>
                      <a:pt x="25" y="4"/>
                      <a:pt x="27" y="3"/>
                      <a:pt x="24" y="3"/>
                    </a:cubicBezTo>
                    <a:cubicBezTo>
                      <a:pt x="20" y="2"/>
                      <a:pt x="15" y="0"/>
                      <a:pt x="12" y="1"/>
                    </a:cubicBezTo>
                    <a:cubicBezTo>
                      <a:pt x="8" y="2"/>
                      <a:pt x="5" y="3"/>
                      <a:pt x="4" y="4"/>
                    </a:cubicBezTo>
                    <a:cubicBezTo>
                      <a:pt x="3" y="4"/>
                      <a:pt x="0" y="5"/>
                      <a:pt x="2" y="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 name="Freeform 41">
                <a:extLst>
                  <a:ext uri="{FF2B5EF4-FFF2-40B4-BE49-F238E27FC236}">
                    <a16:creationId xmlns:a16="http://schemas.microsoft.com/office/drawing/2014/main" id="{DE60E7E5-27E6-4462-B54F-F07430BD02D8}"/>
                  </a:ext>
                </a:extLst>
              </p:cNvPr>
              <p:cNvSpPr>
                <a:spLocks/>
              </p:cNvSpPr>
              <p:nvPr/>
            </p:nvSpPr>
            <p:spPr bwMode="auto">
              <a:xfrm>
                <a:off x="9027019" y="3806509"/>
                <a:ext cx="20627" cy="13127"/>
              </a:xfrm>
              <a:custGeom>
                <a:avLst/>
                <a:gdLst>
                  <a:gd name="T0" fmla="*/ 16 w 22"/>
                  <a:gd name="T1" fmla="*/ 2 h 14"/>
                  <a:gd name="T2" fmla="*/ 21 w 22"/>
                  <a:gd name="T3" fmla="*/ 8 h 14"/>
                  <a:gd name="T4" fmla="*/ 16 w 22"/>
                  <a:gd name="T5" fmla="*/ 13 h 14"/>
                  <a:gd name="T6" fmla="*/ 9 w 22"/>
                  <a:gd name="T7" fmla="*/ 12 h 14"/>
                  <a:gd name="T8" fmla="*/ 3 w 22"/>
                  <a:gd name="T9" fmla="*/ 7 h 14"/>
                  <a:gd name="T10" fmla="*/ 12 w 22"/>
                  <a:gd name="T11" fmla="*/ 3 h 14"/>
                  <a:gd name="T12" fmla="*/ 16 w 22"/>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22" h="14">
                    <a:moveTo>
                      <a:pt x="16" y="2"/>
                    </a:moveTo>
                    <a:cubicBezTo>
                      <a:pt x="19" y="2"/>
                      <a:pt x="22" y="4"/>
                      <a:pt x="21" y="8"/>
                    </a:cubicBezTo>
                    <a:cubicBezTo>
                      <a:pt x="20" y="11"/>
                      <a:pt x="20" y="12"/>
                      <a:pt x="16" y="13"/>
                    </a:cubicBezTo>
                    <a:cubicBezTo>
                      <a:pt x="13" y="14"/>
                      <a:pt x="13" y="12"/>
                      <a:pt x="9" y="12"/>
                    </a:cubicBezTo>
                    <a:cubicBezTo>
                      <a:pt x="6" y="12"/>
                      <a:pt x="0" y="10"/>
                      <a:pt x="3" y="7"/>
                    </a:cubicBezTo>
                    <a:cubicBezTo>
                      <a:pt x="6" y="5"/>
                      <a:pt x="10" y="4"/>
                      <a:pt x="12" y="3"/>
                    </a:cubicBezTo>
                    <a:cubicBezTo>
                      <a:pt x="14" y="3"/>
                      <a:pt x="14" y="0"/>
                      <a:pt x="16" y="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 name="Freeform 42">
                <a:extLst>
                  <a:ext uri="{FF2B5EF4-FFF2-40B4-BE49-F238E27FC236}">
                    <a16:creationId xmlns:a16="http://schemas.microsoft.com/office/drawing/2014/main" id="{A84540B0-FD14-4E8F-9226-CB1056403F86}"/>
                  </a:ext>
                </a:extLst>
              </p:cNvPr>
              <p:cNvSpPr>
                <a:spLocks/>
              </p:cNvSpPr>
              <p:nvPr/>
            </p:nvSpPr>
            <p:spPr bwMode="auto">
              <a:xfrm>
                <a:off x="8972638" y="3797133"/>
                <a:ext cx="21565" cy="15002"/>
              </a:xfrm>
              <a:custGeom>
                <a:avLst/>
                <a:gdLst>
                  <a:gd name="T0" fmla="*/ 20 w 23"/>
                  <a:gd name="T1" fmla="*/ 7 h 16"/>
                  <a:gd name="T2" fmla="*/ 13 w 23"/>
                  <a:gd name="T3" fmla="*/ 5 h 16"/>
                  <a:gd name="T4" fmla="*/ 8 w 23"/>
                  <a:gd name="T5" fmla="*/ 2 h 16"/>
                  <a:gd name="T6" fmla="*/ 5 w 23"/>
                  <a:gd name="T7" fmla="*/ 6 h 16"/>
                  <a:gd name="T8" fmla="*/ 4 w 23"/>
                  <a:gd name="T9" fmla="*/ 8 h 16"/>
                  <a:gd name="T10" fmla="*/ 6 w 23"/>
                  <a:gd name="T11" fmla="*/ 13 h 16"/>
                  <a:gd name="T12" fmla="*/ 14 w 23"/>
                  <a:gd name="T13" fmla="*/ 14 h 16"/>
                  <a:gd name="T14" fmla="*/ 17 w 23"/>
                  <a:gd name="T15" fmla="*/ 13 h 16"/>
                  <a:gd name="T16" fmla="*/ 21 w 23"/>
                  <a:gd name="T17" fmla="*/ 13 h 16"/>
                  <a:gd name="T18" fmla="*/ 20 w 23"/>
                  <a:gd name="T19"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6">
                    <a:moveTo>
                      <a:pt x="20" y="7"/>
                    </a:moveTo>
                    <a:cubicBezTo>
                      <a:pt x="16" y="5"/>
                      <a:pt x="14" y="5"/>
                      <a:pt x="13" y="5"/>
                    </a:cubicBezTo>
                    <a:cubicBezTo>
                      <a:pt x="13" y="4"/>
                      <a:pt x="10" y="0"/>
                      <a:pt x="8" y="2"/>
                    </a:cubicBezTo>
                    <a:cubicBezTo>
                      <a:pt x="7" y="4"/>
                      <a:pt x="5" y="6"/>
                      <a:pt x="5" y="6"/>
                    </a:cubicBezTo>
                    <a:cubicBezTo>
                      <a:pt x="5" y="6"/>
                      <a:pt x="3" y="6"/>
                      <a:pt x="4" y="8"/>
                    </a:cubicBezTo>
                    <a:cubicBezTo>
                      <a:pt x="5" y="11"/>
                      <a:pt x="0" y="12"/>
                      <a:pt x="6" y="13"/>
                    </a:cubicBezTo>
                    <a:cubicBezTo>
                      <a:pt x="11" y="14"/>
                      <a:pt x="11" y="15"/>
                      <a:pt x="14" y="14"/>
                    </a:cubicBezTo>
                    <a:cubicBezTo>
                      <a:pt x="16" y="13"/>
                      <a:pt x="16" y="11"/>
                      <a:pt x="17" y="13"/>
                    </a:cubicBezTo>
                    <a:cubicBezTo>
                      <a:pt x="19" y="14"/>
                      <a:pt x="20" y="16"/>
                      <a:pt x="21" y="13"/>
                    </a:cubicBezTo>
                    <a:cubicBezTo>
                      <a:pt x="22" y="10"/>
                      <a:pt x="23" y="7"/>
                      <a:pt x="20" y="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 name="Freeform 43">
                <a:extLst>
                  <a:ext uri="{FF2B5EF4-FFF2-40B4-BE49-F238E27FC236}">
                    <a16:creationId xmlns:a16="http://schemas.microsoft.com/office/drawing/2014/main" id="{EB15F81B-F940-4228-B414-B11504DC6AF8}"/>
                  </a:ext>
                </a:extLst>
              </p:cNvPr>
              <p:cNvSpPr>
                <a:spLocks/>
              </p:cNvSpPr>
              <p:nvPr/>
            </p:nvSpPr>
            <p:spPr bwMode="auto">
              <a:xfrm>
                <a:off x="8902319" y="3805571"/>
                <a:ext cx="50630" cy="26253"/>
              </a:xfrm>
              <a:custGeom>
                <a:avLst/>
                <a:gdLst>
                  <a:gd name="T0" fmla="*/ 5 w 55"/>
                  <a:gd name="T1" fmla="*/ 4 h 29"/>
                  <a:gd name="T2" fmla="*/ 13 w 55"/>
                  <a:gd name="T3" fmla="*/ 2 h 29"/>
                  <a:gd name="T4" fmla="*/ 22 w 55"/>
                  <a:gd name="T5" fmla="*/ 4 h 29"/>
                  <a:gd name="T6" fmla="*/ 31 w 55"/>
                  <a:gd name="T7" fmla="*/ 6 h 29"/>
                  <a:gd name="T8" fmla="*/ 46 w 55"/>
                  <a:gd name="T9" fmla="*/ 7 h 29"/>
                  <a:gd name="T10" fmla="*/ 54 w 55"/>
                  <a:gd name="T11" fmla="*/ 8 h 29"/>
                  <a:gd name="T12" fmla="*/ 47 w 55"/>
                  <a:gd name="T13" fmla="*/ 12 h 29"/>
                  <a:gd name="T14" fmla="*/ 48 w 55"/>
                  <a:gd name="T15" fmla="*/ 20 h 29"/>
                  <a:gd name="T16" fmla="*/ 47 w 55"/>
                  <a:gd name="T17" fmla="*/ 27 h 29"/>
                  <a:gd name="T18" fmla="*/ 43 w 55"/>
                  <a:gd name="T19" fmla="*/ 22 h 29"/>
                  <a:gd name="T20" fmla="*/ 41 w 55"/>
                  <a:gd name="T21" fmla="*/ 15 h 29"/>
                  <a:gd name="T22" fmla="*/ 36 w 55"/>
                  <a:gd name="T23" fmla="*/ 9 h 29"/>
                  <a:gd name="T24" fmla="*/ 29 w 55"/>
                  <a:gd name="T25" fmla="*/ 9 h 29"/>
                  <a:gd name="T26" fmla="*/ 22 w 55"/>
                  <a:gd name="T27" fmla="*/ 10 h 29"/>
                  <a:gd name="T28" fmla="*/ 13 w 55"/>
                  <a:gd name="T29" fmla="*/ 12 h 29"/>
                  <a:gd name="T30" fmla="*/ 6 w 55"/>
                  <a:gd name="T31" fmla="*/ 11 h 29"/>
                  <a:gd name="T32" fmla="*/ 5 w 55"/>
                  <a:gd name="T33"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29">
                    <a:moveTo>
                      <a:pt x="5" y="4"/>
                    </a:moveTo>
                    <a:cubicBezTo>
                      <a:pt x="7" y="2"/>
                      <a:pt x="10" y="0"/>
                      <a:pt x="13" y="2"/>
                    </a:cubicBezTo>
                    <a:cubicBezTo>
                      <a:pt x="17" y="3"/>
                      <a:pt x="19" y="3"/>
                      <a:pt x="22" y="4"/>
                    </a:cubicBezTo>
                    <a:cubicBezTo>
                      <a:pt x="25" y="6"/>
                      <a:pt x="26" y="5"/>
                      <a:pt x="31" y="6"/>
                    </a:cubicBezTo>
                    <a:cubicBezTo>
                      <a:pt x="37" y="6"/>
                      <a:pt x="40" y="7"/>
                      <a:pt x="46" y="7"/>
                    </a:cubicBezTo>
                    <a:cubicBezTo>
                      <a:pt x="51" y="7"/>
                      <a:pt x="55" y="6"/>
                      <a:pt x="54" y="8"/>
                    </a:cubicBezTo>
                    <a:cubicBezTo>
                      <a:pt x="52" y="10"/>
                      <a:pt x="47" y="9"/>
                      <a:pt x="47" y="12"/>
                    </a:cubicBezTo>
                    <a:cubicBezTo>
                      <a:pt x="46" y="14"/>
                      <a:pt x="47" y="17"/>
                      <a:pt x="48" y="20"/>
                    </a:cubicBezTo>
                    <a:cubicBezTo>
                      <a:pt x="49" y="23"/>
                      <a:pt x="49" y="29"/>
                      <a:pt x="47" y="27"/>
                    </a:cubicBezTo>
                    <a:cubicBezTo>
                      <a:pt x="45" y="25"/>
                      <a:pt x="46" y="25"/>
                      <a:pt x="43" y="22"/>
                    </a:cubicBezTo>
                    <a:cubicBezTo>
                      <a:pt x="41" y="19"/>
                      <a:pt x="41" y="17"/>
                      <a:pt x="41" y="15"/>
                    </a:cubicBezTo>
                    <a:cubicBezTo>
                      <a:pt x="41" y="13"/>
                      <a:pt x="38" y="9"/>
                      <a:pt x="36" y="9"/>
                    </a:cubicBezTo>
                    <a:cubicBezTo>
                      <a:pt x="34" y="9"/>
                      <a:pt x="33" y="9"/>
                      <a:pt x="29" y="9"/>
                    </a:cubicBezTo>
                    <a:cubicBezTo>
                      <a:pt x="25" y="9"/>
                      <a:pt x="27" y="9"/>
                      <a:pt x="22" y="10"/>
                    </a:cubicBezTo>
                    <a:cubicBezTo>
                      <a:pt x="18" y="12"/>
                      <a:pt x="15" y="11"/>
                      <a:pt x="13" y="12"/>
                    </a:cubicBezTo>
                    <a:cubicBezTo>
                      <a:pt x="11" y="13"/>
                      <a:pt x="9" y="15"/>
                      <a:pt x="6" y="11"/>
                    </a:cubicBezTo>
                    <a:cubicBezTo>
                      <a:pt x="6" y="11"/>
                      <a:pt x="0" y="3"/>
                      <a:pt x="5"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 name="Freeform 44">
                <a:extLst>
                  <a:ext uri="{FF2B5EF4-FFF2-40B4-BE49-F238E27FC236}">
                    <a16:creationId xmlns:a16="http://schemas.microsoft.com/office/drawing/2014/main" id="{BAB04D79-4502-4044-B674-F7824B3E04D0}"/>
                  </a:ext>
                </a:extLst>
              </p:cNvPr>
              <p:cNvSpPr>
                <a:spLocks/>
              </p:cNvSpPr>
              <p:nvPr/>
            </p:nvSpPr>
            <p:spPr bwMode="auto">
              <a:xfrm>
                <a:off x="9121717" y="3904018"/>
                <a:ext cx="20627" cy="38442"/>
              </a:xfrm>
              <a:custGeom>
                <a:avLst/>
                <a:gdLst>
                  <a:gd name="T0" fmla="*/ 22 w 23"/>
                  <a:gd name="T1" fmla="*/ 5 h 42"/>
                  <a:gd name="T2" fmla="*/ 20 w 23"/>
                  <a:gd name="T3" fmla="*/ 17 h 42"/>
                  <a:gd name="T4" fmla="*/ 22 w 23"/>
                  <a:gd name="T5" fmla="*/ 26 h 42"/>
                  <a:gd name="T6" fmla="*/ 16 w 23"/>
                  <a:gd name="T7" fmla="*/ 32 h 42"/>
                  <a:gd name="T8" fmla="*/ 12 w 23"/>
                  <a:gd name="T9" fmla="*/ 35 h 42"/>
                  <a:gd name="T10" fmla="*/ 8 w 23"/>
                  <a:gd name="T11" fmla="*/ 41 h 42"/>
                  <a:gd name="T12" fmla="*/ 1 w 23"/>
                  <a:gd name="T13" fmla="*/ 38 h 42"/>
                  <a:gd name="T14" fmla="*/ 6 w 23"/>
                  <a:gd name="T15" fmla="*/ 29 h 42"/>
                  <a:gd name="T16" fmla="*/ 5 w 23"/>
                  <a:gd name="T17" fmla="*/ 21 h 42"/>
                  <a:gd name="T18" fmla="*/ 10 w 23"/>
                  <a:gd name="T19" fmla="*/ 17 h 42"/>
                  <a:gd name="T20" fmla="*/ 10 w 23"/>
                  <a:gd name="T21" fmla="*/ 10 h 42"/>
                  <a:gd name="T22" fmla="*/ 14 w 23"/>
                  <a:gd name="T23" fmla="*/ 4 h 42"/>
                  <a:gd name="T24" fmla="*/ 18 w 23"/>
                  <a:gd name="T25" fmla="*/ 0 h 42"/>
                  <a:gd name="T26" fmla="*/ 22 w 23"/>
                  <a:gd name="T27"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42">
                    <a:moveTo>
                      <a:pt x="22" y="5"/>
                    </a:moveTo>
                    <a:cubicBezTo>
                      <a:pt x="22" y="13"/>
                      <a:pt x="19" y="12"/>
                      <a:pt x="20" y="17"/>
                    </a:cubicBezTo>
                    <a:cubicBezTo>
                      <a:pt x="21" y="23"/>
                      <a:pt x="23" y="19"/>
                      <a:pt x="22" y="26"/>
                    </a:cubicBezTo>
                    <a:cubicBezTo>
                      <a:pt x="20" y="33"/>
                      <a:pt x="17" y="31"/>
                      <a:pt x="16" y="32"/>
                    </a:cubicBezTo>
                    <a:cubicBezTo>
                      <a:pt x="14" y="32"/>
                      <a:pt x="12" y="34"/>
                      <a:pt x="12" y="35"/>
                    </a:cubicBezTo>
                    <a:cubicBezTo>
                      <a:pt x="12" y="37"/>
                      <a:pt x="11" y="40"/>
                      <a:pt x="8" y="41"/>
                    </a:cubicBezTo>
                    <a:cubicBezTo>
                      <a:pt x="6" y="42"/>
                      <a:pt x="0" y="40"/>
                      <a:pt x="1" y="38"/>
                    </a:cubicBezTo>
                    <a:cubicBezTo>
                      <a:pt x="2" y="35"/>
                      <a:pt x="5" y="32"/>
                      <a:pt x="6" y="29"/>
                    </a:cubicBezTo>
                    <a:cubicBezTo>
                      <a:pt x="7" y="27"/>
                      <a:pt x="2" y="24"/>
                      <a:pt x="5" y="21"/>
                    </a:cubicBezTo>
                    <a:cubicBezTo>
                      <a:pt x="8" y="18"/>
                      <a:pt x="10" y="20"/>
                      <a:pt x="10" y="17"/>
                    </a:cubicBezTo>
                    <a:cubicBezTo>
                      <a:pt x="11" y="14"/>
                      <a:pt x="9" y="14"/>
                      <a:pt x="10" y="10"/>
                    </a:cubicBezTo>
                    <a:cubicBezTo>
                      <a:pt x="11" y="5"/>
                      <a:pt x="12" y="5"/>
                      <a:pt x="14" y="4"/>
                    </a:cubicBezTo>
                    <a:cubicBezTo>
                      <a:pt x="16" y="2"/>
                      <a:pt x="17" y="0"/>
                      <a:pt x="18" y="0"/>
                    </a:cubicBezTo>
                    <a:cubicBezTo>
                      <a:pt x="19" y="1"/>
                      <a:pt x="22" y="1"/>
                      <a:pt x="22" y="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5" name="Freeform 45">
                <a:extLst>
                  <a:ext uri="{FF2B5EF4-FFF2-40B4-BE49-F238E27FC236}">
                    <a16:creationId xmlns:a16="http://schemas.microsoft.com/office/drawing/2014/main" id="{6D21D4BE-6781-4B70-8E5B-2AF4BC72FFAC}"/>
                  </a:ext>
                </a:extLst>
              </p:cNvPr>
              <p:cNvSpPr>
                <a:spLocks/>
              </p:cNvSpPr>
              <p:nvPr/>
            </p:nvSpPr>
            <p:spPr bwMode="auto">
              <a:xfrm>
                <a:off x="9054210" y="3947148"/>
                <a:ext cx="15940" cy="29066"/>
              </a:xfrm>
              <a:custGeom>
                <a:avLst/>
                <a:gdLst>
                  <a:gd name="T0" fmla="*/ 9 w 17"/>
                  <a:gd name="T1" fmla="*/ 4 h 31"/>
                  <a:gd name="T2" fmla="*/ 6 w 17"/>
                  <a:gd name="T3" fmla="*/ 10 h 31"/>
                  <a:gd name="T4" fmla="*/ 2 w 17"/>
                  <a:gd name="T5" fmla="*/ 17 h 31"/>
                  <a:gd name="T6" fmla="*/ 0 w 17"/>
                  <a:gd name="T7" fmla="*/ 24 h 31"/>
                  <a:gd name="T8" fmla="*/ 3 w 17"/>
                  <a:gd name="T9" fmla="*/ 27 h 31"/>
                  <a:gd name="T10" fmla="*/ 9 w 17"/>
                  <a:gd name="T11" fmla="*/ 22 h 31"/>
                  <a:gd name="T12" fmla="*/ 14 w 17"/>
                  <a:gd name="T13" fmla="*/ 16 h 31"/>
                  <a:gd name="T14" fmla="*/ 14 w 17"/>
                  <a:gd name="T15" fmla="*/ 9 h 31"/>
                  <a:gd name="T16" fmla="*/ 16 w 17"/>
                  <a:gd name="T17" fmla="*/ 4 h 31"/>
                  <a:gd name="T18" fmla="*/ 10 w 17"/>
                  <a:gd name="T19" fmla="*/ 2 h 31"/>
                  <a:gd name="T20" fmla="*/ 9 w 17"/>
                  <a:gd name="T21"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31">
                    <a:moveTo>
                      <a:pt x="9" y="4"/>
                    </a:moveTo>
                    <a:cubicBezTo>
                      <a:pt x="7" y="8"/>
                      <a:pt x="7" y="7"/>
                      <a:pt x="6" y="10"/>
                    </a:cubicBezTo>
                    <a:cubicBezTo>
                      <a:pt x="4" y="13"/>
                      <a:pt x="2" y="14"/>
                      <a:pt x="2" y="17"/>
                    </a:cubicBezTo>
                    <a:cubicBezTo>
                      <a:pt x="1" y="19"/>
                      <a:pt x="0" y="21"/>
                      <a:pt x="0" y="24"/>
                    </a:cubicBezTo>
                    <a:cubicBezTo>
                      <a:pt x="1" y="26"/>
                      <a:pt x="0" y="31"/>
                      <a:pt x="3" y="27"/>
                    </a:cubicBezTo>
                    <a:cubicBezTo>
                      <a:pt x="7" y="24"/>
                      <a:pt x="4" y="26"/>
                      <a:pt x="9" y="22"/>
                    </a:cubicBezTo>
                    <a:cubicBezTo>
                      <a:pt x="13" y="18"/>
                      <a:pt x="14" y="21"/>
                      <a:pt x="14" y="16"/>
                    </a:cubicBezTo>
                    <a:cubicBezTo>
                      <a:pt x="15" y="12"/>
                      <a:pt x="13" y="12"/>
                      <a:pt x="14" y="9"/>
                    </a:cubicBezTo>
                    <a:cubicBezTo>
                      <a:pt x="16" y="6"/>
                      <a:pt x="17" y="5"/>
                      <a:pt x="16" y="4"/>
                    </a:cubicBezTo>
                    <a:cubicBezTo>
                      <a:pt x="14" y="3"/>
                      <a:pt x="11" y="2"/>
                      <a:pt x="10" y="2"/>
                    </a:cubicBezTo>
                    <a:cubicBezTo>
                      <a:pt x="10" y="2"/>
                      <a:pt x="7" y="0"/>
                      <a:pt x="9"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 name="Freeform 46">
                <a:extLst>
                  <a:ext uri="{FF2B5EF4-FFF2-40B4-BE49-F238E27FC236}">
                    <a16:creationId xmlns:a16="http://schemas.microsoft.com/office/drawing/2014/main" id="{6FFA45F0-93E9-4E19-8BEE-96B40D11706C}"/>
                  </a:ext>
                </a:extLst>
              </p:cNvPr>
              <p:cNvSpPr>
                <a:spLocks/>
              </p:cNvSpPr>
              <p:nvPr/>
            </p:nvSpPr>
            <p:spPr bwMode="auto">
              <a:xfrm>
                <a:off x="8976389" y="3706186"/>
                <a:ext cx="39379" cy="84383"/>
              </a:xfrm>
              <a:custGeom>
                <a:avLst/>
                <a:gdLst>
                  <a:gd name="T0" fmla="*/ 8 w 42"/>
                  <a:gd name="T1" fmla="*/ 5 h 92"/>
                  <a:gd name="T2" fmla="*/ 5 w 42"/>
                  <a:gd name="T3" fmla="*/ 15 h 92"/>
                  <a:gd name="T4" fmla="*/ 1 w 42"/>
                  <a:gd name="T5" fmla="*/ 25 h 92"/>
                  <a:gd name="T6" fmla="*/ 1 w 42"/>
                  <a:gd name="T7" fmla="*/ 32 h 92"/>
                  <a:gd name="T8" fmla="*/ 3 w 42"/>
                  <a:gd name="T9" fmla="*/ 43 h 92"/>
                  <a:gd name="T10" fmla="*/ 4 w 42"/>
                  <a:gd name="T11" fmla="*/ 52 h 92"/>
                  <a:gd name="T12" fmla="*/ 7 w 42"/>
                  <a:gd name="T13" fmla="*/ 62 h 92"/>
                  <a:gd name="T14" fmla="*/ 7 w 42"/>
                  <a:gd name="T15" fmla="*/ 73 h 92"/>
                  <a:gd name="T16" fmla="*/ 14 w 42"/>
                  <a:gd name="T17" fmla="*/ 84 h 92"/>
                  <a:gd name="T18" fmla="*/ 23 w 42"/>
                  <a:gd name="T19" fmla="*/ 89 h 92"/>
                  <a:gd name="T20" fmla="*/ 26 w 42"/>
                  <a:gd name="T21" fmla="*/ 86 h 92"/>
                  <a:gd name="T22" fmla="*/ 20 w 42"/>
                  <a:gd name="T23" fmla="*/ 78 h 92"/>
                  <a:gd name="T24" fmla="*/ 16 w 42"/>
                  <a:gd name="T25" fmla="*/ 66 h 92"/>
                  <a:gd name="T26" fmla="*/ 19 w 42"/>
                  <a:gd name="T27" fmla="*/ 52 h 92"/>
                  <a:gd name="T28" fmla="*/ 31 w 42"/>
                  <a:gd name="T29" fmla="*/ 56 h 92"/>
                  <a:gd name="T30" fmla="*/ 38 w 42"/>
                  <a:gd name="T31" fmla="*/ 53 h 92"/>
                  <a:gd name="T32" fmla="*/ 32 w 42"/>
                  <a:gd name="T33" fmla="*/ 47 h 92"/>
                  <a:gd name="T34" fmla="*/ 23 w 42"/>
                  <a:gd name="T35" fmla="*/ 42 h 92"/>
                  <a:gd name="T36" fmla="*/ 33 w 42"/>
                  <a:gd name="T37" fmla="*/ 34 h 92"/>
                  <a:gd name="T38" fmla="*/ 33 w 42"/>
                  <a:gd name="T39" fmla="*/ 27 h 92"/>
                  <a:gd name="T40" fmla="*/ 30 w 42"/>
                  <a:gd name="T41" fmla="*/ 19 h 92"/>
                  <a:gd name="T42" fmla="*/ 22 w 42"/>
                  <a:gd name="T43" fmla="*/ 24 h 92"/>
                  <a:gd name="T44" fmla="*/ 18 w 42"/>
                  <a:gd name="T45" fmla="*/ 32 h 92"/>
                  <a:gd name="T46" fmla="*/ 15 w 42"/>
                  <a:gd name="T47" fmla="*/ 39 h 92"/>
                  <a:gd name="T48" fmla="*/ 10 w 42"/>
                  <a:gd name="T49" fmla="*/ 38 h 92"/>
                  <a:gd name="T50" fmla="*/ 9 w 42"/>
                  <a:gd name="T51" fmla="*/ 33 h 92"/>
                  <a:gd name="T52" fmla="*/ 15 w 42"/>
                  <a:gd name="T53" fmla="*/ 23 h 92"/>
                  <a:gd name="T54" fmla="*/ 16 w 42"/>
                  <a:gd name="T55" fmla="*/ 16 h 92"/>
                  <a:gd name="T56" fmla="*/ 14 w 42"/>
                  <a:gd name="T57" fmla="*/ 10 h 92"/>
                  <a:gd name="T58" fmla="*/ 12 w 42"/>
                  <a:gd name="T59" fmla="*/ 1 h 92"/>
                  <a:gd name="T60" fmla="*/ 8 w 42"/>
                  <a:gd name="T61"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92">
                    <a:moveTo>
                      <a:pt x="8" y="5"/>
                    </a:moveTo>
                    <a:cubicBezTo>
                      <a:pt x="7" y="12"/>
                      <a:pt x="7" y="10"/>
                      <a:pt x="5" y="15"/>
                    </a:cubicBezTo>
                    <a:cubicBezTo>
                      <a:pt x="3" y="20"/>
                      <a:pt x="1" y="21"/>
                      <a:pt x="1" y="25"/>
                    </a:cubicBezTo>
                    <a:cubicBezTo>
                      <a:pt x="1" y="28"/>
                      <a:pt x="0" y="30"/>
                      <a:pt x="1" y="32"/>
                    </a:cubicBezTo>
                    <a:cubicBezTo>
                      <a:pt x="2" y="35"/>
                      <a:pt x="3" y="39"/>
                      <a:pt x="3" y="43"/>
                    </a:cubicBezTo>
                    <a:cubicBezTo>
                      <a:pt x="3" y="46"/>
                      <a:pt x="4" y="50"/>
                      <a:pt x="4" y="52"/>
                    </a:cubicBezTo>
                    <a:cubicBezTo>
                      <a:pt x="5" y="55"/>
                      <a:pt x="7" y="59"/>
                      <a:pt x="7" y="62"/>
                    </a:cubicBezTo>
                    <a:cubicBezTo>
                      <a:pt x="7" y="64"/>
                      <a:pt x="6" y="70"/>
                      <a:pt x="7" y="73"/>
                    </a:cubicBezTo>
                    <a:cubicBezTo>
                      <a:pt x="8" y="76"/>
                      <a:pt x="14" y="84"/>
                      <a:pt x="14" y="84"/>
                    </a:cubicBezTo>
                    <a:cubicBezTo>
                      <a:pt x="15" y="85"/>
                      <a:pt x="20" y="89"/>
                      <a:pt x="23" y="89"/>
                    </a:cubicBezTo>
                    <a:cubicBezTo>
                      <a:pt x="27" y="90"/>
                      <a:pt x="30" y="92"/>
                      <a:pt x="26" y="86"/>
                    </a:cubicBezTo>
                    <a:cubicBezTo>
                      <a:pt x="21" y="81"/>
                      <a:pt x="23" y="88"/>
                      <a:pt x="20" y="78"/>
                    </a:cubicBezTo>
                    <a:cubicBezTo>
                      <a:pt x="17" y="67"/>
                      <a:pt x="16" y="77"/>
                      <a:pt x="16" y="66"/>
                    </a:cubicBezTo>
                    <a:cubicBezTo>
                      <a:pt x="16" y="55"/>
                      <a:pt x="17" y="50"/>
                      <a:pt x="19" y="52"/>
                    </a:cubicBezTo>
                    <a:cubicBezTo>
                      <a:pt x="22" y="54"/>
                      <a:pt x="25" y="56"/>
                      <a:pt x="31" y="56"/>
                    </a:cubicBezTo>
                    <a:cubicBezTo>
                      <a:pt x="37" y="57"/>
                      <a:pt x="42" y="59"/>
                      <a:pt x="38" y="53"/>
                    </a:cubicBezTo>
                    <a:cubicBezTo>
                      <a:pt x="34" y="48"/>
                      <a:pt x="39" y="51"/>
                      <a:pt x="32" y="47"/>
                    </a:cubicBezTo>
                    <a:cubicBezTo>
                      <a:pt x="26" y="44"/>
                      <a:pt x="14" y="49"/>
                      <a:pt x="23" y="42"/>
                    </a:cubicBezTo>
                    <a:cubicBezTo>
                      <a:pt x="32" y="35"/>
                      <a:pt x="33" y="37"/>
                      <a:pt x="33" y="34"/>
                    </a:cubicBezTo>
                    <a:cubicBezTo>
                      <a:pt x="33" y="31"/>
                      <a:pt x="33" y="31"/>
                      <a:pt x="33" y="27"/>
                    </a:cubicBezTo>
                    <a:cubicBezTo>
                      <a:pt x="33" y="23"/>
                      <a:pt x="35" y="17"/>
                      <a:pt x="30" y="19"/>
                    </a:cubicBezTo>
                    <a:cubicBezTo>
                      <a:pt x="25" y="21"/>
                      <a:pt x="23" y="22"/>
                      <a:pt x="22" y="24"/>
                    </a:cubicBezTo>
                    <a:cubicBezTo>
                      <a:pt x="20" y="26"/>
                      <a:pt x="19" y="29"/>
                      <a:pt x="18" y="32"/>
                    </a:cubicBezTo>
                    <a:cubicBezTo>
                      <a:pt x="17" y="36"/>
                      <a:pt x="16" y="38"/>
                      <a:pt x="15" y="39"/>
                    </a:cubicBezTo>
                    <a:cubicBezTo>
                      <a:pt x="13" y="40"/>
                      <a:pt x="10" y="40"/>
                      <a:pt x="10" y="38"/>
                    </a:cubicBezTo>
                    <a:cubicBezTo>
                      <a:pt x="9" y="35"/>
                      <a:pt x="6" y="38"/>
                      <a:pt x="9" y="33"/>
                    </a:cubicBezTo>
                    <a:cubicBezTo>
                      <a:pt x="13" y="28"/>
                      <a:pt x="13" y="31"/>
                      <a:pt x="15" y="23"/>
                    </a:cubicBezTo>
                    <a:cubicBezTo>
                      <a:pt x="16" y="16"/>
                      <a:pt x="18" y="19"/>
                      <a:pt x="16" y="16"/>
                    </a:cubicBezTo>
                    <a:cubicBezTo>
                      <a:pt x="14" y="12"/>
                      <a:pt x="12" y="16"/>
                      <a:pt x="14" y="10"/>
                    </a:cubicBezTo>
                    <a:cubicBezTo>
                      <a:pt x="15" y="4"/>
                      <a:pt x="15" y="1"/>
                      <a:pt x="12" y="1"/>
                    </a:cubicBezTo>
                    <a:cubicBezTo>
                      <a:pt x="10" y="1"/>
                      <a:pt x="8" y="0"/>
                      <a:pt x="8" y="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7" name="Freeform 47">
                <a:extLst>
                  <a:ext uri="{FF2B5EF4-FFF2-40B4-BE49-F238E27FC236}">
                    <a16:creationId xmlns:a16="http://schemas.microsoft.com/office/drawing/2014/main" id="{E8C69260-0940-4479-98E5-A1F3620B4A73}"/>
                  </a:ext>
                </a:extLst>
              </p:cNvPr>
              <p:cNvSpPr>
                <a:spLocks/>
              </p:cNvSpPr>
              <p:nvPr/>
            </p:nvSpPr>
            <p:spPr bwMode="auto">
              <a:xfrm>
                <a:off x="9042021" y="3764317"/>
                <a:ext cx="24377" cy="15002"/>
              </a:xfrm>
              <a:custGeom>
                <a:avLst/>
                <a:gdLst>
                  <a:gd name="T0" fmla="*/ 22 w 26"/>
                  <a:gd name="T1" fmla="*/ 3 h 17"/>
                  <a:gd name="T2" fmla="*/ 14 w 26"/>
                  <a:gd name="T3" fmla="*/ 1 h 17"/>
                  <a:gd name="T4" fmla="*/ 6 w 26"/>
                  <a:gd name="T5" fmla="*/ 1 h 17"/>
                  <a:gd name="T6" fmla="*/ 2 w 26"/>
                  <a:gd name="T7" fmla="*/ 4 h 17"/>
                  <a:gd name="T8" fmla="*/ 6 w 26"/>
                  <a:gd name="T9" fmla="*/ 9 h 17"/>
                  <a:gd name="T10" fmla="*/ 8 w 26"/>
                  <a:gd name="T11" fmla="*/ 12 h 17"/>
                  <a:gd name="T12" fmla="*/ 13 w 26"/>
                  <a:gd name="T13" fmla="*/ 14 h 17"/>
                  <a:gd name="T14" fmla="*/ 17 w 26"/>
                  <a:gd name="T15" fmla="*/ 10 h 17"/>
                  <a:gd name="T16" fmla="*/ 23 w 26"/>
                  <a:gd name="T17" fmla="*/ 11 h 17"/>
                  <a:gd name="T18" fmla="*/ 26 w 26"/>
                  <a:gd name="T19" fmla="*/ 9 h 17"/>
                  <a:gd name="T20" fmla="*/ 25 w 26"/>
                  <a:gd name="T21" fmla="*/ 2 h 17"/>
                  <a:gd name="T22" fmla="*/ 22 w 26"/>
                  <a:gd name="T2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7">
                    <a:moveTo>
                      <a:pt x="22" y="3"/>
                    </a:moveTo>
                    <a:cubicBezTo>
                      <a:pt x="18" y="3"/>
                      <a:pt x="18" y="1"/>
                      <a:pt x="14" y="1"/>
                    </a:cubicBezTo>
                    <a:cubicBezTo>
                      <a:pt x="10" y="1"/>
                      <a:pt x="8" y="0"/>
                      <a:pt x="6" y="1"/>
                    </a:cubicBezTo>
                    <a:cubicBezTo>
                      <a:pt x="4" y="2"/>
                      <a:pt x="0" y="1"/>
                      <a:pt x="2" y="4"/>
                    </a:cubicBezTo>
                    <a:cubicBezTo>
                      <a:pt x="4" y="7"/>
                      <a:pt x="5" y="7"/>
                      <a:pt x="6" y="9"/>
                    </a:cubicBezTo>
                    <a:cubicBezTo>
                      <a:pt x="7" y="10"/>
                      <a:pt x="5" y="10"/>
                      <a:pt x="8" y="12"/>
                    </a:cubicBezTo>
                    <a:cubicBezTo>
                      <a:pt x="11" y="15"/>
                      <a:pt x="10" y="17"/>
                      <a:pt x="13" y="14"/>
                    </a:cubicBezTo>
                    <a:cubicBezTo>
                      <a:pt x="16" y="12"/>
                      <a:pt x="14" y="10"/>
                      <a:pt x="17" y="10"/>
                    </a:cubicBezTo>
                    <a:cubicBezTo>
                      <a:pt x="19" y="11"/>
                      <a:pt x="20" y="11"/>
                      <a:pt x="23" y="11"/>
                    </a:cubicBezTo>
                    <a:cubicBezTo>
                      <a:pt x="25" y="10"/>
                      <a:pt x="25" y="11"/>
                      <a:pt x="26" y="9"/>
                    </a:cubicBezTo>
                    <a:cubicBezTo>
                      <a:pt x="26" y="6"/>
                      <a:pt x="25" y="2"/>
                      <a:pt x="25" y="2"/>
                    </a:cubicBezTo>
                    <a:cubicBezTo>
                      <a:pt x="24" y="2"/>
                      <a:pt x="22" y="1"/>
                      <a:pt x="22"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8" name="Freeform 48">
                <a:extLst>
                  <a:ext uri="{FF2B5EF4-FFF2-40B4-BE49-F238E27FC236}">
                    <a16:creationId xmlns:a16="http://schemas.microsoft.com/office/drawing/2014/main" id="{2D10852B-68FC-4E3E-B72F-32933A7A4C1A}"/>
                  </a:ext>
                </a:extLst>
              </p:cNvPr>
              <p:cNvSpPr>
                <a:spLocks/>
              </p:cNvSpPr>
              <p:nvPr/>
            </p:nvSpPr>
            <p:spPr bwMode="auto">
              <a:xfrm>
                <a:off x="8230063" y="3616177"/>
                <a:ext cx="254089" cy="309407"/>
              </a:xfrm>
              <a:custGeom>
                <a:avLst/>
                <a:gdLst>
                  <a:gd name="T0" fmla="*/ 18 w 276"/>
                  <a:gd name="T1" fmla="*/ 7 h 335"/>
                  <a:gd name="T2" fmla="*/ 49 w 276"/>
                  <a:gd name="T3" fmla="*/ 15 h 335"/>
                  <a:gd name="T4" fmla="*/ 79 w 276"/>
                  <a:gd name="T5" fmla="*/ 30 h 335"/>
                  <a:gd name="T6" fmla="*/ 94 w 276"/>
                  <a:gd name="T7" fmla="*/ 52 h 335"/>
                  <a:gd name="T8" fmla="*/ 114 w 276"/>
                  <a:gd name="T9" fmla="*/ 68 h 335"/>
                  <a:gd name="T10" fmla="*/ 127 w 276"/>
                  <a:gd name="T11" fmla="*/ 86 h 335"/>
                  <a:gd name="T12" fmla="*/ 146 w 276"/>
                  <a:gd name="T13" fmla="*/ 101 h 335"/>
                  <a:gd name="T14" fmla="*/ 161 w 276"/>
                  <a:gd name="T15" fmla="*/ 106 h 335"/>
                  <a:gd name="T16" fmla="*/ 172 w 276"/>
                  <a:gd name="T17" fmla="*/ 117 h 335"/>
                  <a:gd name="T18" fmla="*/ 192 w 276"/>
                  <a:gd name="T19" fmla="*/ 133 h 335"/>
                  <a:gd name="T20" fmla="*/ 207 w 276"/>
                  <a:gd name="T21" fmla="*/ 149 h 335"/>
                  <a:gd name="T22" fmla="*/ 216 w 276"/>
                  <a:gd name="T23" fmla="*/ 163 h 335"/>
                  <a:gd name="T24" fmla="*/ 214 w 276"/>
                  <a:gd name="T25" fmla="*/ 176 h 335"/>
                  <a:gd name="T26" fmla="*/ 234 w 276"/>
                  <a:gd name="T27" fmla="*/ 193 h 335"/>
                  <a:gd name="T28" fmla="*/ 242 w 276"/>
                  <a:gd name="T29" fmla="*/ 218 h 335"/>
                  <a:gd name="T30" fmla="*/ 259 w 276"/>
                  <a:gd name="T31" fmla="*/ 229 h 335"/>
                  <a:gd name="T32" fmla="*/ 272 w 276"/>
                  <a:gd name="T33" fmla="*/ 244 h 335"/>
                  <a:gd name="T34" fmla="*/ 270 w 276"/>
                  <a:gd name="T35" fmla="*/ 263 h 335"/>
                  <a:gd name="T36" fmla="*/ 270 w 276"/>
                  <a:gd name="T37" fmla="*/ 284 h 335"/>
                  <a:gd name="T38" fmla="*/ 268 w 276"/>
                  <a:gd name="T39" fmla="*/ 302 h 335"/>
                  <a:gd name="T40" fmla="*/ 265 w 276"/>
                  <a:gd name="T41" fmla="*/ 322 h 335"/>
                  <a:gd name="T42" fmla="*/ 254 w 276"/>
                  <a:gd name="T43" fmla="*/ 317 h 335"/>
                  <a:gd name="T44" fmla="*/ 238 w 276"/>
                  <a:gd name="T45" fmla="*/ 317 h 335"/>
                  <a:gd name="T46" fmla="*/ 221 w 276"/>
                  <a:gd name="T47" fmla="*/ 308 h 335"/>
                  <a:gd name="T48" fmla="*/ 194 w 276"/>
                  <a:gd name="T49" fmla="*/ 286 h 335"/>
                  <a:gd name="T50" fmla="*/ 176 w 276"/>
                  <a:gd name="T51" fmla="*/ 261 h 335"/>
                  <a:gd name="T52" fmla="*/ 159 w 276"/>
                  <a:gd name="T53" fmla="*/ 241 h 335"/>
                  <a:gd name="T54" fmla="*/ 147 w 276"/>
                  <a:gd name="T55" fmla="*/ 215 h 335"/>
                  <a:gd name="T56" fmla="*/ 135 w 276"/>
                  <a:gd name="T57" fmla="*/ 191 h 335"/>
                  <a:gd name="T58" fmla="*/ 123 w 276"/>
                  <a:gd name="T59" fmla="*/ 173 h 335"/>
                  <a:gd name="T60" fmla="*/ 103 w 276"/>
                  <a:gd name="T61" fmla="*/ 150 h 335"/>
                  <a:gd name="T62" fmla="*/ 95 w 276"/>
                  <a:gd name="T63" fmla="*/ 121 h 335"/>
                  <a:gd name="T64" fmla="*/ 81 w 276"/>
                  <a:gd name="T65" fmla="*/ 104 h 335"/>
                  <a:gd name="T66" fmla="*/ 64 w 276"/>
                  <a:gd name="T67" fmla="*/ 81 h 335"/>
                  <a:gd name="T68" fmla="*/ 51 w 276"/>
                  <a:gd name="T69" fmla="*/ 65 h 335"/>
                  <a:gd name="T70" fmla="*/ 33 w 276"/>
                  <a:gd name="T71" fmla="*/ 51 h 335"/>
                  <a:gd name="T72" fmla="*/ 8 w 276"/>
                  <a:gd name="T73" fmla="*/ 25 h 335"/>
                  <a:gd name="T74" fmla="*/ 5 w 276"/>
                  <a:gd name="T75" fmla="*/ 2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6" h="335">
                    <a:moveTo>
                      <a:pt x="5" y="2"/>
                    </a:moveTo>
                    <a:cubicBezTo>
                      <a:pt x="12" y="4"/>
                      <a:pt x="12" y="1"/>
                      <a:pt x="18" y="7"/>
                    </a:cubicBezTo>
                    <a:cubicBezTo>
                      <a:pt x="24" y="13"/>
                      <a:pt x="13" y="14"/>
                      <a:pt x="28" y="15"/>
                    </a:cubicBezTo>
                    <a:cubicBezTo>
                      <a:pt x="43" y="15"/>
                      <a:pt x="45" y="14"/>
                      <a:pt x="49" y="15"/>
                    </a:cubicBezTo>
                    <a:cubicBezTo>
                      <a:pt x="54" y="15"/>
                      <a:pt x="61" y="7"/>
                      <a:pt x="64" y="15"/>
                    </a:cubicBezTo>
                    <a:cubicBezTo>
                      <a:pt x="67" y="23"/>
                      <a:pt x="79" y="23"/>
                      <a:pt x="79" y="30"/>
                    </a:cubicBezTo>
                    <a:cubicBezTo>
                      <a:pt x="79" y="37"/>
                      <a:pt x="76" y="37"/>
                      <a:pt x="82" y="43"/>
                    </a:cubicBezTo>
                    <a:cubicBezTo>
                      <a:pt x="89" y="49"/>
                      <a:pt x="91" y="49"/>
                      <a:pt x="94" y="52"/>
                    </a:cubicBezTo>
                    <a:cubicBezTo>
                      <a:pt x="97" y="56"/>
                      <a:pt x="99" y="57"/>
                      <a:pt x="103" y="61"/>
                    </a:cubicBezTo>
                    <a:cubicBezTo>
                      <a:pt x="108" y="64"/>
                      <a:pt x="108" y="61"/>
                      <a:pt x="114" y="68"/>
                    </a:cubicBezTo>
                    <a:cubicBezTo>
                      <a:pt x="119" y="74"/>
                      <a:pt x="123" y="76"/>
                      <a:pt x="124" y="79"/>
                    </a:cubicBezTo>
                    <a:cubicBezTo>
                      <a:pt x="125" y="81"/>
                      <a:pt x="124" y="83"/>
                      <a:pt x="127" y="86"/>
                    </a:cubicBezTo>
                    <a:cubicBezTo>
                      <a:pt x="130" y="89"/>
                      <a:pt x="134" y="96"/>
                      <a:pt x="139" y="100"/>
                    </a:cubicBezTo>
                    <a:cubicBezTo>
                      <a:pt x="144" y="103"/>
                      <a:pt x="146" y="105"/>
                      <a:pt x="146" y="101"/>
                    </a:cubicBezTo>
                    <a:cubicBezTo>
                      <a:pt x="147" y="97"/>
                      <a:pt x="152" y="97"/>
                      <a:pt x="155" y="99"/>
                    </a:cubicBezTo>
                    <a:cubicBezTo>
                      <a:pt x="159" y="101"/>
                      <a:pt x="155" y="108"/>
                      <a:pt x="161" y="106"/>
                    </a:cubicBezTo>
                    <a:cubicBezTo>
                      <a:pt x="166" y="104"/>
                      <a:pt x="172" y="106"/>
                      <a:pt x="172" y="109"/>
                    </a:cubicBezTo>
                    <a:cubicBezTo>
                      <a:pt x="173" y="112"/>
                      <a:pt x="165" y="115"/>
                      <a:pt x="172" y="117"/>
                    </a:cubicBezTo>
                    <a:cubicBezTo>
                      <a:pt x="180" y="120"/>
                      <a:pt x="185" y="117"/>
                      <a:pt x="186" y="121"/>
                    </a:cubicBezTo>
                    <a:cubicBezTo>
                      <a:pt x="187" y="125"/>
                      <a:pt x="190" y="128"/>
                      <a:pt x="192" y="133"/>
                    </a:cubicBezTo>
                    <a:cubicBezTo>
                      <a:pt x="194" y="138"/>
                      <a:pt x="194" y="141"/>
                      <a:pt x="200" y="143"/>
                    </a:cubicBezTo>
                    <a:cubicBezTo>
                      <a:pt x="205" y="145"/>
                      <a:pt x="204" y="152"/>
                      <a:pt x="207" y="149"/>
                    </a:cubicBezTo>
                    <a:cubicBezTo>
                      <a:pt x="210" y="146"/>
                      <a:pt x="219" y="150"/>
                      <a:pt x="220" y="154"/>
                    </a:cubicBezTo>
                    <a:cubicBezTo>
                      <a:pt x="221" y="157"/>
                      <a:pt x="219" y="158"/>
                      <a:pt x="216" y="163"/>
                    </a:cubicBezTo>
                    <a:cubicBezTo>
                      <a:pt x="213" y="167"/>
                      <a:pt x="212" y="166"/>
                      <a:pt x="214" y="169"/>
                    </a:cubicBezTo>
                    <a:cubicBezTo>
                      <a:pt x="217" y="171"/>
                      <a:pt x="216" y="174"/>
                      <a:pt x="214" y="176"/>
                    </a:cubicBezTo>
                    <a:cubicBezTo>
                      <a:pt x="211" y="178"/>
                      <a:pt x="206" y="179"/>
                      <a:pt x="212" y="183"/>
                    </a:cubicBezTo>
                    <a:cubicBezTo>
                      <a:pt x="218" y="188"/>
                      <a:pt x="232" y="188"/>
                      <a:pt x="234" y="193"/>
                    </a:cubicBezTo>
                    <a:cubicBezTo>
                      <a:pt x="235" y="198"/>
                      <a:pt x="241" y="201"/>
                      <a:pt x="241" y="207"/>
                    </a:cubicBezTo>
                    <a:cubicBezTo>
                      <a:pt x="241" y="214"/>
                      <a:pt x="237" y="215"/>
                      <a:pt x="242" y="218"/>
                    </a:cubicBezTo>
                    <a:cubicBezTo>
                      <a:pt x="247" y="222"/>
                      <a:pt x="245" y="223"/>
                      <a:pt x="248" y="225"/>
                    </a:cubicBezTo>
                    <a:cubicBezTo>
                      <a:pt x="252" y="227"/>
                      <a:pt x="254" y="227"/>
                      <a:pt x="259" y="229"/>
                    </a:cubicBezTo>
                    <a:cubicBezTo>
                      <a:pt x="265" y="231"/>
                      <a:pt x="266" y="230"/>
                      <a:pt x="268" y="235"/>
                    </a:cubicBezTo>
                    <a:cubicBezTo>
                      <a:pt x="270" y="240"/>
                      <a:pt x="268" y="238"/>
                      <a:pt x="272" y="244"/>
                    </a:cubicBezTo>
                    <a:cubicBezTo>
                      <a:pt x="276" y="250"/>
                      <a:pt x="276" y="250"/>
                      <a:pt x="274" y="254"/>
                    </a:cubicBezTo>
                    <a:cubicBezTo>
                      <a:pt x="271" y="258"/>
                      <a:pt x="268" y="260"/>
                      <a:pt x="270" y="263"/>
                    </a:cubicBezTo>
                    <a:cubicBezTo>
                      <a:pt x="272" y="267"/>
                      <a:pt x="273" y="267"/>
                      <a:pt x="272" y="273"/>
                    </a:cubicBezTo>
                    <a:cubicBezTo>
                      <a:pt x="270" y="279"/>
                      <a:pt x="268" y="279"/>
                      <a:pt x="270" y="284"/>
                    </a:cubicBezTo>
                    <a:cubicBezTo>
                      <a:pt x="272" y="288"/>
                      <a:pt x="272" y="290"/>
                      <a:pt x="271" y="293"/>
                    </a:cubicBezTo>
                    <a:cubicBezTo>
                      <a:pt x="270" y="296"/>
                      <a:pt x="268" y="297"/>
                      <a:pt x="268" y="302"/>
                    </a:cubicBezTo>
                    <a:cubicBezTo>
                      <a:pt x="268" y="306"/>
                      <a:pt x="269" y="304"/>
                      <a:pt x="268" y="310"/>
                    </a:cubicBezTo>
                    <a:cubicBezTo>
                      <a:pt x="268" y="317"/>
                      <a:pt x="266" y="321"/>
                      <a:pt x="265" y="322"/>
                    </a:cubicBezTo>
                    <a:cubicBezTo>
                      <a:pt x="265" y="323"/>
                      <a:pt x="261" y="328"/>
                      <a:pt x="258" y="322"/>
                    </a:cubicBezTo>
                    <a:cubicBezTo>
                      <a:pt x="256" y="316"/>
                      <a:pt x="255" y="311"/>
                      <a:pt x="254" y="317"/>
                    </a:cubicBezTo>
                    <a:cubicBezTo>
                      <a:pt x="253" y="322"/>
                      <a:pt x="252" y="325"/>
                      <a:pt x="249" y="324"/>
                    </a:cubicBezTo>
                    <a:cubicBezTo>
                      <a:pt x="246" y="322"/>
                      <a:pt x="237" y="312"/>
                      <a:pt x="238" y="317"/>
                    </a:cubicBezTo>
                    <a:cubicBezTo>
                      <a:pt x="239" y="323"/>
                      <a:pt x="244" y="335"/>
                      <a:pt x="236" y="326"/>
                    </a:cubicBezTo>
                    <a:cubicBezTo>
                      <a:pt x="227" y="316"/>
                      <a:pt x="224" y="311"/>
                      <a:pt x="221" y="308"/>
                    </a:cubicBezTo>
                    <a:cubicBezTo>
                      <a:pt x="218" y="304"/>
                      <a:pt x="220" y="302"/>
                      <a:pt x="212" y="299"/>
                    </a:cubicBezTo>
                    <a:cubicBezTo>
                      <a:pt x="204" y="296"/>
                      <a:pt x="195" y="286"/>
                      <a:pt x="194" y="286"/>
                    </a:cubicBezTo>
                    <a:cubicBezTo>
                      <a:pt x="193" y="285"/>
                      <a:pt x="186" y="277"/>
                      <a:pt x="183" y="272"/>
                    </a:cubicBezTo>
                    <a:cubicBezTo>
                      <a:pt x="180" y="268"/>
                      <a:pt x="181" y="265"/>
                      <a:pt x="176" y="261"/>
                    </a:cubicBezTo>
                    <a:cubicBezTo>
                      <a:pt x="171" y="256"/>
                      <a:pt x="166" y="256"/>
                      <a:pt x="164" y="251"/>
                    </a:cubicBezTo>
                    <a:cubicBezTo>
                      <a:pt x="162" y="246"/>
                      <a:pt x="163" y="244"/>
                      <a:pt x="159" y="241"/>
                    </a:cubicBezTo>
                    <a:cubicBezTo>
                      <a:pt x="156" y="237"/>
                      <a:pt x="152" y="233"/>
                      <a:pt x="149" y="230"/>
                    </a:cubicBezTo>
                    <a:cubicBezTo>
                      <a:pt x="147" y="227"/>
                      <a:pt x="148" y="221"/>
                      <a:pt x="147" y="215"/>
                    </a:cubicBezTo>
                    <a:cubicBezTo>
                      <a:pt x="147" y="208"/>
                      <a:pt x="142" y="204"/>
                      <a:pt x="139" y="199"/>
                    </a:cubicBezTo>
                    <a:cubicBezTo>
                      <a:pt x="136" y="195"/>
                      <a:pt x="134" y="195"/>
                      <a:pt x="135" y="191"/>
                    </a:cubicBezTo>
                    <a:cubicBezTo>
                      <a:pt x="135" y="187"/>
                      <a:pt x="136" y="187"/>
                      <a:pt x="132" y="182"/>
                    </a:cubicBezTo>
                    <a:cubicBezTo>
                      <a:pt x="127" y="178"/>
                      <a:pt x="129" y="176"/>
                      <a:pt x="123" y="173"/>
                    </a:cubicBezTo>
                    <a:cubicBezTo>
                      <a:pt x="118" y="169"/>
                      <a:pt x="119" y="160"/>
                      <a:pt x="115" y="158"/>
                    </a:cubicBezTo>
                    <a:cubicBezTo>
                      <a:pt x="110" y="156"/>
                      <a:pt x="104" y="153"/>
                      <a:pt x="103" y="150"/>
                    </a:cubicBezTo>
                    <a:cubicBezTo>
                      <a:pt x="103" y="148"/>
                      <a:pt x="104" y="139"/>
                      <a:pt x="101" y="135"/>
                    </a:cubicBezTo>
                    <a:cubicBezTo>
                      <a:pt x="98" y="130"/>
                      <a:pt x="95" y="125"/>
                      <a:pt x="95" y="121"/>
                    </a:cubicBezTo>
                    <a:cubicBezTo>
                      <a:pt x="95" y="117"/>
                      <a:pt x="94" y="113"/>
                      <a:pt x="92" y="111"/>
                    </a:cubicBezTo>
                    <a:cubicBezTo>
                      <a:pt x="89" y="109"/>
                      <a:pt x="88" y="108"/>
                      <a:pt x="81" y="104"/>
                    </a:cubicBezTo>
                    <a:cubicBezTo>
                      <a:pt x="74" y="100"/>
                      <a:pt x="65" y="95"/>
                      <a:pt x="64" y="92"/>
                    </a:cubicBezTo>
                    <a:cubicBezTo>
                      <a:pt x="64" y="88"/>
                      <a:pt x="67" y="83"/>
                      <a:pt x="64" y="81"/>
                    </a:cubicBezTo>
                    <a:cubicBezTo>
                      <a:pt x="62" y="79"/>
                      <a:pt x="60" y="79"/>
                      <a:pt x="58" y="75"/>
                    </a:cubicBezTo>
                    <a:cubicBezTo>
                      <a:pt x="55" y="71"/>
                      <a:pt x="55" y="70"/>
                      <a:pt x="51" y="65"/>
                    </a:cubicBezTo>
                    <a:cubicBezTo>
                      <a:pt x="47" y="60"/>
                      <a:pt x="48" y="56"/>
                      <a:pt x="44" y="55"/>
                    </a:cubicBezTo>
                    <a:cubicBezTo>
                      <a:pt x="40" y="54"/>
                      <a:pt x="38" y="57"/>
                      <a:pt x="33" y="51"/>
                    </a:cubicBezTo>
                    <a:cubicBezTo>
                      <a:pt x="27" y="46"/>
                      <a:pt x="24" y="42"/>
                      <a:pt x="21" y="39"/>
                    </a:cubicBezTo>
                    <a:cubicBezTo>
                      <a:pt x="19" y="36"/>
                      <a:pt x="9" y="27"/>
                      <a:pt x="8" y="25"/>
                    </a:cubicBezTo>
                    <a:cubicBezTo>
                      <a:pt x="7" y="22"/>
                      <a:pt x="1" y="15"/>
                      <a:pt x="1" y="11"/>
                    </a:cubicBezTo>
                    <a:cubicBezTo>
                      <a:pt x="1" y="7"/>
                      <a:pt x="0" y="0"/>
                      <a:pt x="5" y="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9" name="Freeform 49">
                <a:extLst>
                  <a:ext uri="{FF2B5EF4-FFF2-40B4-BE49-F238E27FC236}">
                    <a16:creationId xmlns:a16="http://schemas.microsoft.com/office/drawing/2014/main" id="{E26C219C-8720-4104-80C4-CDA8412FBB2C}"/>
                  </a:ext>
                </a:extLst>
              </p:cNvPr>
              <p:cNvSpPr>
                <a:spLocks/>
              </p:cNvSpPr>
              <p:nvPr/>
            </p:nvSpPr>
            <p:spPr bwMode="auto">
              <a:xfrm>
                <a:off x="8775744" y="3720250"/>
                <a:ext cx="151891" cy="192207"/>
              </a:xfrm>
              <a:custGeom>
                <a:avLst/>
                <a:gdLst>
                  <a:gd name="T0" fmla="*/ 4 w 165"/>
                  <a:gd name="T1" fmla="*/ 147 h 208"/>
                  <a:gd name="T2" fmla="*/ 19 w 165"/>
                  <a:gd name="T3" fmla="*/ 150 h 208"/>
                  <a:gd name="T4" fmla="*/ 18 w 165"/>
                  <a:gd name="T5" fmla="*/ 183 h 208"/>
                  <a:gd name="T6" fmla="*/ 13 w 165"/>
                  <a:gd name="T7" fmla="*/ 199 h 208"/>
                  <a:gd name="T8" fmla="*/ 29 w 165"/>
                  <a:gd name="T9" fmla="*/ 206 h 208"/>
                  <a:gd name="T10" fmla="*/ 38 w 165"/>
                  <a:gd name="T11" fmla="*/ 197 h 208"/>
                  <a:gd name="T12" fmla="*/ 39 w 165"/>
                  <a:gd name="T13" fmla="*/ 181 h 208"/>
                  <a:gd name="T14" fmla="*/ 41 w 165"/>
                  <a:gd name="T15" fmla="*/ 152 h 208"/>
                  <a:gd name="T16" fmla="*/ 41 w 165"/>
                  <a:gd name="T17" fmla="*/ 128 h 208"/>
                  <a:gd name="T18" fmla="*/ 56 w 165"/>
                  <a:gd name="T19" fmla="*/ 128 h 208"/>
                  <a:gd name="T20" fmla="*/ 60 w 165"/>
                  <a:gd name="T21" fmla="*/ 155 h 208"/>
                  <a:gd name="T22" fmla="*/ 69 w 165"/>
                  <a:gd name="T23" fmla="*/ 179 h 208"/>
                  <a:gd name="T24" fmla="*/ 96 w 165"/>
                  <a:gd name="T25" fmla="*/ 173 h 208"/>
                  <a:gd name="T26" fmla="*/ 87 w 165"/>
                  <a:gd name="T27" fmla="*/ 189 h 208"/>
                  <a:gd name="T28" fmla="*/ 97 w 165"/>
                  <a:gd name="T29" fmla="*/ 206 h 208"/>
                  <a:gd name="T30" fmla="*/ 108 w 165"/>
                  <a:gd name="T31" fmla="*/ 193 h 208"/>
                  <a:gd name="T32" fmla="*/ 110 w 165"/>
                  <a:gd name="T33" fmla="*/ 175 h 208"/>
                  <a:gd name="T34" fmla="*/ 102 w 165"/>
                  <a:gd name="T35" fmla="*/ 159 h 208"/>
                  <a:gd name="T36" fmla="*/ 92 w 165"/>
                  <a:gd name="T37" fmla="*/ 141 h 208"/>
                  <a:gd name="T38" fmla="*/ 77 w 165"/>
                  <a:gd name="T39" fmla="*/ 112 h 208"/>
                  <a:gd name="T40" fmla="*/ 80 w 165"/>
                  <a:gd name="T41" fmla="*/ 98 h 208"/>
                  <a:gd name="T42" fmla="*/ 101 w 165"/>
                  <a:gd name="T43" fmla="*/ 79 h 208"/>
                  <a:gd name="T44" fmla="*/ 114 w 165"/>
                  <a:gd name="T45" fmla="*/ 77 h 208"/>
                  <a:gd name="T46" fmla="*/ 114 w 165"/>
                  <a:gd name="T47" fmla="*/ 63 h 208"/>
                  <a:gd name="T48" fmla="*/ 93 w 165"/>
                  <a:gd name="T49" fmla="*/ 69 h 208"/>
                  <a:gd name="T50" fmla="*/ 78 w 165"/>
                  <a:gd name="T51" fmla="*/ 73 h 208"/>
                  <a:gd name="T52" fmla="*/ 61 w 165"/>
                  <a:gd name="T53" fmla="*/ 83 h 208"/>
                  <a:gd name="T54" fmla="*/ 48 w 165"/>
                  <a:gd name="T55" fmla="*/ 79 h 208"/>
                  <a:gd name="T56" fmla="*/ 34 w 165"/>
                  <a:gd name="T57" fmla="*/ 54 h 208"/>
                  <a:gd name="T58" fmla="*/ 46 w 165"/>
                  <a:gd name="T59" fmla="*/ 35 h 208"/>
                  <a:gd name="T60" fmla="*/ 70 w 165"/>
                  <a:gd name="T61" fmla="*/ 35 h 208"/>
                  <a:gd name="T62" fmla="*/ 96 w 165"/>
                  <a:gd name="T63" fmla="*/ 34 h 208"/>
                  <a:gd name="T64" fmla="*/ 131 w 165"/>
                  <a:gd name="T65" fmla="*/ 41 h 208"/>
                  <a:gd name="T66" fmla="*/ 152 w 165"/>
                  <a:gd name="T67" fmla="*/ 25 h 208"/>
                  <a:gd name="T68" fmla="*/ 164 w 165"/>
                  <a:gd name="T69" fmla="*/ 5 h 208"/>
                  <a:gd name="T70" fmla="*/ 149 w 165"/>
                  <a:gd name="T71" fmla="*/ 9 h 208"/>
                  <a:gd name="T72" fmla="*/ 113 w 165"/>
                  <a:gd name="T73" fmla="*/ 24 h 208"/>
                  <a:gd name="T74" fmla="*/ 87 w 165"/>
                  <a:gd name="T75" fmla="*/ 18 h 208"/>
                  <a:gd name="T76" fmla="*/ 60 w 165"/>
                  <a:gd name="T77" fmla="*/ 11 h 208"/>
                  <a:gd name="T78" fmla="*/ 49 w 165"/>
                  <a:gd name="T79" fmla="*/ 22 h 208"/>
                  <a:gd name="T80" fmla="*/ 34 w 165"/>
                  <a:gd name="T81" fmla="*/ 29 h 208"/>
                  <a:gd name="T82" fmla="*/ 25 w 165"/>
                  <a:gd name="T83" fmla="*/ 52 h 208"/>
                  <a:gd name="T84" fmla="*/ 24 w 165"/>
                  <a:gd name="T85" fmla="*/ 71 h 208"/>
                  <a:gd name="T86" fmla="*/ 16 w 165"/>
                  <a:gd name="T87" fmla="*/ 97 h 208"/>
                  <a:gd name="T88" fmla="*/ 4 w 165"/>
                  <a:gd name="T89" fmla="*/ 12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5" h="208">
                    <a:moveTo>
                      <a:pt x="2" y="133"/>
                    </a:moveTo>
                    <a:cubicBezTo>
                      <a:pt x="2" y="138"/>
                      <a:pt x="2" y="147"/>
                      <a:pt x="4" y="147"/>
                    </a:cubicBezTo>
                    <a:cubicBezTo>
                      <a:pt x="7" y="147"/>
                      <a:pt x="10" y="146"/>
                      <a:pt x="13" y="145"/>
                    </a:cubicBezTo>
                    <a:cubicBezTo>
                      <a:pt x="16" y="145"/>
                      <a:pt x="19" y="143"/>
                      <a:pt x="19" y="150"/>
                    </a:cubicBezTo>
                    <a:cubicBezTo>
                      <a:pt x="19" y="156"/>
                      <a:pt x="22" y="163"/>
                      <a:pt x="21" y="170"/>
                    </a:cubicBezTo>
                    <a:cubicBezTo>
                      <a:pt x="21" y="177"/>
                      <a:pt x="19" y="181"/>
                      <a:pt x="18" y="183"/>
                    </a:cubicBezTo>
                    <a:cubicBezTo>
                      <a:pt x="18" y="186"/>
                      <a:pt x="18" y="186"/>
                      <a:pt x="16" y="190"/>
                    </a:cubicBezTo>
                    <a:cubicBezTo>
                      <a:pt x="14" y="194"/>
                      <a:pt x="11" y="194"/>
                      <a:pt x="13" y="199"/>
                    </a:cubicBezTo>
                    <a:cubicBezTo>
                      <a:pt x="15" y="204"/>
                      <a:pt x="14" y="207"/>
                      <a:pt x="19" y="207"/>
                    </a:cubicBezTo>
                    <a:cubicBezTo>
                      <a:pt x="24" y="208"/>
                      <a:pt x="26" y="208"/>
                      <a:pt x="29" y="206"/>
                    </a:cubicBezTo>
                    <a:cubicBezTo>
                      <a:pt x="31" y="205"/>
                      <a:pt x="37" y="204"/>
                      <a:pt x="38" y="203"/>
                    </a:cubicBezTo>
                    <a:cubicBezTo>
                      <a:pt x="39" y="202"/>
                      <a:pt x="40" y="201"/>
                      <a:pt x="38" y="197"/>
                    </a:cubicBezTo>
                    <a:cubicBezTo>
                      <a:pt x="36" y="193"/>
                      <a:pt x="34" y="193"/>
                      <a:pt x="36" y="189"/>
                    </a:cubicBezTo>
                    <a:cubicBezTo>
                      <a:pt x="38" y="185"/>
                      <a:pt x="37" y="184"/>
                      <a:pt x="39" y="181"/>
                    </a:cubicBezTo>
                    <a:cubicBezTo>
                      <a:pt x="41" y="179"/>
                      <a:pt x="41" y="172"/>
                      <a:pt x="41" y="170"/>
                    </a:cubicBezTo>
                    <a:cubicBezTo>
                      <a:pt x="41" y="168"/>
                      <a:pt x="40" y="158"/>
                      <a:pt x="41" y="152"/>
                    </a:cubicBezTo>
                    <a:cubicBezTo>
                      <a:pt x="41" y="146"/>
                      <a:pt x="42" y="142"/>
                      <a:pt x="41" y="139"/>
                    </a:cubicBezTo>
                    <a:cubicBezTo>
                      <a:pt x="39" y="135"/>
                      <a:pt x="37" y="131"/>
                      <a:pt x="41" y="128"/>
                    </a:cubicBezTo>
                    <a:cubicBezTo>
                      <a:pt x="44" y="126"/>
                      <a:pt x="44" y="124"/>
                      <a:pt x="50" y="123"/>
                    </a:cubicBezTo>
                    <a:cubicBezTo>
                      <a:pt x="56" y="122"/>
                      <a:pt x="56" y="125"/>
                      <a:pt x="56" y="128"/>
                    </a:cubicBezTo>
                    <a:cubicBezTo>
                      <a:pt x="57" y="131"/>
                      <a:pt x="58" y="139"/>
                      <a:pt x="56" y="143"/>
                    </a:cubicBezTo>
                    <a:cubicBezTo>
                      <a:pt x="55" y="146"/>
                      <a:pt x="58" y="154"/>
                      <a:pt x="60" y="155"/>
                    </a:cubicBezTo>
                    <a:cubicBezTo>
                      <a:pt x="61" y="157"/>
                      <a:pt x="70" y="163"/>
                      <a:pt x="69" y="165"/>
                    </a:cubicBezTo>
                    <a:cubicBezTo>
                      <a:pt x="68" y="168"/>
                      <a:pt x="65" y="174"/>
                      <a:pt x="69" y="179"/>
                    </a:cubicBezTo>
                    <a:cubicBezTo>
                      <a:pt x="73" y="184"/>
                      <a:pt x="78" y="193"/>
                      <a:pt x="79" y="186"/>
                    </a:cubicBezTo>
                    <a:cubicBezTo>
                      <a:pt x="81" y="180"/>
                      <a:pt x="95" y="172"/>
                      <a:pt x="96" y="173"/>
                    </a:cubicBezTo>
                    <a:cubicBezTo>
                      <a:pt x="98" y="174"/>
                      <a:pt x="102" y="179"/>
                      <a:pt x="98" y="180"/>
                    </a:cubicBezTo>
                    <a:cubicBezTo>
                      <a:pt x="95" y="181"/>
                      <a:pt x="87" y="185"/>
                      <a:pt x="87" y="189"/>
                    </a:cubicBezTo>
                    <a:cubicBezTo>
                      <a:pt x="87" y="192"/>
                      <a:pt x="86" y="198"/>
                      <a:pt x="88" y="199"/>
                    </a:cubicBezTo>
                    <a:cubicBezTo>
                      <a:pt x="91" y="200"/>
                      <a:pt x="94" y="205"/>
                      <a:pt x="97" y="206"/>
                    </a:cubicBezTo>
                    <a:cubicBezTo>
                      <a:pt x="100" y="208"/>
                      <a:pt x="106" y="202"/>
                      <a:pt x="107" y="199"/>
                    </a:cubicBezTo>
                    <a:cubicBezTo>
                      <a:pt x="109" y="197"/>
                      <a:pt x="110" y="195"/>
                      <a:pt x="108" y="193"/>
                    </a:cubicBezTo>
                    <a:cubicBezTo>
                      <a:pt x="106" y="191"/>
                      <a:pt x="103" y="186"/>
                      <a:pt x="106" y="184"/>
                    </a:cubicBezTo>
                    <a:cubicBezTo>
                      <a:pt x="109" y="182"/>
                      <a:pt x="111" y="177"/>
                      <a:pt x="110" y="175"/>
                    </a:cubicBezTo>
                    <a:cubicBezTo>
                      <a:pt x="108" y="173"/>
                      <a:pt x="103" y="169"/>
                      <a:pt x="104" y="166"/>
                    </a:cubicBezTo>
                    <a:cubicBezTo>
                      <a:pt x="105" y="164"/>
                      <a:pt x="106" y="159"/>
                      <a:pt x="102" y="159"/>
                    </a:cubicBezTo>
                    <a:cubicBezTo>
                      <a:pt x="97" y="159"/>
                      <a:pt x="95" y="155"/>
                      <a:pt x="93" y="153"/>
                    </a:cubicBezTo>
                    <a:cubicBezTo>
                      <a:pt x="90" y="150"/>
                      <a:pt x="92" y="147"/>
                      <a:pt x="92" y="141"/>
                    </a:cubicBezTo>
                    <a:cubicBezTo>
                      <a:pt x="92" y="134"/>
                      <a:pt x="94" y="136"/>
                      <a:pt x="88" y="129"/>
                    </a:cubicBezTo>
                    <a:cubicBezTo>
                      <a:pt x="83" y="122"/>
                      <a:pt x="81" y="118"/>
                      <a:pt x="77" y="112"/>
                    </a:cubicBezTo>
                    <a:cubicBezTo>
                      <a:pt x="73" y="107"/>
                      <a:pt x="62" y="100"/>
                      <a:pt x="69" y="101"/>
                    </a:cubicBezTo>
                    <a:cubicBezTo>
                      <a:pt x="76" y="102"/>
                      <a:pt x="79" y="100"/>
                      <a:pt x="80" y="98"/>
                    </a:cubicBezTo>
                    <a:cubicBezTo>
                      <a:pt x="82" y="96"/>
                      <a:pt x="89" y="95"/>
                      <a:pt x="93" y="90"/>
                    </a:cubicBezTo>
                    <a:cubicBezTo>
                      <a:pt x="97" y="84"/>
                      <a:pt x="96" y="82"/>
                      <a:pt x="101" y="79"/>
                    </a:cubicBezTo>
                    <a:cubicBezTo>
                      <a:pt x="105" y="75"/>
                      <a:pt x="108" y="70"/>
                      <a:pt x="109" y="72"/>
                    </a:cubicBezTo>
                    <a:cubicBezTo>
                      <a:pt x="109" y="74"/>
                      <a:pt x="111" y="78"/>
                      <a:pt x="114" y="77"/>
                    </a:cubicBezTo>
                    <a:cubicBezTo>
                      <a:pt x="118" y="75"/>
                      <a:pt x="120" y="71"/>
                      <a:pt x="120" y="69"/>
                    </a:cubicBezTo>
                    <a:cubicBezTo>
                      <a:pt x="121" y="67"/>
                      <a:pt x="121" y="63"/>
                      <a:pt x="114" y="63"/>
                    </a:cubicBezTo>
                    <a:cubicBezTo>
                      <a:pt x="107" y="63"/>
                      <a:pt x="106" y="59"/>
                      <a:pt x="102" y="64"/>
                    </a:cubicBezTo>
                    <a:cubicBezTo>
                      <a:pt x="98" y="69"/>
                      <a:pt x="98" y="68"/>
                      <a:pt x="93" y="69"/>
                    </a:cubicBezTo>
                    <a:cubicBezTo>
                      <a:pt x="89" y="71"/>
                      <a:pt x="89" y="71"/>
                      <a:pt x="85" y="73"/>
                    </a:cubicBezTo>
                    <a:cubicBezTo>
                      <a:pt x="81" y="74"/>
                      <a:pt x="80" y="76"/>
                      <a:pt x="78" y="73"/>
                    </a:cubicBezTo>
                    <a:cubicBezTo>
                      <a:pt x="75" y="70"/>
                      <a:pt x="71" y="72"/>
                      <a:pt x="69" y="74"/>
                    </a:cubicBezTo>
                    <a:cubicBezTo>
                      <a:pt x="67" y="76"/>
                      <a:pt x="63" y="79"/>
                      <a:pt x="61" y="83"/>
                    </a:cubicBezTo>
                    <a:cubicBezTo>
                      <a:pt x="59" y="87"/>
                      <a:pt x="64" y="93"/>
                      <a:pt x="57" y="87"/>
                    </a:cubicBezTo>
                    <a:cubicBezTo>
                      <a:pt x="50" y="81"/>
                      <a:pt x="51" y="83"/>
                      <a:pt x="48" y="79"/>
                    </a:cubicBezTo>
                    <a:cubicBezTo>
                      <a:pt x="44" y="75"/>
                      <a:pt x="42" y="72"/>
                      <a:pt x="39" y="70"/>
                    </a:cubicBezTo>
                    <a:cubicBezTo>
                      <a:pt x="36" y="67"/>
                      <a:pt x="33" y="60"/>
                      <a:pt x="34" y="54"/>
                    </a:cubicBezTo>
                    <a:cubicBezTo>
                      <a:pt x="36" y="47"/>
                      <a:pt x="39" y="45"/>
                      <a:pt x="41" y="41"/>
                    </a:cubicBezTo>
                    <a:cubicBezTo>
                      <a:pt x="42" y="37"/>
                      <a:pt x="42" y="35"/>
                      <a:pt x="46" y="35"/>
                    </a:cubicBezTo>
                    <a:cubicBezTo>
                      <a:pt x="50" y="35"/>
                      <a:pt x="51" y="32"/>
                      <a:pt x="58" y="35"/>
                    </a:cubicBezTo>
                    <a:cubicBezTo>
                      <a:pt x="65" y="37"/>
                      <a:pt x="66" y="36"/>
                      <a:pt x="70" y="35"/>
                    </a:cubicBezTo>
                    <a:cubicBezTo>
                      <a:pt x="74" y="34"/>
                      <a:pt x="77" y="35"/>
                      <a:pt x="83" y="35"/>
                    </a:cubicBezTo>
                    <a:cubicBezTo>
                      <a:pt x="89" y="35"/>
                      <a:pt x="92" y="35"/>
                      <a:pt x="96" y="34"/>
                    </a:cubicBezTo>
                    <a:cubicBezTo>
                      <a:pt x="101" y="34"/>
                      <a:pt x="108" y="37"/>
                      <a:pt x="112" y="38"/>
                    </a:cubicBezTo>
                    <a:cubicBezTo>
                      <a:pt x="116" y="40"/>
                      <a:pt x="128" y="43"/>
                      <a:pt x="131" y="41"/>
                    </a:cubicBezTo>
                    <a:cubicBezTo>
                      <a:pt x="135" y="40"/>
                      <a:pt x="136" y="42"/>
                      <a:pt x="142" y="37"/>
                    </a:cubicBezTo>
                    <a:cubicBezTo>
                      <a:pt x="148" y="31"/>
                      <a:pt x="150" y="28"/>
                      <a:pt x="152" y="25"/>
                    </a:cubicBezTo>
                    <a:cubicBezTo>
                      <a:pt x="155" y="22"/>
                      <a:pt x="155" y="19"/>
                      <a:pt x="159" y="15"/>
                    </a:cubicBezTo>
                    <a:cubicBezTo>
                      <a:pt x="162" y="12"/>
                      <a:pt x="163" y="8"/>
                      <a:pt x="164" y="5"/>
                    </a:cubicBezTo>
                    <a:cubicBezTo>
                      <a:pt x="165" y="3"/>
                      <a:pt x="165" y="0"/>
                      <a:pt x="159" y="2"/>
                    </a:cubicBezTo>
                    <a:cubicBezTo>
                      <a:pt x="154" y="4"/>
                      <a:pt x="157" y="0"/>
                      <a:pt x="149" y="9"/>
                    </a:cubicBezTo>
                    <a:cubicBezTo>
                      <a:pt x="142" y="17"/>
                      <a:pt x="135" y="21"/>
                      <a:pt x="130" y="24"/>
                    </a:cubicBezTo>
                    <a:cubicBezTo>
                      <a:pt x="126" y="27"/>
                      <a:pt x="119" y="24"/>
                      <a:pt x="113" y="24"/>
                    </a:cubicBezTo>
                    <a:cubicBezTo>
                      <a:pt x="106" y="23"/>
                      <a:pt x="105" y="26"/>
                      <a:pt x="98" y="23"/>
                    </a:cubicBezTo>
                    <a:cubicBezTo>
                      <a:pt x="91" y="20"/>
                      <a:pt x="89" y="17"/>
                      <a:pt x="87" y="18"/>
                    </a:cubicBezTo>
                    <a:cubicBezTo>
                      <a:pt x="84" y="18"/>
                      <a:pt x="81" y="20"/>
                      <a:pt x="75" y="17"/>
                    </a:cubicBezTo>
                    <a:cubicBezTo>
                      <a:pt x="69" y="13"/>
                      <a:pt x="64" y="11"/>
                      <a:pt x="60" y="11"/>
                    </a:cubicBezTo>
                    <a:cubicBezTo>
                      <a:pt x="57" y="11"/>
                      <a:pt x="53" y="12"/>
                      <a:pt x="53" y="16"/>
                    </a:cubicBezTo>
                    <a:cubicBezTo>
                      <a:pt x="52" y="20"/>
                      <a:pt x="52" y="22"/>
                      <a:pt x="49" y="22"/>
                    </a:cubicBezTo>
                    <a:cubicBezTo>
                      <a:pt x="45" y="23"/>
                      <a:pt x="43" y="22"/>
                      <a:pt x="41" y="21"/>
                    </a:cubicBezTo>
                    <a:cubicBezTo>
                      <a:pt x="38" y="21"/>
                      <a:pt x="37" y="25"/>
                      <a:pt x="34" y="29"/>
                    </a:cubicBezTo>
                    <a:cubicBezTo>
                      <a:pt x="30" y="33"/>
                      <a:pt x="29" y="30"/>
                      <a:pt x="28" y="38"/>
                    </a:cubicBezTo>
                    <a:cubicBezTo>
                      <a:pt x="26" y="45"/>
                      <a:pt x="23" y="49"/>
                      <a:pt x="25" y="52"/>
                    </a:cubicBezTo>
                    <a:cubicBezTo>
                      <a:pt x="28" y="56"/>
                      <a:pt x="25" y="63"/>
                      <a:pt x="26" y="65"/>
                    </a:cubicBezTo>
                    <a:cubicBezTo>
                      <a:pt x="27" y="67"/>
                      <a:pt x="28" y="65"/>
                      <a:pt x="24" y="71"/>
                    </a:cubicBezTo>
                    <a:cubicBezTo>
                      <a:pt x="20" y="78"/>
                      <a:pt x="18" y="78"/>
                      <a:pt x="17" y="83"/>
                    </a:cubicBezTo>
                    <a:cubicBezTo>
                      <a:pt x="16" y="89"/>
                      <a:pt x="17" y="89"/>
                      <a:pt x="16" y="97"/>
                    </a:cubicBezTo>
                    <a:cubicBezTo>
                      <a:pt x="14" y="106"/>
                      <a:pt x="11" y="109"/>
                      <a:pt x="10" y="113"/>
                    </a:cubicBezTo>
                    <a:cubicBezTo>
                      <a:pt x="9" y="117"/>
                      <a:pt x="7" y="118"/>
                      <a:pt x="4" y="121"/>
                    </a:cubicBezTo>
                    <a:cubicBezTo>
                      <a:pt x="0" y="124"/>
                      <a:pt x="1" y="129"/>
                      <a:pt x="2" y="13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0" name="Freeform 50">
                <a:extLst>
                  <a:ext uri="{FF2B5EF4-FFF2-40B4-BE49-F238E27FC236}">
                    <a16:creationId xmlns:a16="http://schemas.microsoft.com/office/drawing/2014/main" id="{AA1B0F01-855C-4B6F-8088-F1C04D1E6C5B}"/>
                  </a:ext>
                </a:extLst>
              </p:cNvPr>
              <p:cNvSpPr>
                <a:spLocks/>
              </p:cNvSpPr>
              <p:nvPr/>
            </p:nvSpPr>
            <p:spPr bwMode="auto">
              <a:xfrm>
                <a:off x="8462587" y="3912457"/>
                <a:ext cx="239087" cy="81571"/>
              </a:xfrm>
              <a:custGeom>
                <a:avLst/>
                <a:gdLst>
                  <a:gd name="T0" fmla="*/ 14 w 259"/>
                  <a:gd name="T1" fmla="*/ 19 h 89"/>
                  <a:gd name="T2" fmla="*/ 22 w 259"/>
                  <a:gd name="T3" fmla="*/ 3 h 89"/>
                  <a:gd name="T4" fmla="*/ 39 w 259"/>
                  <a:gd name="T5" fmla="*/ 10 h 89"/>
                  <a:gd name="T6" fmla="*/ 49 w 259"/>
                  <a:gd name="T7" fmla="*/ 8 h 89"/>
                  <a:gd name="T8" fmla="*/ 71 w 259"/>
                  <a:gd name="T9" fmla="*/ 15 h 89"/>
                  <a:gd name="T10" fmla="*/ 83 w 259"/>
                  <a:gd name="T11" fmla="*/ 24 h 89"/>
                  <a:gd name="T12" fmla="*/ 93 w 259"/>
                  <a:gd name="T13" fmla="*/ 32 h 89"/>
                  <a:gd name="T14" fmla="*/ 117 w 259"/>
                  <a:gd name="T15" fmla="*/ 33 h 89"/>
                  <a:gd name="T16" fmla="*/ 129 w 259"/>
                  <a:gd name="T17" fmla="*/ 33 h 89"/>
                  <a:gd name="T18" fmla="*/ 137 w 259"/>
                  <a:gd name="T19" fmla="*/ 19 h 89"/>
                  <a:gd name="T20" fmla="*/ 152 w 259"/>
                  <a:gd name="T21" fmla="*/ 30 h 89"/>
                  <a:gd name="T22" fmla="*/ 166 w 259"/>
                  <a:gd name="T23" fmla="*/ 32 h 89"/>
                  <a:gd name="T24" fmla="*/ 182 w 259"/>
                  <a:gd name="T25" fmla="*/ 34 h 89"/>
                  <a:gd name="T26" fmla="*/ 216 w 259"/>
                  <a:gd name="T27" fmla="*/ 35 h 89"/>
                  <a:gd name="T28" fmla="*/ 199 w 259"/>
                  <a:gd name="T29" fmla="*/ 42 h 89"/>
                  <a:gd name="T30" fmla="*/ 186 w 259"/>
                  <a:gd name="T31" fmla="*/ 48 h 89"/>
                  <a:gd name="T32" fmla="*/ 199 w 259"/>
                  <a:gd name="T33" fmla="*/ 56 h 89"/>
                  <a:gd name="T34" fmla="*/ 226 w 259"/>
                  <a:gd name="T35" fmla="*/ 56 h 89"/>
                  <a:gd name="T36" fmla="*/ 229 w 259"/>
                  <a:gd name="T37" fmla="*/ 69 h 89"/>
                  <a:gd name="T38" fmla="*/ 258 w 259"/>
                  <a:gd name="T39" fmla="*/ 74 h 89"/>
                  <a:gd name="T40" fmla="*/ 250 w 259"/>
                  <a:gd name="T41" fmla="*/ 82 h 89"/>
                  <a:gd name="T42" fmla="*/ 241 w 259"/>
                  <a:gd name="T43" fmla="*/ 85 h 89"/>
                  <a:gd name="T44" fmla="*/ 226 w 259"/>
                  <a:gd name="T45" fmla="*/ 77 h 89"/>
                  <a:gd name="T46" fmla="*/ 217 w 259"/>
                  <a:gd name="T47" fmla="*/ 79 h 89"/>
                  <a:gd name="T48" fmla="*/ 202 w 259"/>
                  <a:gd name="T49" fmla="*/ 76 h 89"/>
                  <a:gd name="T50" fmla="*/ 189 w 259"/>
                  <a:gd name="T51" fmla="*/ 73 h 89"/>
                  <a:gd name="T52" fmla="*/ 174 w 259"/>
                  <a:gd name="T53" fmla="*/ 76 h 89"/>
                  <a:gd name="T54" fmla="*/ 150 w 259"/>
                  <a:gd name="T55" fmla="*/ 70 h 89"/>
                  <a:gd name="T56" fmla="*/ 127 w 259"/>
                  <a:gd name="T57" fmla="*/ 66 h 89"/>
                  <a:gd name="T58" fmla="*/ 98 w 259"/>
                  <a:gd name="T59" fmla="*/ 56 h 89"/>
                  <a:gd name="T60" fmla="*/ 84 w 259"/>
                  <a:gd name="T61" fmla="*/ 58 h 89"/>
                  <a:gd name="T62" fmla="*/ 67 w 259"/>
                  <a:gd name="T63" fmla="*/ 57 h 89"/>
                  <a:gd name="T64" fmla="*/ 43 w 259"/>
                  <a:gd name="T65" fmla="*/ 51 h 89"/>
                  <a:gd name="T66" fmla="*/ 28 w 259"/>
                  <a:gd name="T67" fmla="*/ 44 h 89"/>
                  <a:gd name="T68" fmla="*/ 25 w 259"/>
                  <a:gd name="T69" fmla="*/ 34 h 89"/>
                  <a:gd name="T70" fmla="*/ 7 w 259"/>
                  <a:gd name="T71" fmla="*/ 29 h 89"/>
                  <a:gd name="T72" fmla="*/ 5 w 259"/>
                  <a:gd name="T73" fmla="*/ 24 h 89"/>
                  <a:gd name="T74" fmla="*/ 14 w 259"/>
                  <a:gd name="T75"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9" h="89">
                    <a:moveTo>
                      <a:pt x="14" y="19"/>
                    </a:moveTo>
                    <a:cubicBezTo>
                      <a:pt x="19" y="8"/>
                      <a:pt x="18" y="0"/>
                      <a:pt x="22" y="3"/>
                    </a:cubicBezTo>
                    <a:cubicBezTo>
                      <a:pt x="26" y="6"/>
                      <a:pt x="33" y="12"/>
                      <a:pt x="39" y="10"/>
                    </a:cubicBezTo>
                    <a:cubicBezTo>
                      <a:pt x="44" y="9"/>
                      <a:pt x="40" y="6"/>
                      <a:pt x="49" y="8"/>
                    </a:cubicBezTo>
                    <a:cubicBezTo>
                      <a:pt x="57" y="11"/>
                      <a:pt x="65" y="11"/>
                      <a:pt x="71" y="15"/>
                    </a:cubicBezTo>
                    <a:cubicBezTo>
                      <a:pt x="76" y="20"/>
                      <a:pt x="81" y="19"/>
                      <a:pt x="83" y="24"/>
                    </a:cubicBezTo>
                    <a:cubicBezTo>
                      <a:pt x="85" y="29"/>
                      <a:pt x="80" y="30"/>
                      <a:pt x="93" y="32"/>
                    </a:cubicBezTo>
                    <a:cubicBezTo>
                      <a:pt x="106" y="33"/>
                      <a:pt x="106" y="33"/>
                      <a:pt x="117" y="33"/>
                    </a:cubicBezTo>
                    <a:cubicBezTo>
                      <a:pt x="127" y="33"/>
                      <a:pt x="125" y="38"/>
                      <a:pt x="129" y="33"/>
                    </a:cubicBezTo>
                    <a:cubicBezTo>
                      <a:pt x="132" y="28"/>
                      <a:pt x="134" y="16"/>
                      <a:pt x="137" y="19"/>
                    </a:cubicBezTo>
                    <a:cubicBezTo>
                      <a:pt x="139" y="22"/>
                      <a:pt x="147" y="28"/>
                      <a:pt x="152" y="30"/>
                    </a:cubicBezTo>
                    <a:cubicBezTo>
                      <a:pt x="157" y="32"/>
                      <a:pt x="158" y="29"/>
                      <a:pt x="166" y="32"/>
                    </a:cubicBezTo>
                    <a:cubicBezTo>
                      <a:pt x="174" y="34"/>
                      <a:pt x="174" y="34"/>
                      <a:pt x="182" y="34"/>
                    </a:cubicBezTo>
                    <a:cubicBezTo>
                      <a:pt x="190" y="34"/>
                      <a:pt x="220" y="29"/>
                      <a:pt x="216" y="35"/>
                    </a:cubicBezTo>
                    <a:cubicBezTo>
                      <a:pt x="212" y="42"/>
                      <a:pt x="209" y="41"/>
                      <a:pt x="199" y="42"/>
                    </a:cubicBezTo>
                    <a:cubicBezTo>
                      <a:pt x="189" y="44"/>
                      <a:pt x="182" y="42"/>
                      <a:pt x="186" y="48"/>
                    </a:cubicBezTo>
                    <a:cubicBezTo>
                      <a:pt x="190" y="55"/>
                      <a:pt x="191" y="56"/>
                      <a:pt x="199" y="56"/>
                    </a:cubicBezTo>
                    <a:cubicBezTo>
                      <a:pt x="207" y="56"/>
                      <a:pt x="226" y="51"/>
                      <a:pt x="226" y="56"/>
                    </a:cubicBezTo>
                    <a:cubicBezTo>
                      <a:pt x="227" y="62"/>
                      <a:pt x="217" y="67"/>
                      <a:pt x="229" y="69"/>
                    </a:cubicBezTo>
                    <a:cubicBezTo>
                      <a:pt x="241" y="70"/>
                      <a:pt x="259" y="70"/>
                      <a:pt x="258" y="74"/>
                    </a:cubicBezTo>
                    <a:cubicBezTo>
                      <a:pt x="258" y="78"/>
                      <a:pt x="252" y="79"/>
                      <a:pt x="250" y="82"/>
                    </a:cubicBezTo>
                    <a:cubicBezTo>
                      <a:pt x="248" y="84"/>
                      <a:pt x="248" y="89"/>
                      <a:pt x="241" y="85"/>
                    </a:cubicBezTo>
                    <a:cubicBezTo>
                      <a:pt x="235" y="81"/>
                      <a:pt x="227" y="72"/>
                      <a:pt x="226" y="77"/>
                    </a:cubicBezTo>
                    <a:cubicBezTo>
                      <a:pt x="225" y="82"/>
                      <a:pt x="220" y="81"/>
                      <a:pt x="217" y="79"/>
                    </a:cubicBezTo>
                    <a:cubicBezTo>
                      <a:pt x="215" y="78"/>
                      <a:pt x="209" y="79"/>
                      <a:pt x="202" y="76"/>
                    </a:cubicBezTo>
                    <a:cubicBezTo>
                      <a:pt x="195" y="73"/>
                      <a:pt x="194" y="69"/>
                      <a:pt x="189" y="73"/>
                    </a:cubicBezTo>
                    <a:cubicBezTo>
                      <a:pt x="184" y="76"/>
                      <a:pt x="189" y="80"/>
                      <a:pt x="174" y="76"/>
                    </a:cubicBezTo>
                    <a:cubicBezTo>
                      <a:pt x="158" y="72"/>
                      <a:pt x="166" y="71"/>
                      <a:pt x="150" y="70"/>
                    </a:cubicBezTo>
                    <a:cubicBezTo>
                      <a:pt x="135" y="69"/>
                      <a:pt x="137" y="72"/>
                      <a:pt x="127" y="66"/>
                    </a:cubicBezTo>
                    <a:cubicBezTo>
                      <a:pt x="118" y="61"/>
                      <a:pt x="100" y="56"/>
                      <a:pt x="98" y="56"/>
                    </a:cubicBezTo>
                    <a:cubicBezTo>
                      <a:pt x="95" y="56"/>
                      <a:pt x="94" y="56"/>
                      <a:pt x="84" y="58"/>
                    </a:cubicBezTo>
                    <a:cubicBezTo>
                      <a:pt x="73" y="59"/>
                      <a:pt x="77" y="61"/>
                      <a:pt x="67" y="57"/>
                    </a:cubicBezTo>
                    <a:cubicBezTo>
                      <a:pt x="56" y="54"/>
                      <a:pt x="52" y="51"/>
                      <a:pt x="43" y="51"/>
                    </a:cubicBezTo>
                    <a:cubicBezTo>
                      <a:pt x="33" y="51"/>
                      <a:pt x="27" y="50"/>
                      <a:pt x="28" y="44"/>
                    </a:cubicBezTo>
                    <a:cubicBezTo>
                      <a:pt x="29" y="39"/>
                      <a:pt x="33" y="38"/>
                      <a:pt x="25" y="34"/>
                    </a:cubicBezTo>
                    <a:cubicBezTo>
                      <a:pt x="16" y="31"/>
                      <a:pt x="14" y="29"/>
                      <a:pt x="7" y="29"/>
                    </a:cubicBezTo>
                    <a:cubicBezTo>
                      <a:pt x="0" y="29"/>
                      <a:pt x="0" y="26"/>
                      <a:pt x="5" y="24"/>
                    </a:cubicBezTo>
                    <a:cubicBezTo>
                      <a:pt x="9" y="22"/>
                      <a:pt x="16" y="23"/>
                      <a:pt x="14" y="1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1" name="Freeform 51">
                <a:extLst>
                  <a:ext uri="{FF2B5EF4-FFF2-40B4-BE49-F238E27FC236}">
                    <a16:creationId xmlns:a16="http://schemas.microsoft.com/office/drawing/2014/main" id="{695B2C09-B72B-4F00-A2DF-98DDA5E3EEEB}"/>
                  </a:ext>
                </a:extLst>
              </p:cNvPr>
              <p:cNvSpPr>
                <a:spLocks/>
              </p:cNvSpPr>
              <p:nvPr/>
            </p:nvSpPr>
            <p:spPr bwMode="auto">
              <a:xfrm>
                <a:off x="8701674" y="3977151"/>
                <a:ext cx="22502" cy="19690"/>
              </a:xfrm>
              <a:custGeom>
                <a:avLst/>
                <a:gdLst>
                  <a:gd name="T0" fmla="*/ 3 w 25"/>
                  <a:gd name="T1" fmla="*/ 16 h 22"/>
                  <a:gd name="T2" fmla="*/ 7 w 25"/>
                  <a:gd name="T3" fmla="*/ 10 h 22"/>
                  <a:gd name="T4" fmla="*/ 10 w 25"/>
                  <a:gd name="T5" fmla="*/ 3 h 22"/>
                  <a:gd name="T6" fmla="*/ 16 w 25"/>
                  <a:gd name="T7" fmla="*/ 0 h 22"/>
                  <a:gd name="T8" fmla="*/ 21 w 25"/>
                  <a:gd name="T9" fmla="*/ 3 h 22"/>
                  <a:gd name="T10" fmla="*/ 23 w 25"/>
                  <a:gd name="T11" fmla="*/ 8 h 22"/>
                  <a:gd name="T12" fmla="*/ 18 w 25"/>
                  <a:gd name="T13" fmla="*/ 15 h 22"/>
                  <a:gd name="T14" fmla="*/ 15 w 25"/>
                  <a:gd name="T15" fmla="*/ 20 h 22"/>
                  <a:gd name="T16" fmla="*/ 6 w 25"/>
                  <a:gd name="T17" fmla="*/ 18 h 22"/>
                  <a:gd name="T18" fmla="*/ 3 w 25"/>
                  <a:gd name="T1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2">
                    <a:moveTo>
                      <a:pt x="3" y="16"/>
                    </a:moveTo>
                    <a:cubicBezTo>
                      <a:pt x="6" y="13"/>
                      <a:pt x="7" y="14"/>
                      <a:pt x="7" y="10"/>
                    </a:cubicBezTo>
                    <a:cubicBezTo>
                      <a:pt x="7" y="6"/>
                      <a:pt x="7" y="5"/>
                      <a:pt x="10" y="3"/>
                    </a:cubicBezTo>
                    <a:cubicBezTo>
                      <a:pt x="12" y="0"/>
                      <a:pt x="14" y="0"/>
                      <a:pt x="16" y="0"/>
                    </a:cubicBezTo>
                    <a:cubicBezTo>
                      <a:pt x="18" y="1"/>
                      <a:pt x="21" y="1"/>
                      <a:pt x="21" y="3"/>
                    </a:cubicBezTo>
                    <a:cubicBezTo>
                      <a:pt x="22" y="5"/>
                      <a:pt x="25" y="5"/>
                      <a:pt x="23" y="8"/>
                    </a:cubicBezTo>
                    <a:cubicBezTo>
                      <a:pt x="20" y="10"/>
                      <a:pt x="18" y="11"/>
                      <a:pt x="18" y="15"/>
                    </a:cubicBezTo>
                    <a:cubicBezTo>
                      <a:pt x="17" y="18"/>
                      <a:pt x="20" y="22"/>
                      <a:pt x="15" y="20"/>
                    </a:cubicBezTo>
                    <a:cubicBezTo>
                      <a:pt x="9" y="18"/>
                      <a:pt x="10" y="18"/>
                      <a:pt x="6" y="18"/>
                    </a:cubicBezTo>
                    <a:cubicBezTo>
                      <a:pt x="3" y="19"/>
                      <a:pt x="0" y="16"/>
                      <a:pt x="3" y="1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2" name="Freeform 52">
                <a:extLst>
                  <a:ext uri="{FF2B5EF4-FFF2-40B4-BE49-F238E27FC236}">
                    <a16:creationId xmlns:a16="http://schemas.microsoft.com/office/drawing/2014/main" id="{5825AB70-D63D-41D0-A9F5-5EB2349F6C9C}"/>
                  </a:ext>
                </a:extLst>
              </p:cNvPr>
              <p:cNvSpPr>
                <a:spLocks/>
              </p:cNvSpPr>
              <p:nvPr/>
            </p:nvSpPr>
            <p:spPr bwMode="auto">
              <a:xfrm>
                <a:off x="8719488" y="3972463"/>
                <a:ext cx="60006" cy="27191"/>
              </a:xfrm>
              <a:custGeom>
                <a:avLst/>
                <a:gdLst>
                  <a:gd name="T0" fmla="*/ 4 w 65"/>
                  <a:gd name="T1" fmla="*/ 26 h 30"/>
                  <a:gd name="T2" fmla="*/ 7 w 65"/>
                  <a:gd name="T3" fmla="*/ 15 h 30"/>
                  <a:gd name="T4" fmla="*/ 14 w 65"/>
                  <a:gd name="T5" fmla="*/ 12 h 30"/>
                  <a:gd name="T6" fmla="*/ 23 w 65"/>
                  <a:gd name="T7" fmla="*/ 10 h 30"/>
                  <a:gd name="T8" fmla="*/ 28 w 65"/>
                  <a:gd name="T9" fmla="*/ 4 h 30"/>
                  <a:gd name="T10" fmla="*/ 39 w 65"/>
                  <a:gd name="T11" fmla="*/ 3 h 30"/>
                  <a:gd name="T12" fmla="*/ 45 w 65"/>
                  <a:gd name="T13" fmla="*/ 10 h 30"/>
                  <a:gd name="T14" fmla="*/ 54 w 65"/>
                  <a:gd name="T15" fmla="*/ 8 h 30"/>
                  <a:gd name="T16" fmla="*/ 61 w 65"/>
                  <a:gd name="T17" fmla="*/ 7 h 30"/>
                  <a:gd name="T18" fmla="*/ 62 w 65"/>
                  <a:gd name="T19" fmla="*/ 15 h 30"/>
                  <a:gd name="T20" fmla="*/ 63 w 65"/>
                  <a:gd name="T21" fmla="*/ 19 h 30"/>
                  <a:gd name="T22" fmla="*/ 54 w 65"/>
                  <a:gd name="T23" fmla="*/ 22 h 30"/>
                  <a:gd name="T24" fmla="*/ 45 w 65"/>
                  <a:gd name="T25" fmla="*/ 19 h 30"/>
                  <a:gd name="T26" fmla="*/ 40 w 65"/>
                  <a:gd name="T27" fmla="*/ 19 h 30"/>
                  <a:gd name="T28" fmla="*/ 31 w 65"/>
                  <a:gd name="T29" fmla="*/ 24 h 30"/>
                  <a:gd name="T30" fmla="*/ 18 w 65"/>
                  <a:gd name="T31" fmla="*/ 29 h 30"/>
                  <a:gd name="T32" fmla="*/ 7 w 65"/>
                  <a:gd name="T33" fmla="*/ 29 h 30"/>
                  <a:gd name="T34" fmla="*/ 4 w 65"/>
                  <a:gd name="T3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30">
                    <a:moveTo>
                      <a:pt x="4" y="26"/>
                    </a:moveTo>
                    <a:cubicBezTo>
                      <a:pt x="6" y="21"/>
                      <a:pt x="4" y="18"/>
                      <a:pt x="7" y="15"/>
                    </a:cubicBezTo>
                    <a:cubicBezTo>
                      <a:pt x="10" y="13"/>
                      <a:pt x="8" y="12"/>
                      <a:pt x="14" y="12"/>
                    </a:cubicBezTo>
                    <a:cubicBezTo>
                      <a:pt x="19" y="11"/>
                      <a:pt x="20" y="14"/>
                      <a:pt x="23" y="10"/>
                    </a:cubicBezTo>
                    <a:cubicBezTo>
                      <a:pt x="26" y="6"/>
                      <a:pt x="22" y="5"/>
                      <a:pt x="28" y="4"/>
                    </a:cubicBezTo>
                    <a:cubicBezTo>
                      <a:pt x="33" y="4"/>
                      <a:pt x="36" y="0"/>
                      <a:pt x="39" y="3"/>
                    </a:cubicBezTo>
                    <a:cubicBezTo>
                      <a:pt x="41" y="7"/>
                      <a:pt x="43" y="11"/>
                      <a:pt x="45" y="10"/>
                    </a:cubicBezTo>
                    <a:cubicBezTo>
                      <a:pt x="46" y="9"/>
                      <a:pt x="52" y="8"/>
                      <a:pt x="54" y="8"/>
                    </a:cubicBezTo>
                    <a:cubicBezTo>
                      <a:pt x="57" y="8"/>
                      <a:pt x="62" y="4"/>
                      <a:pt x="61" y="7"/>
                    </a:cubicBezTo>
                    <a:cubicBezTo>
                      <a:pt x="61" y="10"/>
                      <a:pt x="60" y="13"/>
                      <a:pt x="62" y="15"/>
                    </a:cubicBezTo>
                    <a:cubicBezTo>
                      <a:pt x="65" y="17"/>
                      <a:pt x="65" y="18"/>
                      <a:pt x="63" y="19"/>
                    </a:cubicBezTo>
                    <a:cubicBezTo>
                      <a:pt x="61" y="20"/>
                      <a:pt x="59" y="22"/>
                      <a:pt x="54" y="22"/>
                    </a:cubicBezTo>
                    <a:cubicBezTo>
                      <a:pt x="49" y="21"/>
                      <a:pt x="45" y="21"/>
                      <a:pt x="45" y="19"/>
                    </a:cubicBezTo>
                    <a:cubicBezTo>
                      <a:pt x="44" y="17"/>
                      <a:pt x="42" y="15"/>
                      <a:pt x="40" y="19"/>
                    </a:cubicBezTo>
                    <a:cubicBezTo>
                      <a:pt x="38" y="22"/>
                      <a:pt x="38" y="21"/>
                      <a:pt x="31" y="24"/>
                    </a:cubicBezTo>
                    <a:cubicBezTo>
                      <a:pt x="25" y="26"/>
                      <a:pt x="22" y="28"/>
                      <a:pt x="18" y="29"/>
                    </a:cubicBezTo>
                    <a:cubicBezTo>
                      <a:pt x="13" y="29"/>
                      <a:pt x="10" y="30"/>
                      <a:pt x="7" y="29"/>
                    </a:cubicBezTo>
                    <a:cubicBezTo>
                      <a:pt x="4" y="27"/>
                      <a:pt x="0" y="26"/>
                      <a:pt x="4" y="2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3" name="Freeform 54">
                <a:extLst>
                  <a:ext uri="{FF2B5EF4-FFF2-40B4-BE49-F238E27FC236}">
                    <a16:creationId xmlns:a16="http://schemas.microsoft.com/office/drawing/2014/main" id="{9646DEE8-04AF-4514-A55A-ADE5FC029648}"/>
                  </a:ext>
                </a:extLst>
              </p:cNvPr>
              <p:cNvSpPr>
                <a:spLocks/>
              </p:cNvSpPr>
              <p:nvPr/>
            </p:nvSpPr>
            <p:spPr bwMode="auto">
              <a:xfrm>
                <a:off x="8787933" y="3973400"/>
                <a:ext cx="126576" cy="24377"/>
              </a:xfrm>
              <a:custGeom>
                <a:avLst/>
                <a:gdLst>
                  <a:gd name="T0" fmla="*/ 3 w 137"/>
                  <a:gd name="T1" fmla="*/ 15 h 27"/>
                  <a:gd name="T2" fmla="*/ 12 w 137"/>
                  <a:gd name="T3" fmla="*/ 10 h 27"/>
                  <a:gd name="T4" fmla="*/ 18 w 137"/>
                  <a:gd name="T5" fmla="*/ 7 h 27"/>
                  <a:gd name="T6" fmla="*/ 29 w 137"/>
                  <a:gd name="T7" fmla="*/ 7 h 27"/>
                  <a:gd name="T8" fmla="*/ 37 w 137"/>
                  <a:gd name="T9" fmla="*/ 9 h 27"/>
                  <a:gd name="T10" fmla="*/ 48 w 137"/>
                  <a:gd name="T11" fmla="*/ 13 h 27"/>
                  <a:gd name="T12" fmla="*/ 55 w 137"/>
                  <a:gd name="T13" fmla="*/ 13 h 27"/>
                  <a:gd name="T14" fmla="*/ 69 w 137"/>
                  <a:gd name="T15" fmla="*/ 13 h 27"/>
                  <a:gd name="T16" fmla="*/ 78 w 137"/>
                  <a:gd name="T17" fmla="*/ 8 h 27"/>
                  <a:gd name="T18" fmla="*/ 82 w 137"/>
                  <a:gd name="T19" fmla="*/ 0 h 27"/>
                  <a:gd name="T20" fmla="*/ 91 w 137"/>
                  <a:gd name="T21" fmla="*/ 5 h 27"/>
                  <a:gd name="T22" fmla="*/ 97 w 137"/>
                  <a:gd name="T23" fmla="*/ 4 h 27"/>
                  <a:gd name="T24" fmla="*/ 104 w 137"/>
                  <a:gd name="T25" fmla="*/ 5 h 27"/>
                  <a:gd name="T26" fmla="*/ 113 w 137"/>
                  <a:gd name="T27" fmla="*/ 4 h 27"/>
                  <a:gd name="T28" fmla="*/ 122 w 137"/>
                  <a:gd name="T29" fmla="*/ 6 h 27"/>
                  <a:gd name="T30" fmla="*/ 137 w 137"/>
                  <a:gd name="T31" fmla="*/ 4 h 27"/>
                  <a:gd name="T32" fmla="*/ 130 w 137"/>
                  <a:gd name="T33" fmla="*/ 9 h 27"/>
                  <a:gd name="T34" fmla="*/ 121 w 137"/>
                  <a:gd name="T35" fmla="*/ 11 h 27"/>
                  <a:gd name="T36" fmla="*/ 111 w 137"/>
                  <a:gd name="T37" fmla="*/ 14 h 27"/>
                  <a:gd name="T38" fmla="*/ 105 w 137"/>
                  <a:gd name="T39" fmla="*/ 11 h 27"/>
                  <a:gd name="T40" fmla="*/ 96 w 137"/>
                  <a:gd name="T41" fmla="*/ 15 h 27"/>
                  <a:gd name="T42" fmla="*/ 89 w 137"/>
                  <a:gd name="T43" fmla="*/ 13 h 27"/>
                  <a:gd name="T44" fmla="*/ 80 w 137"/>
                  <a:gd name="T45" fmla="*/ 16 h 27"/>
                  <a:gd name="T46" fmla="*/ 69 w 137"/>
                  <a:gd name="T47" fmla="*/ 20 h 27"/>
                  <a:gd name="T48" fmla="*/ 54 w 137"/>
                  <a:gd name="T49" fmla="*/ 22 h 27"/>
                  <a:gd name="T50" fmla="*/ 45 w 137"/>
                  <a:gd name="T51" fmla="*/ 24 h 27"/>
                  <a:gd name="T52" fmla="*/ 32 w 137"/>
                  <a:gd name="T53" fmla="*/ 24 h 27"/>
                  <a:gd name="T54" fmla="*/ 20 w 137"/>
                  <a:gd name="T55" fmla="*/ 21 h 27"/>
                  <a:gd name="T56" fmla="*/ 10 w 137"/>
                  <a:gd name="T57" fmla="*/ 22 h 27"/>
                  <a:gd name="T58" fmla="*/ 1 w 137"/>
                  <a:gd name="T59" fmla="*/ 20 h 27"/>
                  <a:gd name="T60" fmla="*/ 3 w 137"/>
                  <a:gd name="T61"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7" h="27">
                    <a:moveTo>
                      <a:pt x="3" y="15"/>
                    </a:moveTo>
                    <a:cubicBezTo>
                      <a:pt x="6" y="14"/>
                      <a:pt x="7" y="13"/>
                      <a:pt x="12" y="10"/>
                    </a:cubicBezTo>
                    <a:cubicBezTo>
                      <a:pt x="17" y="8"/>
                      <a:pt x="13" y="8"/>
                      <a:pt x="18" y="7"/>
                    </a:cubicBezTo>
                    <a:cubicBezTo>
                      <a:pt x="24" y="6"/>
                      <a:pt x="24" y="6"/>
                      <a:pt x="29" y="7"/>
                    </a:cubicBezTo>
                    <a:cubicBezTo>
                      <a:pt x="33" y="8"/>
                      <a:pt x="32" y="7"/>
                      <a:pt x="37" y="9"/>
                    </a:cubicBezTo>
                    <a:cubicBezTo>
                      <a:pt x="42" y="11"/>
                      <a:pt x="45" y="13"/>
                      <a:pt x="48" y="13"/>
                    </a:cubicBezTo>
                    <a:cubicBezTo>
                      <a:pt x="51" y="14"/>
                      <a:pt x="51" y="13"/>
                      <a:pt x="55" y="13"/>
                    </a:cubicBezTo>
                    <a:cubicBezTo>
                      <a:pt x="60" y="13"/>
                      <a:pt x="65" y="16"/>
                      <a:pt x="69" y="13"/>
                    </a:cubicBezTo>
                    <a:cubicBezTo>
                      <a:pt x="73" y="10"/>
                      <a:pt x="76" y="11"/>
                      <a:pt x="78" y="8"/>
                    </a:cubicBezTo>
                    <a:cubicBezTo>
                      <a:pt x="79" y="6"/>
                      <a:pt x="79" y="0"/>
                      <a:pt x="82" y="0"/>
                    </a:cubicBezTo>
                    <a:cubicBezTo>
                      <a:pt x="86" y="0"/>
                      <a:pt x="91" y="4"/>
                      <a:pt x="91" y="5"/>
                    </a:cubicBezTo>
                    <a:cubicBezTo>
                      <a:pt x="92" y="5"/>
                      <a:pt x="93" y="3"/>
                      <a:pt x="97" y="4"/>
                    </a:cubicBezTo>
                    <a:cubicBezTo>
                      <a:pt x="101" y="6"/>
                      <a:pt x="101" y="4"/>
                      <a:pt x="104" y="5"/>
                    </a:cubicBezTo>
                    <a:cubicBezTo>
                      <a:pt x="107" y="5"/>
                      <a:pt x="111" y="2"/>
                      <a:pt x="113" y="4"/>
                    </a:cubicBezTo>
                    <a:cubicBezTo>
                      <a:pt x="114" y="5"/>
                      <a:pt x="117" y="9"/>
                      <a:pt x="122" y="6"/>
                    </a:cubicBezTo>
                    <a:cubicBezTo>
                      <a:pt x="127" y="4"/>
                      <a:pt x="137" y="1"/>
                      <a:pt x="137" y="4"/>
                    </a:cubicBezTo>
                    <a:cubicBezTo>
                      <a:pt x="137" y="6"/>
                      <a:pt x="136" y="8"/>
                      <a:pt x="130" y="9"/>
                    </a:cubicBezTo>
                    <a:cubicBezTo>
                      <a:pt x="125" y="10"/>
                      <a:pt x="126" y="8"/>
                      <a:pt x="121" y="11"/>
                    </a:cubicBezTo>
                    <a:cubicBezTo>
                      <a:pt x="116" y="14"/>
                      <a:pt x="114" y="16"/>
                      <a:pt x="111" y="14"/>
                    </a:cubicBezTo>
                    <a:cubicBezTo>
                      <a:pt x="108" y="11"/>
                      <a:pt x="110" y="9"/>
                      <a:pt x="105" y="11"/>
                    </a:cubicBezTo>
                    <a:cubicBezTo>
                      <a:pt x="100" y="12"/>
                      <a:pt x="100" y="14"/>
                      <a:pt x="96" y="15"/>
                    </a:cubicBezTo>
                    <a:cubicBezTo>
                      <a:pt x="91" y="16"/>
                      <a:pt x="92" y="14"/>
                      <a:pt x="89" y="13"/>
                    </a:cubicBezTo>
                    <a:cubicBezTo>
                      <a:pt x="86" y="12"/>
                      <a:pt x="82" y="13"/>
                      <a:pt x="80" y="16"/>
                    </a:cubicBezTo>
                    <a:cubicBezTo>
                      <a:pt x="77" y="19"/>
                      <a:pt x="75" y="19"/>
                      <a:pt x="69" y="20"/>
                    </a:cubicBezTo>
                    <a:cubicBezTo>
                      <a:pt x="62" y="21"/>
                      <a:pt x="58" y="21"/>
                      <a:pt x="54" y="22"/>
                    </a:cubicBezTo>
                    <a:cubicBezTo>
                      <a:pt x="49" y="24"/>
                      <a:pt x="52" y="22"/>
                      <a:pt x="45" y="24"/>
                    </a:cubicBezTo>
                    <a:cubicBezTo>
                      <a:pt x="37" y="25"/>
                      <a:pt x="38" y="27"/>
                      <a:pt x="32" y="24"/>
                    </a:cubicBezTo>
                    <a:cubicBezTo>
                      <a:pt x="27" y="22"/>
                      <a:pt x="24" y="20"/>
                      <a:pt x="20" y="21"/>
                    </a:cubicBezTo>
                    <a:cubicBezTo>
                      <a:pt x="15" y="22"/>
                      <a:pt x="17" y="22"/>
                      <a:pt x="10" y="22"/>
                    </a:cubicBezTo>
                    <a:cubicBezTo>
                      <a:pt x="3" y="22"/>
                      <a:pt x="1" y="22"/>
                      <a:pt x="1" y="20"/>
                    </a:cubicBezTo>
                    <a:cubicBezTo>
                      <a:pt x="2" y="18"/>
                      <a:pt x="0" y="15"/>
                      <a:pt x="3" y="1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4" name="Freeform 55">
                <a:extLst>
                  <a:ext uri="{FF2B5EF4-FFF2-40B4-BE49-F238E27FC236}">
                    <a16:creationId xmlns:a16="http://schemas.microsoft.com/office/drawing/2014/main" id="{417D3022-DF8C-482C-A723-DA8C0405971C}"/>
                  </a:ext>
                </a:extLst>
              </p:cNvPr>
              <p:cNvSpPr>
                <a:spLocks/>
              </p:cNvSpPr>
              <p:nvPr/>
            </p:nvSpPr>
            <p:spPr bwMode="auto">
              <a:xfrm>
                <a:off x="8931385" y="3959337"/>
                <a:ext cx="25316" cy="15002"/>
              </a:xfrm>
              <a:custGeom>
                <a:avLst/>
                <a:gdLst>
                  <a:gd name="T0" fmla="*/ 6 w 27"/>
                  <a:gd name="T1" fmla="*/ 5 h 16"/>
                  <a:gd name="T2" fmla="*/ 16 w 27"/>
                  <a:gd name="T3" fmla="*/ 3 h 16"/>
                  <a:gd name="T4" fmla="*/ 22 w 27"/>
                  <a:gd name="T5" fmla="*/ 1 h 16"/>
                  <a:gd name="T6" fmla="*/ 23 w 27"/>
                  <a:gd name="T7" fmla="*/ 4 h 16"/>
                  <a:gd name="T8" fmla="*/ 25 w 27"/>
                  <a:gd name="T9" fmla="*/ 6 h 16"/>
                  <a:gd name="T10" fmla="*/ 20 w 27"/>
                  <a:gd name="T11" fmla="*/ 8 h 16"/>
                  <a:gd name="T12" fmla="*/ 17 w 27"/>
                  <a:gd name="T13" fmla="*/ 12 h 16"/>
                  <a:gd name="T14" fmla="*/ 11 w 27"/>
                  <a:gd name="T15" fmla="*/ 11 h 16"/>
                  <a:gd name="T16" fmla="*/ 5 w 27"/>
                  <a:gd name="T17" fmla="*/ 11 h 16"/>
                  <a:gd name="T18" fmla="*/ 2 w 27"/>
                  <a:gd name="T19" fmla="*/ 13 h 16"/>
                  <a:gd name="T20" fmla="*/ 1 w 27"/>
                  <a:gd name="T21" fmla="*/ 7 h 16"/>
                  <a:gd name="T22" fmla="*/ 6 w 27"/>
                  <a:gd name="T2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16">
                    <a:moveTo>
                      <a:pt x="6" y="5"/>
                    </a:moveTo>
                    <a:cubicBezTo>
                      <a:pt x="10" y="8"/>
                      <a:pt x="14" y="4"/>
                      <a:pt x="16" y="3"/>
                    </a:cubicBezTo>
                    <a:cubicBezTo>
                      <a:pt x="19" y="2"/>
                      <a:pt x="21" y="0"/>
                      <a:pt x="22" y="1"/>
                    </a:cubicBezTo>
                    <a:cubicBezTo>
                      <a:pt x="22" y="2"/>
                      <a:pt x="20" y="3"/>
                      <a:pt x="23" y="4"/>
                    </a:cubicBezTo>
                    <a:cubicBezTo>
                      <a:pt x="25" y="5"/>
                      <a:pt x="27" y="5"/>
                      <a:pt x="25" y="6"/>
                    </a:cubicBezTo>
                    <a:cubicBezTo>
                      <a:pt x="24" y="7"/>
                      <a:pt x="22" y="6"/>
                      <a:pt x="20" y="8"/>
                    </a:cubicBezTo>
                    <a:cubicBezTo>
                      <a:pt x="18" y="10"/>
                      <a:pt x="19" y="12"/>
                      <a:pt x="17" y="12"/>
                    </a:cubicBezTo>
                    <a:cubicBezTo>
                      <a:pt x="14" y="12"/>
                      <a:pt x="14" y="12"/>
                      <a:pt x="11" y="11"/>
                    </a:cubicBezTo>
                    <a:cubicBezTo>
                      <a:pt x="7" y="10"/>
                      <a:pt x="7" y="9"/>
                      <a:pt x="5" y="11"/>
                    </a:cubicBezTo>
                    <a:cubicBezTo>
                      <a:pt x="4" y="13"/>
                      <a:pt x="4" y="16"/>
                      <a:pt x="2" y="13"/>
                    </a:cubicBezTo>
                    <a:cubicBezTo>
                      <a:pt x="0" y="10"/>
                      <a:pt x="0" y="9"/>
                      <a:pt x="1" y="7"/>
                    </a:cubicBezTo>
                    <a:cubicBezTo>
                      <a:pt x="3" y="6"/>
                      <a:pt x="4" y="4"/>
                      <a:pt x="6" y="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5" name="Freeform 56">
                <a:extLst>
                  <a:ext uri="{FF2B5EF4-FFF2-40B4-BE49-F238E27FC236}">
                    <a16:creationId xmlns:a16="http://schemas.microsoft.com/office/drawing/2014/main" id="{EB579643-0758-4739-ABE5-6C5AE08AABDA}"/>
                  </a:ext>
                </a:extLst>
              </p:cNvPr>
              <p:cNvSpPr>
                <a:spLocks/>
              </p:cNvSpPr>
              <p:nvPr/>
            </p:nvSpPr>
            <p:spPr bwMode="auto">
              <a:xfrm>
                <a:off x="8870441" y="3793382"/>
                <a:ext cx="16877" cy="16877"/>
              </a:xfrm>
              <a:custGeom>
                <a:avLst/>
                <a:gdLst>
                  <a:gd name="T0" fmla="*/ 1 w 18"/>
                  <a:gd name="T1" fmla="*/ 9 h 18"/>
                  <a:gd name="T2" fmla="*/ 2 w 18"/>
                  <a:gd name="T3" fmla="*/ 3 h 18"/>
                  <a:gd name="T4" fmla="*/ 7 w 18"/>
                  <a:gd name="T5" fmla="*/ 2 h 18"/>
                  <a:gd name="T6" fmla="*/ 10 w 18"/>
                  <a:gd name="T7" fmla="*/ 2 h 18"/>
                  <a:gd name="T8" fmla="*/ 15 w 18"/>
                  <a:gd name="T9" fmla="*/ 5 h 18"/>
                  <a:gd name="T10" fmla="*/ 18 w 18"/>
                  <a:gd name="T11" fmla="*/ 6 h 18"/>
                  <a:gd name="T12" fmla="*/ 15 w 18"/>
                  <a:gd name="T13" fmla="*/ 11 h 18"/>
                  <a:gd name="T14" fmla="*/ 12 w 18"/>
                  <a:gd name="T15" fmla="*/ 13 h 18"/>
                  <a:gd name="T16" fmla="*/ 9 w 18"/>
                  <a:gd name="T17" fmla="*/ 15 h 18"/>
                  <a:gd name="T18" fmla="*/ 8 w 18"/>
                  <a:gd name="T19" fmla="*/ 12 h 18"/>
                  <a:gd name="T20" fmla="*/ 4 w 18"/>
                  <a:gd name="T21" fmla="*/ 15 h 18"/>
                  <a:gd name="T22" fmla="*/ 1 w 18"/>
                  <a:gd name="T23" fmla="*/ 12 h 18"/>
                  <a:gd name="T24" fmla="*/ 1 w 18"/>
                  <a:gd name="T2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1" y="9"/>
                    </a:moveTo>
                    <a:cubicBezTo>
                      <a:pt x="1" y="6"/>
                      <a:pt x="0" y="4"/>
                      <a:pt x="2" y="3"/>
                    </a:cubicBezTo>
                    <a:cubicBezTo>
                      <a:pt x="5" y="2"/>
                      <a:pt x="4" y="3"/>
                      <a:pt x="7" y="2"/>
                    </a:cubicBezTo>
                    <a:cubicBezTo>
                      <a:pt x="9" y="1"/>
                      <a:pt x="8" y="0"/>
                      <a:pt x="10" y="2"/>
                    </a:cubicBezTo>
                    <a:cubicBezTo>
                      <a:pt x="12" y="4"/>
                      <a:pt x="14" y="5"/>
                      <a:pt x="15" y="5"/>
                    </a:cubicBezTo>
                    <a:cubicBezTo>
                      <a:pt x="17" y="6"/>
                      <a:pt x="18" y="4"/>
                      <a:pt x="18" y="6"/>
                    </a:cubicBezTo>
                    <a:cubicBezTo>
                      <a:pt x="18" y="8"/>
                      <a:pt x="17" y="9"/>
                      <a:pt x="15" y="11"/>
                    </a:cubicBezTo>
                    <a:cubicBezTo>
                      <a:pt x="13" y="12"/>
                      <a:pt x="12" y="11"/>
                      <a:pt x="12" y="13"/>
                    </a:cubicBezTo>
                    <a:cubicBezTo>
                      <a:pt x="11" y="15"/>
                      <a:pt x="11" y="18"/>
                      <a:pt x="9" y="15"/>
                    </a:cubicBezTo>
                    <a:cubicBezTo>
                      <a:pt x="8" y="12"/>
                      <a:pt x="9" y="10"/>
                      <a:pt x="8" y="12"/>
                    </a:cubicBezTo>
                    <a:cubicBezTo>
                      <a:pt x="6" y="13"/>
                      <a:pt x="6" y="16"/>
                      <a:pt x="4" y="15"/>
                    </a:cubicBezTo>
                    <a:cubicBezTo>
                      <a:pt x="1" y="14"/>
                      <a:pt x="1" y="14"/>
                      <a:pt x="1" y="12"/>
                    </a:cubicBezTo>
                    <a:cubicBezTo>
                      <a:pt x="1" y="11"/>
                      <a:pt x="0" y="9"/>
                      <a:pt x="1" y="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6" name="Freeform 57">
                <a:extLst>
                  <a:ext uri="{FF2B5EF4-FFF2-40B4-BE49-F238E27FC236}">
                    <a16:creationId xmlns:a16="http://schemas.microsoft.com/office/drawing/2014/main" id="{AB19F5EE-3A43-448C-93A6-72E4E1EB0AA2}"/>
                  </a:ext>
                </a:extLst>
              </p:cNvPr>
              <p:cNvSpPr>
                <a:spLocks/>
              </p:cNvSpPr>
              <p:nvPr/>
            </p:nvSpPr>
            <p:spPr bwMode="auto">
              <a:xfrm>
                <a:off x="8461650" y="3799945"/>
                <a:ext cx="43130" cy="46880"/>
              </a:xfrm>
              <a:custGeom>
                <a:avLst/>
                <a:gdLst>
                  <a:gd name="T0" fmla="*/ 7 w 47"/>
                  <a:gd name="T1" fmla="*/ 13 h 51"/>
                  <a:gd name="T2" fmla="*/ 12 w 47"/>
                  <a:gd name="T3" fmla="*/ 3 h 51"/>
                  <a:gd name="T4" fmla="*/ 18 w 47"/>
                  <a:gd name="T5" fmla="*/ 8 h 51"/>
                  <a:gd name="T6" fmla="*/ 25 w 47"/>
                  <a:gd name="T7" fmla="*/ 6 h 51"/>
                  <a:gd name="T8" fmla="*/ 26 w 47"/>
                  <a:gd name="T9" fmla="*/ 15 h 51"/>
                  <a:gd name="T10" fmla="*/ 33 w 47"/>
                  <a:gd name="T11" fmla="*/ 26 h 51"/>
                  <a:gd name="T12" fmla="*/ 35 w 47"/>
                  <a:gd name="T13" fmla="*/ 33 h 51"/>
                  <a:gd name="T14" fmla="*/ 43 w 47"/>
                  <a:gd name="T15" fmla="*/ 36 h 51"/>
                  <a:gd name="T16" fmla="*/ 40 w 47"/>
                  <a:gd name="T17" fmla="*/ 43 h 51"/>
                  <a:gd name="T18" fmla="*/ 42 w 47"/>
                  <a:gd name="T19" fmla="*/ 48 h 51"/>
                  <a:gd name="T20" fmla="*/ 33 w 47"/>
                  <a:gd name="T21" fmla="*/ 48 h 51"/>
                  <a:gd name="T22" fmla="*/ 25 w 47"/>
                  <a:gd name="T23" fmla="*/ 43 h 51"/>
                  <a:gd name="T24" fmla="*/ 22 w 47"/>
                  <a:gd name="T25" fmla="*/ 34 h 51"/>
                  <a:gd name="T26" fmla="*/ 18 w 47"/>
                  <a:gd name="T27" fmla="*/ 26 h 51"/>
                  <a:gd name="T28" fmla="*/ 11 w 47"/>
                  <a:gd name="T29" fmla="*/ 24 h 51"/>
                  <a:gd name="T30" fmla="*/ 2 w 47"/>
                  <a:gd name="T31" fmla="*/ 21 h 51"/>
                  <a:gd name="T32" fmla="*/ 7 w 47"/>
                  <a:gd name="T33"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51">
                    <a:moveTo>
                      <a:pt x="7" y="13"/>
                    </a:moveTo>
                    <a:cubicBezTo>
                      <a:pt x="9" y="7"/>
                      <a:pt x="10" y="0"/>
                      <a:pt x="12" y="3"/>
                    </a:cubicBezTo>
                    <a:cubicBezTo>
                      <a:pt x="15" y="7"/>
                      <a:pt x="17" y="10"/>
                      <a:pt x="18" y="8"/>
                    </a:cubicBezTo>
                    <a:cubicBezTo>
                      <a:pt x="20" y="5"/>
                      <a:pt x="24" y="4"/>
                      <a:pt x="25" y="6"/>
                    </a:cubicBezTo>
                    <a:cubicBezTo>
                      <a:pt x="25" y="9"/>
                      <a:pt x="24" y="10"/>
                      <a:pt x="26" y="15"/>
                    </a:cubicBezTo>
                    <a:cubicBezTo>
                      <a:pt x="29" y="20"/>
                      <a:pt x="33" y="23"/>
                      <a:pt x="33" y="26"/>
                    </a:cubicBezTo>
                    <a:cubicBezTo>
                      <a:pt x="33" y="29"/>
                      <a:pt x="32" y="32"/>
                      <a:pt x="35" y="33"/>
                    </a:cubicBezTo>
                    <a:cubicBezTo>
                      <a:pt x="39" y="33"/>
                      <a:pt x="44" y="34"/>
                      <a:pt x="43" y="36"/>
                    </a:cubicBezTo>
                    <a:cubicBezTo>
                      <a:pt x="42" y="38"/>
                      <a:pt x="39" y="43"/>
                      <a:pt x="40" y="43"/>
                    </a:cubicBezTo>
                    <a:cubicBezTo>
                      <a:pt x="41" y="43"/>
                      <a:pt x="47" y="46"/>
                      <a:pt x="42" y="48"/>
                    </a:cubicBezTo>
                    <a:cubicBezTo>
                      <a:pt x="37" y="50"/>
                      <a:pt x="37" y="51"/>
                      <a:pt x="33" y="48"/>
                    </a:cubicBezTo>
                    <a:cubicBezTo>
                      <a:pt x="29" y="44"/>
                      <a:pt x="31" y="49"/>
                      <a:pt x="25" y="43"/>
                    </a:cubicBezTo>
                    <a:cubicBezTo>
                      <a:pt x="19" y="37"/>
                      <a:pt x="24" y="41"/>
                      <a:pt x="22" y="34"/>
                    </a:cubicBezTo>
                    <a:cubicBezTo>
                      <a:pt x="19" y="27"/>
                      <a:pt x="20" y="29"/>
                      <a:pt x="18" y="26"/>
                    </a:cubicBezTo>
                    <a:cubicBezTo>
                      <a:pt x="16" y="24"/>
                      <a:pt x="15" y="24"/>
                      <a:pt x="11" y="24"/>
                    </a:cubicBezTo>
                    <a:cubicBezTo>
                      <a:pt x="7" y="24"/>
                      <a:pt x="0" y="25"/>
                      <a:pt x="2" y="21"/>
                    </a:cubicBezTo>
                    <a:cubicBezTo>
                      <a:pt x="5" y="16"/>
                      <a:pt x="2" y="12"/>
                      <a:pt x="7" y="1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7" name="Freeform 58">
                <a:extLst>
                  <a:ext uri="{FF2B5EF4-FFF2-40B4-BE49-F238E27FC236}">
                    <a16:creationId xmlns:a16="http://schemas.microsoft.com/office/drawing/2014/main" id="{4391D002-64C8-4C7E-91E7-BC4284C4FE30}"/>
                  </a:ext>
                </a:extLst>
              </p:cNvPr>
              <p:cNvSpPr>
                <a:spLocks/>
              </p:cNvSpPr>
              <p:nvPr/>
            </p:nvSpPr>
            <p:spPr bwMode="auto">
              <a:xfrm>
                <a:off x="8517905" y="3828073"/>
                <a:ext cx="17815" cy="20627"/>
              </a:xfrm>
              <a:custGeom>
                <a:avLst/>
                <a:gdLst>
                  <a:gd name="T0" fmla="*/ 3 w 19"/>
                  <a:gd name="T1" fmla="*/ 12 h 22"/>
                  <a:gd name="T2" fmla="*/ 6 w 19"/>
                  <a:gd name="T3" fmla="*/ 2 h 22"/>
                  <a:gd name="T4" fmla="*/ 13 w 19"/>
                  <a:gd name="T5" fmla="*/ 2 h 22"/>
                  <a:gd name="T6" fmla="*/ 18 w 19"/>
                  <a:gd name="T7" fmla="*/ 9 h 22"/>
                  <a:gd name="T8" fmla="*/ 16 w 19"/>
                  <a:gd name="T9" fmla="*/ 18 h 22"/>
                  <a:gd name="T10" fmla="*/ 9 w 19"/>
                  <a:gd name="T11" fmla="*/ 20 h 22"/>
                  <a:gd name="T12" fmla="*/ 4 w 19"/>
                  <a:gd name="T13" fmla="*/ 19 h 22"/>
                  <a:gd name="T14" fmla="*/ 1 w 19"/>
                  <a:gd name="T15" fmla="*/ 16 h 22"/>
                  <a:gd name="T16" fmla="*/ 3 w 19"/>
                  <a:gd name="T17"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3" y="12"/>
                    </a:moveTo>
                    <a:cubicBezTo>
                      <a:pt x="3" y="7"/>
                      <a:pt x="3" y="2"/>
                      <a:pt x="6" y="2"/>
                    </a:cubicBezTo>
                    <a:cubicBezTo>
                      <a:pt x="9" y="2"/>
                      <a:pt x="11" y="0"/>
                      <a:pt x="13" y="2"/>
                    </a:cubicBezTo>
                    <a:cubicBezTo>
                      <a:pt x="16" y="4"/>
                      <a:pt x="19" y="5"/>
                      <a:pt x="18" y="9"/>
                    </a:cubicBezTo>
                    <a:cubicBezTo>
                      <a:pt x="17" y="13"/>
                      <a:pt x="17" y="14"/>
                      <a:pt x="16" y="18"/>
                    </a:cubicBezTo>
                    <a:cubicBezTo>
                      <a:pt x="14" y="21"/>
                      <a:pt x="11" y="22"/>
                      <a:pt x="9" y="20"/>
                    </a:cubicBezTo>
                    <a:cubicBezTo>
                      <a:pt x="8" y="18"/>
                      <a:pt x="6" y="20"/>
                      <a:pt x="4" y="19"/>
                    </a:cubicBezTo>
                    <a:cubicBezTo>
                      <a:pt x="1" y="18"/>
                      <a:pt x="0" y="17"/>
                      <a:pt x="1" y="16"/>
                    </a:cubicBezTo>
                    <a:cubicBezTo>
                      <a:pt x="1" y="14"/>
                      <a:pt x="1" y="11"/>
                      <a:pt x="3" y="1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8" name="Freeform 60">
                <a:extLst>
                  <a:ext uri="{FF2B5EF4-FFF2-40B4-BE49-F238E27FC236}">
                    <a16:creationId xmlns:a16="http://schemas.microsoft.com/office/drawing/2014/main" id="{CCC730EC-460E-4BFE-9718-99032FFD42F0}"/>
                  </a:ext>
                </a:extLst>
              </p:cNvPr>
              <p:cNvSpPr>
                <a:spLocks/>
              </p:cNvSpPr>
              <p:nvPr/>
            </p:nvSpPr>
            <p:spPr bwMode="auto">
              <a:xfrm>
                <a:off x="8278819" y="3724938"/>
                <a:ext cx="18752" cy="27191"/>
              </a:xfrm>
              <a:custGeom>
                <a:avLst/>
                <a:gdLst>
                  <a:gd name="T0" fmla="*/ 6 w 21"/>
                  <a:gd name="T1" fmla="*/ 1 h 29"/>
                  <a:gd name="T2" fmla="*/ 11 w 21"/>
                  <a:gd name="T3" fmla="*/ 2 h 29"/>
                  <a:gd name="T4" fmla="*/ 15 w 21"/>
                  <a:gd name="T5" fmla="*/ 5 h 29"/>
                  <a:gd name="T6" fmla="*/ 18 w 21"/>
                  <a:gd name="T7" fmla="*/ 10 h 29"/>
                  <a:gd name="T8" fmla="*/ 20 w 21"/>
                  <a:gd name="T9" fmla="*/ 16 h 29"/>
                  <a:gd name="T10" fmla="*/ 19 w 21"/>
                  <a:gd name="T11" fmla="*/ 23 h 29"/>
                  <a:gd name="T12" fmla="*/ 17 w 21"/>
                  <a:gd name="T13" fmla="*/ 27 h 29"/>
                  <a:gd name="T14" fmla="*/ 13 w 21"/>
                  <a:gd name="T15" fmla="*/ 22 h 29"/>
                  <a:gd name="T16" fmla="*/ 10 w 21"/>
                  <a:gd name="T17" fmla="*/ 18 h 29"/>
                  <a:gd name="T18" fmla="*/ 6 w 21"/>
                  <a:gd name="T19" fmla="*/ 13 h 29"/>
                  <a:gd name="T20" fmla="*/ 3 w 21"/>
                  <a:gd name="T21" fmla="*/ 10 h 29"/>
                  <a:gd name="T22" fmla="*/ 2 w 21"/>
                  <a:gd name="T23" fmla="*/ 4 h 29"/>
                  <a:gd name="T24" fmla="*/ 6 w 21"/>
                  <a:gd name="T2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9">
                    <a:moveTo>
                      <a:pt x="6" y="1"/>
                    </a:moveTo>
                    <a:cubicBezTo>
                      <a:pt x="9" y="1"/>
                      <a:pt x="9" y="1"/>
                      <a:pt x="11" y="2"/>
                    </a:cubicBezTo>
                    <a:cubicBezTo>
                      <a:pt x="13" y="4"/>
                      <a:pt x="13" y="3"/>
                      <a:pt x="15" y="5"/>
                    </a:cubicBezTo>
                    <a:cubicBezTo>
                      <a:pt x="16" y="8"/>
                      <a:pt x="15" y="6"/>
                      <a:pt x="18" y="10"/>
                    </a:cubicBezTo>
                    <a:cubicBezTo>
                      <a:pt x="20" y="13"/>
                      <a:pt x="21" y="12"/>
                      <a:pt x="20" y="16"/>
                    </a:cubicBezTo>
                    <a:cubicBezTo>
                      <a:pt x="20" y="19"/>
                      <a:pt x="20" y="21"/>
                      <a:pt x="19" y="23"/>
                    </a:cubicBezTo>
                    <a:cubicBezTo>
                      <a:pt x="18" y="26"/>
                      <a:pt x="19" y="29"/>
                      <a:pt x="17" y="27"/>
                    </a:cubicBezTo>
                    <a:cubicBezTo>
                      <a:pt x="15" y="25"/>
                      <a:pt x="15" y="24"/>
                      <a:pt x="13" y="22"/>
                    </a:cubicBezTo>
                    <a:cubicBezTo>
                      <a:pt x="12" y="20"/>
                      <a:pt x="12" y="20"/>
                      <a:pt x="10" y="18"/>
                    </a:cubicBezTo>
                    <a:cubicBezTo>
                      <a:pt x="9" y="16"/>
                      <a:pt x="9" y="15"/>
                      <a:pt x="6" y="13"/>
                    </a:cubicBezTo>
                    <a:cubicBezTo>
                      <a:pt x="4" y="11"/>
                      <a:pt x="5" y="12"/>
                      <a:pt x="3" y="10"/>
                    </a:cubicBezTo>
                    <a:cubicBezTo>
                      <a:pt x="2" y="8"/>
                      <a:pt x="0" y="6"/>
                      <a:pt x="2" y="4"/>
                    </a:cubicBezTo>
                    <a:cubicBezTo>
                      <a:pt x="4" y="3"/>
                      <a:pt x="5" y="0"/>
                      <a:pt x="6" y="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9" name="Freeform 61">
                <a:extLst>
                  <a:ext uri="{FF2B5EF4-FFF2-40B4-BE49-F238E27FC236}">
                    <a16:creationId xmlns:a16="http://schemas.microsoft.com/office/drawing/2014/main" id="{C1E0866D-9196-4E9A-8E8C-97468C567D72}"/>
                  </a:ext>
                </a:extLst>
              </p:cNvPr>
              <p:cNvSpPr>
                <a:spLocks/>
              </p:cNvSpPr>
              <p:nvPr/>
            </p:nvSpPr>
            <p:spPr bwMode="auto">
              <a:xfrm>
                <a:off x="8306009" y="3762442"/>
                <a:ext cx="7501" cy="20627"/>
              </a:xfrm>
              <a:custGeom>
                <a:avLst/>
                <a:gdLst>
                  <a:gd name="T0" fmla="*/ 3 w 8"/>
                  <a:gd name="T1" fmla="*/ 3 h 23"/>
                  <a:gd name="T2" fmla="*/ 5 w 8"/>
                  <a:gd name="T3" fmla="*/ 7 h 23"/>
                  <a:gd name="T4" fmla="*/ 7 w 8"/>
                  <a:gd name="T5" fmla="*/ 15 h 23"/>
                  <a:gd name="T6" fmla="*/ 4 w 8"/>
                  <a:gd name="T7" fmla="*/ 22 h 23"/>
                  <a:gd name="T8" fmla="*/ 1 w 8"/>
                  <a:gd name="T9" fmla="*/ 17 h 23"/>
                  <a:gd name="T10" fmla="*/ 2 w 8"/>
                  <a:gd name="T11" fmla="*/ 11 h 23"/>
                  <a:gd name="T12" fmla="*/ 0 w 8"/>
                  <a:gd name="T13" fmla="*/ 5 h 23"/>
                  <a:gd name="T14" fmla="*/ 3 w 8"/>
                  <a:gd name="T15" fmla="*/ 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3">
                    <a:moveTo>
                      <a:pt x="3" y="3"/>
                    </a:moveTo>
                    <a:cubicBezTo>
                      <a:pt x="5" y="4"/>
                      <a:pt x="5" y="5"/>
                      <a:pt x="5" y="7"/>
                    </a:cubicBezTo>
                    <a:cubicBezTo>
                      <a:pt x="5" y="10"/>
                      <a:pt x="8" y="12"/>
                      <a:pt x="7" y="15"/>
                    </a:cubicBezTo>
                    <a:cubicBezTo>
                      <a:pt x="6" y="18"/>
                      <a:pt x="6" y="23"/>
                      <a:pt x="4" y="22"/>
                    </a:cubicBezTo>
                    <a:cubicBezTo>
                      <a:pt x="2" y="21"/>
                      <a:pt x="0" y="20"/>
                      <a:pt x="1" y="17"/>
                    </a:cubicBezTo>
                    <a:cubicBezTo>
                      <a:pt x="1" y="15"/>
                      <a:pt x="2" y="14"/>
                      <a:pt x="2" y="11"/>
                    </a:cubicBezTo>
                    <a:cubicBezTo>
                      <a:pt x="2" y="9"/>
                      <a:pt x="0" y="7"/>
                      <a:pt x="0" y="5"/>
                    </a:cubicBezTo>
                    <a:cubicBezTo>
                      <a:pt x="0" y="3"/>
                      <a:pt x="1" y="0"/>
                      <a:pt x="3"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0" name="Freeform 62">
                <a:extLst>
                  <a:ext uri="{FF2B5EF4-FFF2-40B4-BE49-F238E27FC236}">
                    <a16:creationId xmlns:a16="http://schemas.microsoft.com/office/drawing/2014/main" id="{288A12E6-FE32-410C-8DB2-F149F788B9E2}"/>
                  </a:ext>
                </a:extLst>
              </p:cNvPr>
              <p:cNvSpPr>
                <a:spLocks/>
              </p:cNvSpPr>
              <p:nvPr/>
            </p:nvSpPr>
            <p:spPr bwMode="auto">
              <a:xfrm>
                <a:off x="8312572" y="3787756"/>
                <a:ext cx="16877" cy="27191"/>
              </a:xfrm>
              <a:custGeom>
                <a:avLst/>
                <a:gdLst>
                  <a:gd name="T0" fmla="*/ 7 w 18"/>
                  <a:gd name="T1" fmla="*/ 2 h 29"/>
                  <a:gd name="T2" fmla="*/ 10 w 18"/>
                  <a:gd name="T3" fmla="*/ 6 h 29"/>
                  <a:gd name="T4" fmla="*/ 14 w 18"/>
                  <a:gd name="T5" fmla="*/ 11 h 29"/>
                  <a:gd name="T6" fmla="*/ 16 w 18"/>
                  <a:gd name="T7" fmla="*/ 16 h 29"/>
                  <a:gd name="T8" fmla="*/ 18 w 18"/>
                  <a:gd name="T9" fmla="*/ 23 h 29"/>
                  <a:gd name="T10" fmla="*/ 14 w 18"/>
                  <a:gd name="T11" fmla="*/ 25 h 29"/>
                  <a:gd name="T12" fmla="*/ 9 w 18"/>
                  <a:gd name="T13" fmla="*/ 25 h 29"/>
                  <a:gd name="T14" fmla="*/ 5 w 18"/>
                  <a:gd name="T15" fmla="*/ 18 h 29"/>
                  <a:gd name="T16" fmla="*/ 1 w 18"/>
                  <a:gd name="T17" fmla="*/ 12 h 29"/>
                  <a:gd name="T18" fmla="*/ 1 w 18"/>
                  <a:gd name="T19" fmla="*/ 6 h 29"/>
                  <a:gd name="T20" fmla="*/ 3 w 18"/>
                  <a:gd name="T21" fmla="*/ 2 h 29"/>
                  <a:gd name="T22" fmla="*/ 7 w 18"/>
                  <a:gd name="T23"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29">
                    <a:moveTo>
                      <a:pt x="7" y="2"/>
                    </a:moveTo>
                    <a:cubicBezTo>
                      <a:pt x="9" y="3"/>
                      <a:pt x="10" y="4"/>
                      <a:pt x="10" y="6"/>
                    </a:cubicBezTo>
                    <a:cubicBezTo>
                      <a:pt x="10" y="8"/>
                      <a:pt x="13" y="9"/>
                      <a:pt x="14" y="11"/>
                    </a:cubicBezTo>
                    <a:cubicBezTo>
                      <a:pt x="15" y="13"/>
                      <a:pt x="15" y="13"/>
                      <a:pt x="16" y="16"/>
                    </a:cubicBezTo>
                    <a:cubicBezTo>
                      <a:pt x="17" y="19"/>
                      <a:pt x="18" y="21"/>
                      <a:pt x="18" y="23"/>
                    </a:cubicBezTo>
                    <a:cubicBezTo>
                      <a:pt x="17" y="24"/>
                      <a:pt x="16" y="25"/>
                      <a:pt x="14" y="25"/>
                    </a:cubicBezTo>
                    <a:cubicBezTo>
                      <a:pt x="11" y="25"/>
                      <a:pt x="12" y="29"/>
                      <a:pt x="9" y="25"/>
                    </a:cubicBezTo>
                    <a:cubicBezTo>
                      <a:pt x="7" y="21"/>
                      <a:pt x="7" y="22"/>
                      <a:pt x="5" y="18"/>
                    </a:cubicBezTo>
                    <a:cubicBezTo>
                      <a:pt x="3" y="15"/>
                      <a:pt x="3" y="15"/>
                      <a:pt x="1" y="12"/>
                    </a:cubicBezTo>
                    <a:cubicBezTo>
                      <a:pt x="0" y="10"/>
                      <a:pt x="0" y="8"/>
                      <a:pt x="1" y="6"/>
                    </a:cubicBezTo>
                    <a:cubicBezTo>
                      <a:pt x="2" y="4"/>
                      <a:pt x="2" y="2"/>
                      <a:pt x="3" y="2"/>
                    </a:cubicBezTo>
                    <a:cubicBezTo>
                      <a:pt x="3" y="2"/>
                      <a:pt x="6" y="0"/>
                      <a:pt x="7" y="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1" name="Freeform 63">
                <a:extLst>
                  <a:ext uri="{FF2B5EF4-FFF2-40B4-BE49-F238E27FC236}">
                    <a16:creationId xmlns:a16="http://schemas.microsoft.com/office/drawing/2014/main" id="{1154BC82-D1FE-41A5-B030-6C291EAE13D1}"/>
                  </a:ext>
                </a:extLst>
              </p:cNvPr>
              <p:cNvSpPr>
                <a:spLocks/>
              </p:cNvSpPr>
              <p:nvPr/>
            </p:nvSpPr>
            <p:spPr bwMode="auto">
              <a:xfrm>
                <a:off x="8331324" y="3815884"/>
                <a:ext cx="10314" cy="12189"/>
              </a:xfrm>
              <a:custGeom>
                <a:avLst/>
                <a:gdLst>
                  <a:gd name="T0" fmla="*/ 7 w 12"/>
                  <a:gd name="T1" fmla="*/ 2 h 14"/>
                  <a:gd name="T2" fmla="*/ 10 w 12"/>
                  <a:gd name="T3" fmla="*/ 6 h 14"/>
                  <a:gd name="T4" fmla="*/ 12 w 12"/>
                  <a:gd name="T5" fmla="*/ 10 h 14"/>
                  <a:gd name="T6" fmla="*/ 8 w 12"/>
                  <a:gd name="T7" fmla="*/ 11 h 14"/>
                  <a:gd name="T8" fmla="*/ 4 w 12"/>
                  <a:gd name="T9" fmla="*/ 7 h 14"/>
                  <a:gd name="T10" fmla="*/ 2 w 12"/>
                  <a:gd name="T11" fmla="*/ 1 h 14"/>
                  <a:gd name="T12" fmla="*/ 7 w 12"/>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2" h="14">
                    <a:moveTo>
                      <a:pt x="7" y="2"/>
                    </a:moveTo>
                    <a:cubicBezTo>
                      <a:pt x="9" y="4"/>
                      <a:pt x="9" y="4"/>
                      <a:pt x="10" y="6"/>
                    </a:cubicBezTo>
                    <a:cubicBezTo>
                      <a:pt x="11" y="8"/>
                      <a:pt x="12" y="8"/>
                      <a:pt x="12" y="10"/>
                    </a:cubicBezTo>
                    <a:cubicBezTo>
                      <a:pt x="11" y="12"/>
                      <a:pt x="11" y="14"/>
                      <a:pt x="8" y="11"/>
                    </a:cubicBezTo>
                    <a:cubicBezTo>
                      <a:pt x="5" y="7"/>
                      <a:pt x="7" y="9"/>
                      <a:pt x="4" y="7"/>
                    </a:cubicBezTo>
                    <a:cubicBezTo>
                      <a:pt x="1" y="4"/>
                      <a:pt x="0" y="2"/>
                      <a:pt x="2" y="1"/>
                    </a:cubicBezTo>
                    <a:cubicBezTo>
                      <a:pt x="4" y="0"/>
                      <a:pt x="6" y="0"/>
                      <a:pt x="7" y="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2" name="Freeform 64">
                <a:extLst>
                  <a:ext uri="{FF2B5EF4-FFF2-40B4-BE49-F238E27FC236}">
                    <a16:creationId xmlns:a16="http://schemas.microsoft.com/office/drawing/2014/main" id="{2BEA89A5-85B7-4BB7-9DE3-D29421E129F7}"/>
                  </a:ext>
                </a:extLst>
              </p:cNvPr>
              <p:cNvSpPr>
                <a:spLocks/>
              </p:cNvSpPr>
              <p:nvPr/>
            </p:nvSpPr>
            <p:spPr bwMode="auto">
              <a:xfrm>
                <a:off x="8342575" y="3828073"/>
                <a:ext cx="15940" cy="24377"/>
              </a:xfrm>
              <a:custGeom>
                <a:avLst/>
                <a:gdLst>
                  <a:gd name="T0" fmla="*/ 6 w 17"/>
                  <a:gd name="T1" fmla="*/ 5 h 26"/>
                  <a:gd name="T2" fmla="*/ 7 w 17"/>
                  <a:gd name="T3" fmla="*/ 9 h 26"/>
                  <a:gd name="T4" fmla="*/ 12 w 17"/>
                  <a:gd name="T5" fmla="*/ 12 h 26"/>
                  <a:gd name="T6" fmla="*/ 14 w 17"/>
                  <a:gd name="T7" fmla="*/ 18 h 26"/>
                  <a:gd name="T8" fmla="*/ 14 w 17"/>
                  <a:gd name="T9" fmla="*/ 24 h 26"/>
                  <a:gd name="T10" fmla="*/ 9 w 17"/>
                  <a:gd name="T11" fmla="*/ 21 h 26"/>
                  <a:gd name="T12" fmla="*/ 7 w 17"/>
                  <a:gd name="T13" fmla="*/ 17 h 26"/>
                  <a:gd name="T14" fmla="*/ 4 w 17"/>
                  <a:gd name="T15" fmla="*/ 11 h 26"/>
                  <a:gd name="T16" fmla="*/ 0 w 17"/>
                  <a:gd name="T17" fmla="*/ 4 h 26"/>
                  <a:gd name="T18" fmla="*/ 3 w 17"/>
                  <a:gd name="T19" fmla="*/ 0 h 26"/>
                  <a:gd name="T20" fmla="*/ 6 w 17"/>
                  <a:gd name="T21"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6">
                    <a:moveTo>
                      <a:pt x="6" y="5"/>
                    </a:moveTo>
                    <a:cubicBezTo>
                      <a:pt x="7" y="7"/>
                      <a:pt x="4" y="6"/>
                      <a:pt x="7" y="9"/>
                    </a:cubicBezTo>
                    <a:cubicBezTo>
                      <a:pt x="10" y="11"/>
                      <a:pt x="10" y="9"/>
                      <a:pt x="12" y="12"/>
                    </a:cubicBezTo>
                    <a:cubicBezTo>
                      <a:pt x="13" y="15"/>
                      <a:pt x="14" y="15"/>
                      <a:pt x="14" y="18"/>
                    </a:cubicBezTo>
                    <a:cubicBezTo>
                      <a:pt x="14" y="21"/>
                      <a:pt x="17" y="26"/>
                      <a:pt x="14" y="24"/>
                    </a:cubicBezTo>
                    <a:cubicBezTo>
                      <a:pt x="10" y="22"/>
                      <a:pt x="11" y="24"/>
                      <a:pt x="9" y="21"/>
                    </a:cubicBezTo>
                    <a:cubicBezTo>
                      <a:pt x="8" y="17"/>
                      <a:pt x="10" y="20"/>
                      <a:pt x="7" y="17"/>
                    </a:cubicBezTo>
                    <a:cubicBezTo>
                      <a:pt x="5" y="13"/>
                      <a:pt x="6" y="15"/>
                      <a:pt x="4" y="11"/>
                    </a:cubicBezTo>
                    <a:cubicBezTo>
                      <a:pt x="1" y="7"/>
                      <a:pt x="0" y="7"/>
                      <a:pt x="0" y="4"/>
                    </a:cubicBezTo>
                    <a:cubicBezTo>
                      <a:pt x="0" y="2"/>
                      <a:pt x="1" y="0"/>
                      <a:pt x="3" y="0"/>
                    </a:cubicBezTo>
                    <a:cubicBezTo>
                      <a:pt x="4" y="0"/>
                      <a:pt x="6" y="3"/>
                      <a:pt x="6" y="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3" name="Freeform 65">
                <a:extLst>
                  <a:ext uri="{FF2B5EF4-FFF2-40B4-BE49-F238E27FC236}">
                    <a16:creationId xmlns:a16="http://schemas.microsoft.com/office/drawing/2014/main" id="{269153F0-DC92-432A-A233-0A29FBDBEECA}"/>
                  </a:ext>
                </a:extLst>
              </p:cNvPr>
              <p:cNvSpPr>
                <a:spLocks/>
              </p:cNvSpPr>
              <p:nvPr/>
            </p:nvSpPr>
            <p:spPr bwMode="auto">
              <a:xfrm>
                <a:off x="8441023" y="3758692"/>
                <a:ext cx="23441" cy="27191"/>
              </a:xfrm>
              <a:custGeom>
                <a:avLst/>
                <a:gdLst>
                  <a:gd name="T0" fmla="*/ 14 w 26"/>
                  <a:gd name="T1" fmla="*/ 4 h 30"/>
                  <a:gd name="T2" fmla="*/ 16 w 26"/>
                  <a:gd name="T3" fmla="*/ 10 h 30"/>
                  <a:gd name="T4" fmla="*/ 23 w 26"/>
                  <a:gd name="T5" fmla="*/ 15 h 30"/>
                  <a:gd name="T6" fmla="*/ 20 w 26"/>
                  <a:gd name="T7" fmla="*/ 18 h 30"/>
                  <a:gd name="T8" fmla="*/ 11 w 26"/>
                  <a:gd name="T9" fmla="*/ 15 h 30"/>
                  <a:gd name="T10" fmla="*/ 11 w 26"/>
                  <a:gd name="T11" fmla="*/ 22 h 30"/>
                  <a:gd name="T12" fmla="*/ 4 w 26"/>
                  <a:gd name="T13" fmla="*/ 26 h 30"/>
                  <a:gd name="T14" fmla="*/ 4 w 26"/>
                  <a:gd name="T15" fmla="*/ 17 h 30"/>
                  <a:gd name="T16" fmla="*/ 9 w 26"/>
                  <a:gd name="T17" fmla="*/ 11 h 30"/>
                  <a:gd name="T18" fmla="*/ 6 w 26"/>
                  <a:gd name="T19" fmla="*/ 2 h 30"/>
                  <a:gd name="T20" fmla="*/ 14 w 26"/>
                  <a:gd name="T2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0">
                    <a:moveTo>
                      <a:pt x="14" y="4"/>
                    </a:moveTo>
                    <a:cubicBezTo>
                      <a:pt x="15" y="7"/>
                      <a:pt x="12" y="8"/>
                      <a:pt x="16" y="10"/>
                    </a:cubicBezTo>
                    <a:cubicBezTo>
                      <a:pt x="19" y="12"/>
                      <a:pt x="26" y="13"/>
                      <a:pt x="23" y="15"/>
                    </a:cubicBezTo>
                    <a:cubicBezTo>
                      <a:pt x="21" y="18"/>
                      <a:pt x="26" y="20"/>
                      <a:pt x="20" y="18"/>
                    </a:cubicBezTo>
                    <a:cubicBezTo>
                      <a:pt x="14" y="16"/>
                      <a:pt x="10" y="12"/>
                      <a:pt x="11" y="15"/>
                    </a:cubicBezTo>
                    <a:cubicBezTo>
                      <a:pt x="13" y="18"/>
                      <a:pt x="12" y="19"/>
                      <a:pt x="11" y="22"/>
                    </a:cubicBezTo>
                    <a:cubicBezTo>
                      <a:pt x="10" y="26"/>
                      <a:pt x="4" y="30"/>
                      <a:pt x="4" y="26"/>
                    </a:cubicBezTo>
                    <a:cubicBezTo>
                      <a:pt x="3" y="21"/>
                      <a:pt x="0" y="18"/>
                      <a:pt x="4" y="17"/>
                    </a:cubicBezTo>
                    <a:cubicBezTo>
                      <a:pt x="7" y="16"/>
                      <a:pt x="11" y="14"/>
                      <a:pt x="9" y="11"/>
                    </a:cubicBezTo>
                    <a:cubicBezTo>
                      <a:pt x="8" y="7"/>
                      <a:pt x="5" y="5"/>
                      <a:pt x="6" y="2"/>
                    </a:cubicBezTo>
                    <a:cubicBezTo>
                      <a:pt x="7" y="0"/>
                      <a:pt x="15" y="0"/>
                      <a:pt x="14"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4" name="Freeform 66">
                <a:extLst>
                  <a:ext uri="{FF2B5EF4-FFF2-40B4-BE49-F238E27FC236}">
                    <a16:creationId xmlns:a16="http://schemas.microsoft.com/office/drawing/2014/main" id="{BE881A20-13A5-4B4C-919B-92A9D1DD1DFA}"/>
                  </a:ext>
                </a:extLst>
              </p:cNvPr>
              <p:cNvSpPr>
                <a:spLocks/>
              </p:cNvSpPr>
              <p:nvPr/>
            </p:nvSpPr>
            <p:spPr bwMode="auto">
              <a:xfrm>
                <a:off x="8443835" y="3735251"/>
                <a:ext cx="14064" cy="12189"/>
              </a:xfrm>
              <a:custGeom>
                <a:avLst/>
                <a:gdLst>
                  <a:gd name="T0" fmla="*/ 4 w 15"/>
                  <a:gd name="T1" fmla="*/ 4 h 13"/>
                  <a:gd name="T2" fmla="*/ 10 w 15"/>
                  <a:gd name="T3" fmla="*/ 2 h 13"/>
                  <a:gd name="T4" fmla="*/ 13 w 15"/>
                  <a:gd name="T5" fmla="*/ 5 h 13"/>
                  <a:gd name="T6" fmla="*/ 12 w 15"/>
                  <a:gd name="T7" fmla="*/ 12 h 13"/>
                  <a:gd name="T8" fmla="*/ 8 w 15"/>
                  <a:gd name="T9" fmla="*/ 9 h 13"/>
                  <a:gd name="T10" fmla="*/ 4 w 15"/>
                  <a:gd name="T11" fmla="*/ 9 h 13"/>
                  <a:gd name="T12" fmla="*/ 4 w 15"/>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4" y="4"/>
                    </a:moveTo>
                    <a:cubicBezTo>
                      <a:pt x="7" y="1"/>
                      <a:pt x="8" y="0"/>
                      <a:pt x="10" y="2"/>
                    </a:cubicBezTo>
                    <a:cubicBezTo>
                      <a:pt x="12" y="4"/>
                      <a:pt x="14" y="2"/>
                      <a:pt x="13" y="5"/>
                    </a:cubicBezTo>
                    <a:cubicBezTo>
                      <a:pt x="12" y="9"/>
                      <a:pt x="15" y="13"/>
                      <a:pt x="12" y="12"/>
                    </a:cubicBezTo>
                    <a:cubicBezTo>
                      <a:pt x="9" y="11"/>
                      <a:pt x="10" y="10"/>
                      <a:pt x="8" y="9"/>
                    </a:cubicBezTo>
                    <a:cubicBezTo>
                      <a:pt x="6" y="9"/>
                      <a:pt x="5" y="9"/>
                      <a:pt x="4" y="9"/>
                    </a:cubicBezTo>
                    <a:cubicBezTo>
                      <a:pt x="4" y="9"/>
                      <a:pt x="0" y="4"/>
                      <a:pt x="4"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5" name="Freeform 68">
                <a:extLst>
                  <a:ext uri="{FF2B5EF4-FFF2-40B4-BE49-F238E27FC236}">
                    <a16:creationId xmlns:a16="http://schemas.microsoft.com/office/drawing/2014/main" id="{F1835B2B-96E0-4187-81A7-65F795DDB25C}"/>
                  </a:ext>
                </a:extLst>
              </p:cNvPr>
              <p:cNvSpPr>
                <a:spLocks/>
              </p:cNvSpPr>
              <p:nvPr/>
            </p:nvSpPr>
            <p:spPr bwMode="auto">
              <a:xfrm>
                <a:off x="9162970" y="3803696"/>
                <a:ext cx="32816" cy="12189"/>
              </a:xfrm>
              <a:custGeom>
                <a:avLst/>
                <a:gdLst>
                  <a:gd name="T0" fmla="*/ 7 w 36"/>
                  <a:gd name="T1" fmla="*/ 2 h 13"/>
                  <a:gd name="T2" fmla="*/ 20 w 36"/>
                  <a:gd name="T3" fmla="*/ 5 h 13"/>
                  <a:gd name="T4" fmla="*/ 32 w 36"/>
                  <a:gd name="T5" fmla="*/ 9 h 13"/>
                  <a:gd name="T6" fmla="*/ 18 w 36"/>
                  <a:gd name="T7" fmla="*/ 12 h 13"/>
                  <a:gd name="T8" fmla="*/ 1 w 36"/>
                  <a:gd name="T9" fmla="*/ 4 h 13"/>
                  <a:gd name="T10" fmla="*/ 7 w 36"/>
                  <a:gd name="T11" fmla="*/ 2 h 13"/>
                </a:gdLst>
                <a:ahLst/>
                <a:cxnLst>
                  <a:cxn ang="0">
                    <a:pos x="T0" y="T1"/>
                  </a:cxn>
                  <a:cxn ang="0">
                    <a:pos x="T2" y="T3"/>
                  </a:cxn>
                  <a:cxn ang="0">
                    <a:pos x="T4" y="T5"/>
                  </a:cxn>
                  <a:cxn ang="0">
                    <a:pos x="T6" y="T7"/>
                  </a:cxn>
                  <a:cxn ang="0">
                    <a:pos x="T8" y="T9"/>
                  </a:cxn>
                  <a:cxn ang="0">
                    <a:pos x="T10" y="T11"/>
                  </a:cxn>
                </a:cxnLst>
                <a:rect l="0" t="0" r="r" b="b"/>
                <a:pathLst>
                  <a:path w="36" h="13">
                    <a:moveTo>
                      <a:pt x="7" y="2"/>
                    </a:moveTo>
                    <a:cubicBezTo>
                      <a:pt x="15" y="5"/>
                      <a:pt x="16" y="5"/>
                      <a:pt x="20" y="5"/>
                    </a:cubicBezTo>
                    <a:cubicBezTo>
                      <a:pt x="24" y="5"/>
                      <a:pt x="36" y="7"/>
                      <a:pt x="32" y="9"/>
                    </a:cubicBezTo>
                    <a:cubicBezTo>
                      <a:pt x="28" y="11"/>
                      <a:pt x="27" y="13"/>
                      <a:pt x="18" y="12"/>
                    </a:cubicBezTo>
                    <a:cubicBezTo>
                      <a:pt x="10" y="11"/>
                      <a:pt x="0" y="7"/>
                      <a:pt x="1" y="4"/>
                    </a:cubicBezTo>
                    <a:cubicBezTo>
                      <a:pt x="1" y="1"/>
                      <a:pt x="3" y="0"/>
                      <a:pt x="7" y="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6" name="Freeform 69">
                <a:extLst>
                  <a:ext uri="{FF2B5EF4-FFF2-40B4-BE49-F238E27FC236}">
                    <a16:creationId xmlns:a16="http://schemas.microsoft.com/office/drawing/2014/main" id="{B8FE440C-AF11-4B2A-A081-EB41E36E8EBA}"/>
                  </a:ext>
                </a:extLst>
              </p:cNvPr>
              <p:cNvSpPr>
                <a:spLocks/>
              </p:cNvSpPr>
              <p:nvPr/>
            </p:nvSpPr>
            <p:spPr bwMode="auto">
              <a:xfrm>
                <a:off x="9158282" y="3778381"/>
                <a:ext cx="12189" cy="12189"/>
              </a:xfrm>
              <a:custGeom>
                <a:avLst/>
                <a:gdLst>
                  <a:gd name="T0" fmla="*/ 3 w 13"/>
                  <a:gd name="T1" fmla="*/ 7 h 13"/>
                  <a:gd name="T2" fmla="*/ 11 w 13"/>
                  <a:gd name="T3" fmla="*/ 10 h 13"/>
                  <a:gd name="T4" fmla="*/ 11 w 13"/>
                  <a:gd name="T5" fmla="*/ 3 h 13"/>
                  <a:gd name="T6" fmla="*/ 2 w 13"/>
                  <a:gd name="T7" fmla="*/ 2 h 13"/>
                  <a:gd name="T8" fmla="*/ 3 w 13"/>
                  <a:gd name="T9" fmla="*/ 7 h 13"/>
                </a:gdLst>
                <a:ahLst/>
                <a:cxnLst>
                  <a:cxn ang="0">
                    <a:pos x="T0" y="T1"/>
                  </a:cxn>
                  <a:cxn ang="0">
                    <a:pos x="T2" y="T3"/>
                  </a:cxn>
                  <a:cxn ang="0">
                    <a:pos x="T4" y="T5"/>
                  </a:cxn>
                  <a:cxn ang="0">
                    <a:pos x="T6" y="T7"/>
                  </a:cxn>
                  <a:cxn ang="0">
                    <a:pos x="T8" y="T9"/>
                  </a:cxn>
                </a:cxnLst>
                <a:rect l="0" t="0" r="r" b="b"/>
                <a:pathLst>
                  <a:path w="13" h="13">
                    <a:moveTo>
                      <a:pt x="3" y="7"/>
                    </a:moveTo>
                    <a:cubicBezTo>
                      <a:pt x="6" y="9"/>
                      <a:pt x="9" y="13"/>
                      <a:pt x="11" y="10"/>
                    </a:cubicBezTo>
                    <a:cubicBezTo>
                      <a:pt x="12" y="7"/>
                      <a:pt x="13" y="4"/>
                      <a:pt x="11" y="3"/>
                    </a:cubicBezTo>
                    <a:cubicBezTo>
                      <a:pt x="8" y="2"/>
                      <a:pt x="2" y="0"/>
                      <a:pt x="2" y="2"/>
                    </a:cubicBezTo>
                    <a:cubicBezTo>
                      <a:pt x="2" y="4"/>
                      <a:pt x="0" y="4"/>
                      <a:pt x="3" y="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7" name="Freeform 71">
                <a:extLst>
                  <a:ext uri="{FF2B5EF4-FFF2-40B4-BE49-F238E27FC236}">
                    <a16:creationId xmlns:a16="http://schemas.microsoft.com/office/drawing/2014/main" id="{37959FDE-C51A-4A86-881C-6EE000506879}"/>
                  </a:ext>
                </a:extLst>
              </p:cNvPr>
              <p:cNvSpPr>
                <a:spLocks/>
              </p:cNvSpPr>
              <p:nvPr/>
            </p:nvSpPr>
            <p:spPr bwMode="auto">
              <a:xfrm>
                <a:off x="9201412" y="3952774"/>
                <a:ext cx="37504" cy="32816"/>
              </a:xfrm>
              <a:custGeom>
                <a:avLst/>
                <a:gdLst>
                  <a:gd name="T0" fmla="*/ 40 w 41"/>
                  <a:gd name="T1" fmla="*/ 15 h 36"/>
                  <a:gd name="T2" fmla="*/ 36 w 41"/>
                  <a:gd name="T3" fmla="*/ 24 h 36"/>
                  <a:gd name="T4" fmla="*/ 27 w 41"/>
                  <a:gd name="T5" fmla="*/ 28 h 36"/>
                  <a:gd name="T6" fmla="*/ 14 w 41"/>
                  <a:gd name="T7" fmla="*/ 34 h 36"/>
                  <a:gd name="T8" fmla="*/ 2 w 41"/>
                  <a:gd name="T9" fmla="*/ 27 h 36"/>
                  <a:gd name="T10" fmla="*/ 8 w 41"/>
                  <a:gd name="T11" fmla="*/ 15 h 36"/>
                  <a:gd name="T12" fmla="*/ 19 w 41"/>
                  <a:gd name="T13" fmla="*/ 6 h 36"/>
                  <a:gd name="T14" fmla="*/ 33 w 41"/>
                  <a:gd name="T15" fmla="*/ 1 h 36"/>
                  <a:gd name="T16" fmla="*/ 35 w 41"/>
                  <a:gd name="T17" fmla="*/ 0 h 36"/>
                  <a:gd name="T18" fmla="*/ 40 w 41"/>
                  <a:gd name="T19"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6">
                    <a:moveTo>
                      <a:pt x="40" y="15"/>
                    </a:moveTo>
                    <a:cubicBezTo>
                      <a:pt x="40" y="17"/>
                      <a:pt x="38" y="21"/>
                      <a:pt x="36" y="24"/>
                    </a:cubicBezTo>
                    <a:cubicBezTo>
                      <a:pt x="33" y="24"/>
                      <a:pt x="31" y="25"/>
                      <a:pt x="27" y="28"/>
                    </a:cubicBezTo>
                    <a:cubicBezTo>
                      <a:pt x="17" y="35"/>
                      <a:pt x="19" y="33"/>
                      <a:pt x="14" y="34"/>
                    </a:cubicBezTo>
                    <a:cubicBezTo>
                      <a:pt x="9" y="35"/>
                      <a:pt x="4" y="36"/>
                      <a:pt x="2" y="27"/>
                    </a:cubicBezTo>
                    <a:cubicBezTo>
                      <a:pt x="0" y="18"/>
                      <a:pt x="6" y="22"/>
                      <a:pt x="8" y="15"/>
                    </a:cubicBezTo>
                    <a:cubicBezTo>
                      <a:pt x="11" y="8"/>
                      <a:pt x="15" y="9"/>
                      <a:pt x="19" y="6"/>
                    </a:cubicBezTo>
                    <a:cubicBezTo>
                      <a:pt x="23" y="3"/>
                      <a:pt x="29" y="4"/>
                      <a:pt x="33" y="1"/>
                    </a:cubicBezTo>
                    <a:cubicBezTo>
                      <a:pt x="34" y="1"/>
                      <a:pt x="34" y="1"/>
                      <a:pt x="35" y="0"/>
                    </a:cubicBezTo>
                    <a:cubicBezTo>
                      <a:pt x="37" y="9"/>
                      <a:pt x="41" y="12"/>
                      <a:pt x="40" y="1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8" name="Freeform 72">
                <a:extLst>
                  <a:ext uri="{FF2B5EF4-FFF2-40B4-BE49-F238E27FC236}">
                    <a16:creationId xmlns:a16="http://schemas.microsoft.com/office/drawing/2014/main" id="{EF60C2D2-EC11-4135-A7B3-8963A40E1F8B}"/>
                  </a:ext>
                </a:extLst>
              </p:cNvPr>
              <p:cNvSpPr>
                <a:spLocks/>
              </p:cNvSpPr>
              <p:nvPr/>
            </p:nvSpPr>
            <p:spPr bwMode="auto">
              <a:xfrm>
                <a:off x="8866690" y="3998716"/>
                <a:ext cx="47818" cy="35629"/>
              </a:xfrm>
              <a:custGeom>
                <a:avLst/>
                <a:gdLst>
                  <a:gd name="T0" fmla="*/ 51 w 51"/>
                  <a:gd name="T1" fmla="*/ 9 h 38"/>
                  <a:gd name="T2" fmla="*/ 44 w 51"/>
                  <a:gd name="T3" fmla="*/ 20 h 38"/>
                  <a:gd name="T4" fmla="*/ 35 w 51"/>
                  <a:gd name="T5" fmla="*/ 31 h 38"/>
                  <a:gd name="T6" fmla="*/ 25 w 51"/>
                  <a:gd name="T7" fmla="*/ 34 h 38"/>
                  <a:gd name="T8" fmla="*/ 14 w 51"/>
                  <a:gd name="T9" fmla="*/ 38 h 38"/>
                  <a:gd name="T10" fmla="*/ 3 w 51"/>
                  <a:gd name="T11" fmla="*/ 36 h 38"/>
                  <a:gd name="T12" fmla="*/ 3 w 51"/>
                  <a:gd name="T13" fmla="*/ 31 h 38"/>
                  <a:gd name="T14" fmla="*/ 12 w 51"/>
                  <a:gd name="T15" fmla="*/ 28 h 38"/>
                  <a:gd name="T16" fmla="*/ 12 w 51"/>
                  <a:gd name="T17" fmla="*/ 23 h 38"/>
                  <a:gd name="T18" fmla="*/ 15 w 51"/>
                  <a:gd name="T19" fmla="*/ 15 h 38"/>
                  <a:gd name="T20" fmla="*/ 17 w 51"/>
                  <a:gd name="T21" fmla="*/ 17 h 38"/>
                  <a:gd name="T22" fmla="*/ 24 w 51"/>
                  <a:gd name="T23" fmla="*/ 14 h 38"/>
                  <a:gd name="T24" fmla="*/ 29 w 51"/>
                  <a:gd name="T25" fmla="*/ 10 h 38"/>
                  <a:gd name="T26" fmla="*/ 29 w 51"/>
                  <a:gd name="T27" fmla="*/ 8 h 38"/>
                  <a:gd name="T28" fmla="*/ 29 w 51"/>
                  <a:gd name="T29" fmla="*/ 8 h 38"/>
                  <a:gd name="T30" fmla="*/ 33 w 51"/>
                  <a:gd name="T31" fmla="*/ 5 h 38"/>
                  <a:gd name="T32" fmla="*/ 42 w 51"/>
                  <a:gd name="T33" fmla="*/ 0 h 38"/>
                  <a:gd name="T34" fmla="*/ 44 w 51"/>
                  <a:gd name="T35" fmla="*/ 1 h 38"/>
                  <a:gd name="T36" fmla="*/ 48 w 51"/>
                  <a:gd name="T37" fmla="*/ 2 h 38"/>
                  <a:gd name="T38" fmla="*/ 48 w 51"/>
                  <a:gd name="T39" fmla="*/ 7 h 38"/>
                  <a:gd name="T40" fmla="*/ 51 w 51"/>
                  <a:gd name="T41"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38">
                    <a:moveTo>
                      <a:pt x="51" y="9"/>
                    </a:moveTo>
                    <a:cubicBezTo>
                      <a:pt x="49" y="12"/>
                      <a:pt x="48" y="15"/>
                      <a:pt x="44" y="20"/>
                    </a:cubicBezTo>
                    <a:cubicBezTo>
                      <a:pt x="39" y="25"/>
                      <a:pt x="36" y="29"/>
                      <a:pt x="35" y="31"/>
                    </a:cubicBezTo>
                    <a:cubicBezTo>
                      <a:pt x="33" y="32"/>
                      <a:pt x="28" y="32"/>
                      <a:pt x="25" y="34"/>
                    </a:cubicBezTo>
                    <a:cubicBezTo>
                      <a:pt x="21" y="36"/>
                      <a:pt x="18" y="38"/>
                      <a:pt x="14" y="38"/>
                    </a:cubicBezTo>
                    <a:cubicBezTo>
                      <a:pt x="9" y="38"/>
                      <a:pt x="4" y="37"/>
                      <a:pt x="3" y="36"/>
                    </a:cubicBezTo>
                    <a:cubicBezTo>
                      <a:pt x="3" y="34"/>
                      <a:pt x="0" y="31"/>
                      <a:pt x="3" y="31"/>
                    </a:cubicBezTo>
                    <a:cubicBezTo>
                      <a:pt x="7" y="31"/>
                      <a:pt x="11" y="30"/>
                      <a:pt x="12" y="28"/>
                    </a:cubicBezTo>
                    <a:cubicBezTo>
                      <a:pt x="12" y="27"/>
                      <a:pt x="7" y="23"/>
                      <a:pt x="12" y="23"/>
                    </a:cubicBezTo>
                    <a:cubicBezTo>
                      <a:pt x="14" y="17"/>
                      <a:pt x="13" y="17"/>
                      <a:pt x="15" y="15"/>
                    </a:cubicBezTo>
                    <a:cubicBezTo>
                      <a:pt x="15" y="15"/>
                      <a:pt x="16" y="16"/>
                      <a:pt x="17" y="17"/>
                    </a:cubicBezTo>
                    <a:cubicBezTo>
                      <a:pt x="20" y="17"/>
                      <a:pt x="21" y="16"/>
                      <a:pt x="24" y="14"/>
                    </a:cubicBezTo>
                    <a:cubicBezTo>
                      <a:pt x="27" y="13"/>
                      <a:pt x="29" y="10"/>
                      <a:pt x="29" y="10"/>
                    </a:cubicBezTo>
                    <a:cubicBezTo>
                      <a:pt x="29" y="9"/>
                      <a:pt x="29" y="8"/>
                      <a:pt x="29" y="8"/>
                    </a:cubicBezTo>
                    <a:cubicBezTo>
                      <a:pt x="29" y="8"/>
                      <a:pt x="29" y="8"/>
                      <a:pt x="29" y="8"/>
                    </a:cubicBezTo>
                    <a:cubicBezTo>
                      <a:pt x="30" y="8"/>
                      <a:pt x="31" y="6"/>
                      <a:pt x="33" y="5"/>
                    </a:cubicBezTo>
                    <a:cubicBezTo>
                      <a:pt x="40" y="1"/>
                      <a:pt x="40" y="2"/>
                      <a:pt x="42" y="0"/>
                    </a:cubicBezTo>
                    <a:cubicBezTo>
                      <a:pt x="42" y="1"/>
                      <a:pt x="43" y="2"/>
                      <a:pt x="44" y="1"/>
                    </a:cubicBezTo>
                    <a:cubicBezTo>
                      <a:pt x="46" y="1"/>
                      <a:pt x="48" y="0"/>
                      <a:pt x="48" y="2"/>
                    </a:cubicBezTo>
                    <a:cubicBezTo>
                      <a:pt x="47" y="3"/>
                      <a:pt x="47" y="5"/>
                      <a:pt x="48" y="7"/>
                    </a:cubicBezTo>
                    <a:cubicBezTo>
                      <a:pt x="48" y="7"/>
                      <a:pt x="50" y="8"/>
                      <a:pt x="51" y="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9" name="Freeform 74">
                <a:extLst>
                  <a:ext uri="{FF2B5EF4-FFF2-40B4-BE49-F238E27FC236}">
                    <a16:creationId xmlns:a16="http://schemas.microsoft.com/office/drawing/2014/main" id="{CDDC99E0-391C-4375-BD51-AD5F9E5DBE72}"/>
                  </a:ext>
                </a:extLst>
              </p:cNvPr>
              <p:cNvSpPr>
                <a:spLocks/>
              </p:cNvSpPr>
              <p:nvPr/>
            </p:nvSpPr>
            <p:spPr bwMode="auto">
              <a:xfrm>
                <a:off x="8548846" y="3650868"/>
                <a:ext cx="237212" cy="225961"/>
              </a:xfrm>
              <a:custGeom>
                <a:avLst/>
                <a:gdLst>
                  <a:gd name="T0" fmla="*/ 240 w 257"/>
                  <a:gd name="T1" fmla="*/ 101 h 246"/>
                  <a:gd name="T2" fmla="*/ 217 w 257"/>
                  <a:gd name="T3" fmla="*/ 123 h 246"/>
                  <a:gd name="T4" fmla="*/ 218 w 257"/>
                  <a:gd name="T5" fmla="*/ 145 h 246"/>
                  <a:gd name="T6" fmla="*/ 196 w 257"/>
                  <a:gd name="T7" fmla="*/ 159 h 246"/>
                  <a:gd name="T8" fmla="*/ 188 w 257"/>
                  <a:gd name="T9" fmla="*/ 179 h 246"/>
                  <a:gd name="T10" fmla="*/ 192 w 257"/>
                  <a:gd name="T11" fmla="*/ 193 h 246"/>
                  <a:gd name="T12" fmla="*/ 186 w 257"/>
                  <a:gd name="T13" fmla="*/ 217 h 246"/>
                  <a:gd name="T14" fmla="*/ 172 w 257"/>
                  <a:gd name="T15" fmla="*/ 228 h 246"/>
                  <a:gd name="T16" fmla="*/ 145 w 257"/>
                  <a:gd name="T17" fmla="*/ 240 h 246"/>
                  <a:gd name="T18" fmla="*/ 138 w 257"/>
                  <a:gd name="T19" fmla="*/ 220 h 246"/>
                  <a:gd name="T20" fmla="*/ 118 w 257"/>
                  <a:gd name="T21" fmla="*/ 221 h 246"/>
                  <a:gd name="T22" fmla="*/ 104 w 257"/>
                  <a:gd name="T23" fmla="*/ 211 h 246"/>
                  <a:gd name="T24" fmla="*/ 83 w 257"/>
                  <a:gd name="T25" fmla="*/ 217 h 246"/>
                  <a:gd name="T26" fmla="*/ 72 w 257"/>
                  <a:gd name="T27" fmla="*/ 217 h 246"/>
                  <a:gd name="T28" fmla="*/ 59 w 257"/>
                  <a:gd name="T29" fmla="*/ 207 h 246"/>
                  <a:gd name="T30" fmla="*/ 39 w 257"/>
                  <a:gd name="T31" fmla="*/ 205 h 246"/>
                  <a:gd name="T32" fmla="*/ 30 w 257"/>
                  <a:gd name="T33" fmla="*/ 183 h 246"/>
                  <a:gd name="T34" fmla="*/ 30 w 257"/>
                  <a:gd name="T35" fmla="*/ 162 h 246"/>
                  <a:gd name="T36" fmla="*/ 14 w 257"/>
                  <a:gd name="T37" fmla="*/ 154 h 246"/>
                  <a:gd name="T38" fmla="*/ 9 w 257"/>
                  <a:gd name="T39" fmla="*/ 143 h 246"/>
                  <a:gd name="T40" fmla="*/ 7 w 257"/>
                  <a:gd name="T41" fmla="*/ 124 h 246"/>
                  <a:gd name="T42" fmla="*/ 5 w 257"/>
                  <a:gd name="T43" fmla="*/ 88 h 246"/>
                  <a:gd name="T44" fmla="*/ 18 w 257"/>
                  <a:gd name="T45" fmla="*/ 66 h 246"/>
                  <a:gd name="T46" fmla="*/ 20 w 257"/>
                  <a:gd name="T47" fmla="*/ 77 h 246"/>
                  <a:gd name="T48" fmla="*/ 46 w 257"/>
                  <a:gd name="T49" fmla="*/ 99 h 246"/>
                  <a:gd name="T50" fmla="*/ 81 w 257"/>
                  <a:gd name="T51" fmla="*/ 91 h 246"/>
                  <a:gd name="T52" fmla="*/ 107 w 257"/>
                  <a:gd name="T53" fmla="*/ 83 h 246"/>
                  <a:gd name="T54" fmla="*/ 135 w 257"/>
                  <a:gd name="T55" fmla="*/ 83 h 246"/>
                  <a:gd name="T56" fmla="*/ 149 w 257"/>
                  <a:gd name="T57" fmla="*/ 66 h 246"/>
                  <a:gd name="T58" fmla="*/ 158 w 257"/>
                  <a:gd name="T59" fmla="*/ 48 h 246"/>
                  <a:gd name="T60" fmla="*/ 167 w 257"/>
                  <a:gd name="T61" fmla="*/ 27 h 246"/>
                  <a:gd name="T62" fmla="*/ 186 w 257"/>
                  <a:gd name="T63" fmla="*/ 1 h 246"/>
                  <a:gd name="T64" fmla="*/ 215 w 257"/>
                  <a:gd name="T65" fmla="*/ 7 h 246"/>
                  <a:gd name="T66" fmla="*/ 210 w 257"/>
                  <a:gd name="T67" fmla="*/ 25 h 246"/>
                  <a:gd name="T68" fmla="*/ 227 w 257"/>
                  <a:gd name="T69" fmla="*/ 47 h 246"/>
                  <a:gd name="T70" fmla="*/ 227 w 257"/>
                  <a:gd name="T71" fmla="*/ 67 h 246"/>
                  <a:gd name="T72" fmla="*/ 250 w 257"/>
                  <a:gd name="T73" fmla="*/ 9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246">
                    <a:moveTo>
                      <a:pt x="254" y="99"/>
                    </a:moveTo>
                    <a:cubicBezTo>
                      <a:pt x="250" y="103"/>
                      <a:pt x="247" y="104"/>
                      <a:pt x="240" y="101"/>
                    </a:cubicBezTo>
                    <a:cubicBezTo>
                      <a:pt x="232" y="98"/>
                      <a:pt x="224" y="94"/>
                      <a:pt x="223" y="104"/>
                    </a:cubicBezTo>
                    <a:cubicBezTo>
                      <a:pt x="222" y="115"/>
                      <a:pt x="217" y="118"/>
                      <a:pt x="217" y="123"/>
                    </a:cubicBezTo>
                    <a:cubicBezTo>
                      <a:pt x="217" y="128"/>
                      <a:pt x="214" y="133"/>
                      <a:pt x="217" y="137"/>
                    </a:cubicBezTo>
                    <a:cubicBezTo>
                      <a:pt x="219" y="141"/>
                      <a:pt x="222" y="140"/>
                      <a:pt x="218" y="145"/>
                    </a:cubicBezTo>
                    <a:cubicBezTo>
                      <a:pt x="214" y="150"/>
                      <a:pt x="210" y="152"/>
                      <a:pt x="208" y="154"/>
                    </a:cubicBezTo>
                    <a:cubicBezTo>
                      <a:pt x="206" y="156"/>
                      <a:pt x="198" y="153"/>
                      <a:pt x="196" y="159"/>
                    </a:cubicBezTo>
                    <a:cubicBezTo>
                      <a:pt x="194" y="165"/>
                      <a:pt x="188" y="172"/>
                      <a:pt x="188" y="174"/>
                    </a:cubicBezTo>
                    <a:cubicBezTo>
                      <a:pt x="188" y="175"/>
                      <a:pt x="189" y="174"/>
                      <a:pt x="188" y="179"/>
                    </a:cubicBezTo>
                    <a:cubicBezTo>
                      <a:pt x="187" y="184"/>
                      <a:pt x="184" y="182"/>
                      <a:pt x="188" y="185"/>
                    </a:cubicBezTo>
                    <a:cubicBezTo>
                      <a:pt x="192" y="188"/>
                      <a:pt x="194" y="189"/>
                      <a:pt x="192" y="193"/>
                    </a:cubicBezTo>
                    <a:cubicBezTo>
                      <a:pt x="190" y="197"/>
                      <a:pt x="184" y="205"/>
                      <a:pt x="184" y="207"/>
                    </a:cubicBezTo>
                    <a:cubicBezTo>
                      <a:pt x="183" y="209"/>
                      <a:pt x="185" y="213"/>
                      <a:pt x="186" y="217"/>
                    </a:cubicBezTo>
                    <a:cubicBezTo>
                      <a:pt x="186" y="221"/>
                      <a:pt x="191" y="224"/>
                      <a:pt x="184" y="224"/>
                    </a:cubicBezTo>
                    <a:cubicBezTo>
                      <a:pt x="176" y="225"/>
                      <a:pt x="178" y="225"/>
                      <a:pt x="172" y="228"/>
                    </a:cubicBezTo>
                    <a:cubicBezTo>
                      <a:pt x="167" y="231"/>
                      <a:pt x="160" y="233"/>
                      <a:pt x="152" y="236"/>
                    </a:cubicBezTo>
                    <a:cubicBezTo>
                      <a:pt x="145" y="240"/>
                      <a:pt x="149" y="246"/>
                      <a:pt x="145" y="240"/>
                    </a:cubicBezTo>
                    <a:cubicBezTo>
                      <a:pt x="142" y="234"/>
                      <a:pt x="140" y="232"/>
                      <a:pt x="140" y="227"/>
                    </a:cubicBezTo>
                    <a:cubicBezTo>
                      <a:pt x="139" y="222"/>
                      <a:pt x="142" y="220"/>
                      <a:pt x="138" y="220"/>
                    </a:cubicBezTo>
                    <a:cubicBezTo>
                      <a:pt x="134" y="220"/>
                      <a:pt x="132" y="218"/>
                      <a:pt x="127" y="219"/>
                    </a:cubicBezTo>
                    <a:cubicBezTo>
                      <a:pt x="123" y="221"/>
                      <a:pt x="122" y="227"/>
                      <a:pt x="118" y="221"/>
                    </a:cubicBezTo>
                    <a:cubicBezTo>
                      <a:pt x="115" y="215"/>
                      <a:pt x="120" y="214"/>
                      <a:pt x="113" y="213"/>
                    </a:cubicBezTo>
                    <a:cubicBezTo>
                      <a:pt x="106" y="213"/>
                      <a:pt x="107" y="206"/>
                      <a:pt x="104" y="211"/>
                    </a:cubicBezTo>
                    <a:cubicBezTo>
                      <a:pt x="100" y="215"/>
                      <a:pt x="96" y="220"/>
                      <a:pt x="94" y="220"/>
                    </a:cubicBezTo>
                    <a:cubicBezTo>
                      <a:pt x="91" y="220"/>
                      <a:pt x="87" y="216"/>
                      <a:pt x="83" y="217"/>
                    </a:cubicBezTo>
                    <a:cubicBezTo>
                      <a:pt x="79" y="217"/>
                      <a:pt x="78" y="222"/>
                      <a:pt x="76" y="223"/>
                    </a:cubicBezTo>
                    <a:cubicBezTo>
                      <a:pt x="74" y="224"/>
                      <a:pt x="72" y="225"/>
                      <a:pt x="72" y="217"/>
                    </a:cubicBezTo>
                    <a:cubicBezTo>
                      <a:pt x="72" y="209"/>
                      <a:pt x="78" y="202"/>
                      <a:pt x="71" y="205"/>
                    </a:cubicBezTo>
                    <a:cubicBezTo>
                      <a:pt x="65" y="208"/>
                      <a:pt x="63" y="207"/>
                      <a:pt x="59" y="207"/>
                    </a:cubicBezTo>
                    <a:cubicBezTo>
                      <a:pt x="55" y="207"/>
                      <a:pt x="56" y="206"/>
                      <a:pt x="52" y="207"/>
                    </a:cubicBezTo>
                    <a:cubicBezTo>
                      <a:pt x="48" y="209"/>
                      <a:pt x="44" y="207"/>
                      <a:pt x="39" y="205"/>
                    </a:cubicBezTo>
                    <a:cubicBezTo>
                      <a:pt x="34" y="203"/>
                      <a:pt x="34" y="216"/>
                      <a:pt x="32" y="203"/>
                    </a:cubicBezTo>
                    <a:cubicBezTo>
                      <a:pt x="31" y="190"/>
                      <a:pt x="30" y="188"/>
                      <a:pt x="30" y="183"/>
                    </a:cubicBezTo>
                    <a:cubicBezTo>
                      <a:pt x="30" y="178"/>
                      <a:pt x="26" y="181"/>
                      <a:pt x="27" y="174"/>
                    </a:cubicBezTo>
                    <a:cubicBezTo>
                      <a:pt x="29" y="167"/>
                      <a:pt x="30" y="165"/>
                      <a:pt x="30" y="162"/>
                    </a:cubicBezTo>
                    <a:cubicBezTo>
                      <a:pt x="30" y="158"/>
                      <a:pt x="30" y="150"/>
                      <a:pt x="21" y="157"/>
                    </a:cubicBezTo>
                    <a:cubicBezTo>
                      <a:pt x="12" y="163"/>
                      <a:pt x="11" y="160"/>
                      <a:pt x="14" y="154"/>
                    </a:cubicBezTo>
                    <a:cubicBezTo>
                      <a:pt x="17" y="148"/>
                      <a:pt x="22" y="148"/>
                      <a:pt x="16" y="147"/>
                    </a:cubicBezTo>
                    <a:cubicBezTo>
                      <a:pt x="11" y="146"/>
                      <a:pt x="7" y="146"/>
                      <a:pt x="9" y="143"/>
                    </a:cubicBezTo>
                    <a:cubicBezTo>
                      <a:pt x="11" y="139"/>
                      <a:pt x="7" y="137"/>
                      <a:pt x="7" y="133"/>
                    </a:cubicBezTo>
                    <a:cubicBezTo>
                      <a:pt x="7" y="129"/>
                      <a:pt x="10" y="130"/>
                      <a:pt x="7" y="124"/>
                    </a:cubicBezTo>
                    <a:cubicBezTo>
                      <a:pt x="4" y="118"/>
                      <a:pt x="2" y="111"/>
                      <a:pt x="1" y="107"/>
                    </a:cubicBezTo>
                    <a:cubicBezTo>
                      <a:pt x="0" y="104"/>
                      <a:pt x="3" y="95"/>
                      <a:pt x="5" y="88"/>
                    </a:cubicBezTo>
                    <a:cubicBezTo>
                      <a:pt x="6" y="80"/>
                      <a:pt x="3" y="78"/>
                      <a:pt x="10" y="73"/>
                    </a:cubicBezTo>
                    <a:cubicBezTo>
                      <a:pt x="16" y="68"/>
                      <a:pt x="17" y="60"/>
                      <a:pt x="18" y="66"/>
                    </a:cubicBezTo>
                    <a:cubicBezTo>
                      <a:pt x="19" y="69"/>
                      <a:pt x="19" y="70"/>
                      <a:pt x="20" y="71"/>
                    </a:cubicBezTo>
                    <a:cubicBezTo>
                      <a:pt x="19" y="73"/>
                      <a:pt x="17" y="74"/>
                      <a:pt x="20" y="77"/>
                    </a:cubicBezTo>
                    <a:cubicBezTo>
                      <a:pt x="23" y="80"/>
                      <a:pt x="23" y="82"/>
                      <a:pt x="28" y="87"/>
                    </a:cubicBezTo>
                    <a:cubicBezTo>
                      <a:pt x="33" y="92"/>
                      <a:pt x="38" y="99"/>
                      <a:pt x="46" y="99"/>
                    </a:cubicBezTo>
                    <a:cubicBezTo>
                      <a:pt x="53" y="99"/>
                      <a:pt x="56" y="97"/>
                      <a:pt x="64" y="96"/>
                    </a:cubicBezTo>
                    <a:cubicBezTo>
                      <a:pt x="73" y="95"/>
                      <a:pt x="78" y="97"/>
                      <a:pt x="81" y="91"/>
                    </a:cubicBezTo>
                    <a:cubicBezTo>
                      <a:pt x="83" y="84"/>
                      <a:pt x="88" y="82"/>
                      <a:pt x="94" y="80"/>
                    </a:cubicBezTo>
                    <a:cubicBezTo>
                      <a:pt x="100" y="78"/>
                      <a:pt x="101" y="80"/>
                      <a:pt x="107" y="83"/>
                    </a:cubicBezTo>
                    <a:cubicBezTo>
                      <a:pt x="113" y="86"/>
                      <a:pt x="117" y="91"/>
                      <a:pt x="123" y="87"/>
                    </a:cubicBezTo>
                    <a:cubicBezTo>
                      <a:pt x="129" y="84"/>
                      <a:pt x="126" y="85"/>
                      <a:pt x="135" y="83"/>
                    </a:cubicBezTo>
                    <a:cubicBezTo>
                      <a:pt x="143" y="82"/>
                      <a:pt x="142" y="84"/>
                      <a:pt x="145" y="78"/>
                    </a:cubicBezTo>
                    <a:cubicBezTo>
                      <a:pt x="148" y="73"/>
                      <a:pt x="149" y="72"/>
                      <a:pt x="149" y="66"/>
                    </a:cubicBezTo>
                    <a:cubicBezTo>
                      <a:pt x="149" y="60"/>
                      <a:pt x="151" y="61"/>
                      <a:pt x="155" y="58"/>
                    </a:cubicBezTo>
                    <a:cubicBezTo>
                      <a:pt x="159" y="54"/>
                      <a:pt x="159" y="51"/>
                      <a:pt x="158" y="48"/>
                    </a:cubicBezTo>
                    <a:cubicBezTo>
                      <a:pt x="156" y="45"/>
                      <a:pt x="152" y="41"/>
                      <a:pt x="156" y="40"/>
                    </a:cubicBezTo>
                    <a:cubicBezTo>
                      <a:pt x="161" y="39"/>
                      <a:pt x="163" y="37"/>
                      <a:pt x="167" y="27"/>
                    </a:cubicBezTo>
                    <a:cubicBezTo>
                      <a:pt x="171" y="18"/>
                      <a:pt x="167" y="9"/>
                      <a:pt x="171" y="5"/>
                    </a:cubicBezTo>
                    <a:cubicBezTo>
                      <a:pt x="175" y="2"/>
                      <a:pt x="181" y="0"/>
                      <a:pt x="186" y="1"/>
                    </a:cubicBezTo>
                    <a:cubicBezTo>
                      <a:pt x="191" y="2"/>
                      <a:pt x="202" y="2"/>
                      <a:pt x="206" y="2"/>
                    </a:cubicBezTo>
                    <a:cubicBezTo>
                      <a:pt x="209" y="2"/>
                      <a:pt x="213" y="5"/>
                      <a:pt x="215" y="7"/>
                    </a:cubicBezTo>
                    <a:cubicBezTo>
                      <a:pt x="212" y="9"/>
                      <a:pt x="211" y="10"/>
                      <a:pt x="215" y="13"/>
                    </a:cubicBezTo>
                    <a:cubicBezTo>
                      <a:pt x="221" y="17"/>
                      <a:pt x="215" y="20"/>
                      <a:pt x="210" y="25"/>
                    </a:cubicBezTo>
                    <a:cubicBezTo>
                      <a:pt x="204" y="30"/>
                      <a:pt x="205" y="31"/>
                      <a:pt x="213" y="35"/>
                    </a:cubicBezTo>
                    <a:cubicBezTo>
                      <a:pt x="222" y="39"/>
                      <a:pt x="223" y="42"/>
                      <a:pt x="227" y="47"/>
                    </a:cubicBezTo>
                    <a:cubicBezTo>
                      <a:pt x="230" y="52"/>
                      <a:pt x="231" y="51"/>
                      <a:pt x="231" y="56"/>
                    </a:cubicBezTo>
                    <a:cubicBezTo>
                      <a:pt x="230" y="61"/>
                      <a:pt x="223" y="60"/>
                      <a:pt x="227" y="67"/>
                    </a:cubicBezTo>
                    <a:cubicBezTo>
                      <a:pt x="232" y="74"/>
                      <a:pt x="227" y="73"/>
                      <a:pt x="232" y="77"/>
                    </a:cubicBezTo>
                    <a:cubicBezTo>
                      <a:pt x="238" y="82"/>
                      <a:pt x="244" y="86"/>
                      <a:pt x="250" y="90"/>
                    </a:cubicBezTo>
                    <a:cubicBezTo>
                      <a:pt x="255" y="94"/>
                      <a:pt x="257" y="96"/>
                      <a:pt x="254" y="9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0" name="Freeform 87">
                <a:extLst>
                  <a:ext uri="{FF2B5EF4-FFF2-40B4-BE49-F238E27FC236}">
                    <a16:creationId xmlns:a16="http://schemas.microsoft.com/office/drawing/2014/main" id="{37950003-342F-4ECF-BA20-E0F6AAD8EF90}"/>
                  </a:ext>
                </a:extLst>
              </p:cNvPr>
              <p:cNvSpPr>
                <a:spLocks/>
              </p:cNvSpPr>
              <p:nvPr/>
            </p:nvSpPr>
            <p:spPr bwMode="auto">
              <a:xfrm>
                <a:off x="10103378" y="4177796"/>
                <a:ext cx="42192" cy="25316"/>
              </a:xfrm>
              <a:custGeom>
                <a:avLst/>
                <a:gdLst>
                  <a:gd name="T0" fmla="*/ 2 w 46"/>
                  <a:gd name="T1" fmla="*/ 19 h 28"/>
                  <a:gd name="T2" fmla="*/ 13 w 46"/>
                  <a:gd name="T3" fmla="*/ 14 h 28"/>
                  <a:gd name="T4" fmla="*/ 24 w 46"/>
                  <a:gd name="T5" fmla="*/ 11 h 28"/>
                  <a:gd name="T6" fmla="*/ 35 w 46"/>
                  <a:gd name="T7" fmla="*/ 5 h 28"/>
                  <a:gd name="T8" fmla="*/ 44 w 46"/>
                  <a:gd name="T9" fmla="*/ 5 h 28"/>
                  <a:gd name="T10" fmla="*/ 38 w 46"/>
                  <a:gd name="T11" fmla="*/ 15 h 28"/>
                  <a:gd name="T12" fmla="*/ 30 w 46"/>
                  <a:gd name="T13" fmla="*/ 19 h 28"/>
                  <a:gd name="T14" fmla="*/ 23 w 46"/>
                  <a:gd name="T15" fmla="*/ 25 h 28"/>
                  <a:gd name="T16" fmla="*/ 19 w 46"/>
                  <a:gd name="T17" fmla="*/ 23 h 28"/>
                  <a:gd name="T18" fmla="*/ 13 w 46"/>
                  <a:gd name="T19" fmla="*/ 26 h 28"/>
                  <a:gd name="T20" fmla="*/ 7 w 46"/>
                  <a:gd name="T21" fmla="*/ 26 h 28"/>
                  <a:gd name="T22" fmla="*/ 2 w 46"/>
                  <a:gd name="T23" fmla="*/ 25 h 28"/>
                  <a:gd name="T24" fmla="*/ 2 w 46"/>
                  <a:gd name="T25"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8">
                    <a:moveTo>
                      <a:pt x="2" y="19"/>
                    </a:moveTo>
                    <a:cubicBezTo>
                      <a:pt x="8" y="16"/>
                      <a:pt x="7" y="16"/>
                      <a:pt x="13" y="14"/>
                    </a:cubicBezTo>
                    <a:cubicBezTo>
                      <a:pt x="19" y="13"/>
                      <a:pt x="16" y="15"/>
                      <a:pt x="24" y="11"/>
                    </a:cubicBezTo>
                    <a:cubicBezTo>
                      <a:pt x="31" y="7"/>
                      <a:pt x="29" y="7"/>
                      <a:pt x="35" y="5"/>
                    </a:cubicBezTo>
                    <a:cubicBezTo>
                      <a:pt x="41" y="4"/>
                      <a:pt x="46" y="0"/>
                      <a:pt x="44" y="5"/>
                    </a:cubicBezTo>
                    <a:cubicBezTo>
                      <a:pt x="41" y="10"/>
                      <a:pt x="38" y="15"/>
                      <a:pt x="38" y="15"/>
                    </a:cubicBezTo>
                    <a:cubicBezTo>
                      <a:pt x="38" y="15"/>
                      <a:pt x="30" y="15"/>
                      <a:pt x="30" y="19"/>
                    </a:cubicBezTo>
                    <a:cubicBezTo>
                      <a:pt x="30" y="24"/>
                      <a:pt x="24" y="27"/>
                      <a:pt x="23" y="25"/>
                    </a:cubicBezTo>
                    <a:cubicBezTo>
                      <a:pt x="23" y="22"/>
                      <a:pt x="21" y="20"/>
                      <a:pt x="19" y="23"/>
                    </a:cubicBezTo>
                    <a:cubicBezTo>
                      <a:pt x="17" y="25"/>
                      <a:pt x="17" y="25"/>
                      <a:pt x="13" y="26"/>
                    </a:cubicBezTo>
                    <a:cubicBezTo>
                      <a:pt x="10" y="28"/>
                      <a:pt x="11" y="27"/>
                      <a:pt x="7" y="26"/>
                    </a:cubicBezTo>
                    <a:cubicBezTo>
                      <a:pt x="3" y="25"/>
                      <a:pt x="2" y="27"/>
                      <a:pt x="2" y="25"/>
                    </a:cubicBezTo>
                    <a:cubicBezTo>
                      <a:pt x="2" y="22"/>
                      <a:pt x="0" y="19"/>
                      <a:pt x="2" y="1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1" name="Freeform 88">
                <a:extLst>
                  <a:ext uri="{FF2B5EF4-FFF2-40B4-BE49-F238E27FC236}">
                    <a16:creationId xmlns:a16="http://schemas.microsoft.com/office/drawing/2014/main" id="{99CDDCEA-8F29-4996-9BB2-A6B43A5C8824}"/>
                  </a:ext>
                </a:extLst>
              </p:cNvPr>
              <p:cNvSpPr>
                <a:spLocks/>
              </p:cNvSpPr>
              <p:nvPr/>
            </p:nvSpPr>
            <p:spPr bwMode="auto">
              <a:xfrm>
                <a:off x="10069625" y="4211549"/>
                <a:ext cx="33754" cy="25316"/>
              </a:xfrm>
              <a:custGeom>
                <a:avLst/>
                <a:gdLst>
                  <a:gd name="T0" fmla="*/ 16 w 36"/>
                  <a:gd name="T1" fmla="*/ 3 h 27"/>
                  <a:gd name="T2" fmla="*/ 10 w 36"/>
                  <a:gd name="T3" fmla="*/ 6 h 27"/>
                  <a:gd name="T4" fmla="*/ 5 w 36"/>
                  <a:gd name="T5" fmla="*/ 9 h 27"/>
                  <a:gd name="T6" fmla="*/ 3 w 36"/>
                  <a:gd name="T7" fmla="*/ 13 h 27"/>
                  <a:gd name="T8" fmla="*/ 1 w 36"/>
                  <a:gd name="T9" fmla="*/ 18 h 27"/>
                  <a:gd name="T10" fmla="*/ 3 w 36"/>
                  <a:gd name="T11" fmla="*/ 24 h 27"/>
                  <a:gd name="T12" fmla="*/ 9 w 36"/>
                  <a:gd name="T13" fmla="*/ 25 h 27"/>
                  <a:gd name="T14" fmla="*/ 18 w 36"/>
                  <a:gd name="T15" fmla="*/ 26 h 27"/>
                  <a:gd name="T16" fmla="*/ 26 w 36"/>
                  <a:gd name="T17" fmla="*/ 25 h 27"/>
                  <a:gd name="T18" fmla="*/ 31 w 36"/>
                  <a:gd name="T19" fmla="*/ 23 h 27"/>
                  <a:gd name="T20" fmla="*/ 35 w 36"/>
                  <a:gd name="T21" fmla="*/ 21 h 27"/>
                  <a:gd name="T22" fmla="*/ 34 w 36"/>
                  <a:gd name="T23" fmla="*/ 16 h 27"/>
                  <a:gd name="T24" fmla="*/ 33 w 36"/>
                  <a:gd name="T25" fmla="*/ 9 h 27"/>
                  <a:gd name="T26" fmla="*/ 33 w 36"/>
                  <a:gd name="T27" fmla="*/ 4 h 27"/>
                  <a:gd name="T28" fmla="*/ 29 w 36"/>
                  <a:gd name="T29" fmla="*/ 2 h 27"/>
                  <a:gd name="T30" fmla="*/ 22 w 36"/>
                  <a:gd name="T31" fmla="*/ 2 h 27"/>
                  <a:gd name="T32" fmla="*/ 18 w 36"/>
                  <a:gd name="T33" fmla="*/ 3 h 27"/>
                  <a:gd name="T34" fmla="*/ 16 w 36"/>
                  <a:gd name="T35"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27">
                    <a:moveTo>
                      <a:pt x="16" y="3"/>
                    </a:moveTo>
                    <a:cubicBezTo>
                      <a:pt x="12" y="5"/>
                      <a:pt x="13" y="5"/>
                      <a:pt x="10" y="6"/>
                    </a:cubicBezTo>
                    <a:cubicBezTo>
                      <a:pt x="6" y="7"/>
                      <a:pt x="6" y="7"/>
                      <a:pt x="5" y="9"/>
                    </a:cubicBezTo>
                    <a:cubicBezTo>
                      <a:pt x="5" y="11"/>
                      <a:pt x="3" y="11"/>
                      <a:pt x="3" y="13"/>
                    </a:cubicBezTo>
                    <a:cubicBezTo>
                      <a:pt x="2" y="15"/>
                      <a:pt x="1" y="15"/>
                      <a:pt x="1" y="18"/>
                    </a:cubicBezTo>
                    <a:cubicBezTo>
                      <a:pt x="1" y="21"/>
                      <a:pt x="0" y="23"/>
                      <a:pt x="3" y="24"/>
                    </a:cubicBezTo>
                    <a:cubicBezTo>
                      <a:pt x="7" y="24"/>
                      <a:pt x="6" y="24"/>
                      <a:pt x="9" y="25"/>
                    </a:cubicBezTo>
                    <a:cubicBezTo>
                      <a:pt x="12" y="26"/>
                      <a:pt x="15" y="27"/>
                      <a:pt x="18" y="26"/>
                    </a:cubicBezTo>
                    <a:cubicBezTo>
                      <a:pt x="20" y="26"/>
                      <a:pt x="23" y="26"/>
                      <a:pt x="26" y="25"/>
                    </a:cubicBezTo>
                    <a:cubicBezTo>
                      <a:pt x="29" y="24"/>
                      <a:pt x="28" y="25"/>
                      <a:pt x="31" y="23"/>
                    </a:cubicBezTo>
                    <a:cubicBezTo>
                      <a:pt x="34" y="22"/>
                      <a:pt x="34" y="22"/>
                      <a:pt x="35" y="21"/>
                    </a:cubicBezTo>
                    <a:cubicBezTo>
                      <a:pt x="35" y="19"/>
                      <a:pt x="34" y="20"/>
                      <a:pt x="34" y="16"/>
                    </a:cubicBezTo>
                    <a:cubicBezTo>
                      <a:pt x="33" y="11"/>
                      <a:pt x="33" y="12"/>
                      <a:pt x="33" y="9"/>
                    </a:cubicBezTo>
                    <a:cubicBezTo>
                      <a:pt x="33" y="6"/>
                      <a:pt x="36" y="6"/>
                      <a:pt x="33" y="4"/>
                    </a:cubicBezTo>
                    <a:cubicBezTo>
                      <a:pt x="29" y="2"/>
                      <a:pt x="31" y="3"/>
                      <a:pt x="29" y="2"/>
                    </a:cubicBezTo>
                    <a:cubicBezTo>
                      <a:pt x="26" y="0"/>
                      <a:pt x="25" y="0"/>
                      <a:pt x="22" y="2"/>
                    </a:cubicBezTo>
                    <a:cubicBezTo>
                      <a:pt x="19" y="3"/>
                      <a:pt x="19" y="4"/>
                      <a:pt x="18" y="3"/>
                    </a:cubicBezTo>
                    <a:cubicBezTo>
                      <a:pt x="17" y="2"/>
                      <a:pt x="17" y="1"/>
                      <a:pt x="16"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2" name="Freeform 89">
                <a:extLst>
                  <a:ext uri="{FF2B5EF4-FFF2-40B4-BE49-F238E27FC236}">
                    <a16:creationId xmlns:a16="http://schemas.microsoft.com/office/drawing/2014/main" id="{671703ED-9690-4DB0-A8AD-F796B8655DA6}"/>
                  </a:ext>
                </a:extLst>
              </p:cNvPr>
              <p:cNvSpPr>
                <a:spLocks/>
              </p:cNvSpPr>
              <p:nvPr/>
            </p:nvSpPr>
            <p:spPr bwMode="auto">
              <a:xfrm>
                <a:off x="10021807" y="4318435"/>
                <a:ext cx="13127" cy="15002"/>
              </a:xfrm>
              <a:custGeom>
                <a:avLst/>
                <a:gdLst>
                  <a:gd name="T0" fmla="*/ 4 w 14"/>
                  <a:gd name="T1" fmla="*/ 5 h 16"/>
                  <a:gd name="T2" fmla="*/ 4 w 14"/>
                  <a:gd name="T3" fmla="*/ 13 h 16"/>
                  <a:gd name="T4" fmla="*/ 14 w 14"/>
                  <a:gd name="T5" fmla="*/ 10 h 16"/>
                  <a:gd name="T6" fmla="*/ 4 w 14"/>
                  <a:gd name="T7" fmla="*/ 5 h 16"/>
                </a:gdLst>
                <a:ahLst/>
                <a:cxnLst>
                  <a:cxn ang="0">
                    <a:pos x="T0" y="T1"/>
                  </a:cxn>
                  <a:cxn ang="0">
                    <a:pos x="T2" y="T3"/>
                  </a:cxn>
                  <a:cxn ang="0">
                    <a:pos x="T4" y="T5"/>
                  </a:cxn>
                  <a:cxn ang="0">
                    <a:pos x="T6" y="T7"/>
                  </a:cxn>
                </a:cxnLst>
                <a:rect l="0" t="0" r="r" b="b"/>
                <a:pathLst>
                  <a:path w="14" h="16">
                    <a:moveTo>
                      <a:pt x="4" y="5"/>
                    </a:moveTo>
                    <a:cubicBezTo>
                      <a:pt x="4" y="5"/>
                      <a:pt x="0" y="11"/>
                      <a:pt x="4" y="13"/>
                    </a:cubicBezTo>
                    <a:cubicBezTo>
                      <a:pt x="8" y="16"/>
                      <a:pt x="14" y="14"/>
                      <a:pt x="14" y="10"/>
                    </a:cubicBezTo>
                    <a:cubicBezTo>
                      <a:pt x="14" y="6"/>
                      <a:pt x="2" y="0"/>
                      <a:pt x="4" y="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 name="Freeform 91">
                <a:extLst>
                  <a:ext uri="{FF2B5EF4-FFF2-40B4-BE49-F238E27FC236}">
                    <a16:creationId xmlns:a16="http://schemas.microsoft.com/office/drawing/2014/main" id="{0B7BECCC-19C0-480A-A5B2-7E4CC4EE6DDD}"/>
                  </a:ext>
                </a:extLst>
              </p:cNvPr>
              <p:cNvSpPr>
                <a:spLocks/>
              </p:cNvSpPr>
              <p:nvPr/>
            </p:nvSpPr>
            <p:spPr bwMode="auto">
              <a:xfrm>
                <a:off x="9823038" y="3782131"/>
                <a:ext cx="14064" cy="14064"/>
              </a:xfrm>
              <a:custGeom>
                <a:avLst/>
                <a:gdLst>
                  <a:gd name="T0" fmla="*/ 5 w 15"/>
                  <a:gd name="T1" fmla="*/ 11 h 15"/>
                  <a:gd name="T2" fmla="*/ 13 w 15"/>
                  <a:gd name="T3" fmla="*/ 10 h 15"/>
                  <a:gd name="T4" fmla="*/ 9 w 15"/>
                  <a:gd name="T5" fmla="*/ 1 h 15"/>
                  <a:gd name="T6" fmla="*/ 5 w 15"/>
                  <a:gd name="T7" fmla="*/ 11 h 15"/>
                </a:gdLst>
                <a:ahLst/>
                <a:cxnLst>
                  <a:cxn ang="0">
                    <a:pos x="T0" y="T1"/>
                  </a:cxn>
                  <a:cxn ang="0">
                    <a:pos x="T2" y="T3"/>
                  </a:cxn>
                  <a:cxn ang="0">
                    <a:pos x="T4" y="T5"/>
                  </a:cxn>
                  <a:cxn ang="0">
                    <a:pos x="T6" y="T7"/>
                  </a:cxn>
                </a:cxnLst>
                <a:rect l="0" t="0" r="r" b="b"/>
                <a:pathLst>
                  <a:path w="15" h="15">
                    <a:moveTo>
                      <a:pt x="5" y="11"/>
                    </a:moveTo>
                    <a:cubicBezTo>
                      <a:pt x="5" y="11"/>
                      <a:pt x="11" y="14"/>
                      <a:pt x="13" y="10"/>
                    </a:cubicBezTo>
                    <a:cubicBezTo>
                      <a:pt x="15" y="5"/>
                      <a:pt x="12" y="0"/>
                      <a:pt x="9" y="1"/>
                    </a:cubicBezTo>
                    <a:cubicBezTo>
                      <a:pt x="5" y="1"/>
                      <a:pt x="0" y="15"/>
                      <a:pt x="5" y="1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4" name="Freeform 92">
                <a:extLst>
                  <a:ext uri="{FF2B5EF4-FFF2-40B4-BE49-F238E27FC236}">
                    <a16:creationId xmlns:a16="http://schemas.microsoft.com/office/drawing/2014/main" id="{1B144C2C-5C0E-4E53-8074-660DC7B017F6}"/>
                  </a:ext>
                </a:extLst>
              </p:cNvPr>
              <p:cNvSpPr>
                <a:spLocks/>
              </p:cNvSpPr>
              <p:nvPr/>
            </p:nvSpPr>
            <p:spPr bwMode="auto">
              <a:xfrm>
                <a:off x="9864292" y="3570235"/>
                <a:ext cx="12189" cy="38442"/>
              </a:xfrm>
              <a:custGeom>
                <a:avLst/>
                <a:gdLst>
                  <a:gd name="T0" fmla="*/ 5 w 13"/>
                  <a:gd name="T1" fmla="*/ 6 h 42"/>
                  <a:gd name="T2" fmla="*/ 1 w 13"/>
                  <a:gd name="T3" fmla="*/ 14 h 42"/>
                  <a:gd name="T4" fmla="*/ 1 w 13"/>
                  <a:gd name="T5" fmla="*/ 30 h 42"/>
                  <a:gd name="T6" fmla="*/ 5 w 13"/>
                  <a:gd name="T7" fmla="*/ 33 h 42"/>
                  <a:gd name="T8" fmla="*/ 5 w 13"/>
                  <a:gd name="T9" fmla="*/ 21 h 42"/>
                  <a:gd name="T10" fmla="*/ 8 w 13"/>
                  <a:gd name="T11" fmla="*/ 8 h 42"/>
                  <a:gd name="T12" fmla="*/ 5 w 13"/>
                  <a:gd name="T13" fmla="*/ 6 h 42"/>
                </a:gdLst>
                <a:ahLst/>
                <a:cxnLst>
                  <a:cxn ang="0">
                    <a:pos x="T0" y="T1"/>
                  </a:cxn>
                  <a:cxn ang="0">
                    <a:pos x="T2" y="T3"/>
                  </a:cxn>
                  <a:cxn ang="0">
                    <a:pos x="T4" y="T5"/>
                  </a:cxn>
                  <a:cxn ang="0">
                    <a:pos x="T6" y="T7"/>
                  </a:cxn>
                  <a:cxn ang="0">
                    <a:pos x="T8" y="T9"/>
                  </a:cxn>
                  <a:cxn ang="0">
                    <a:pos x="T10" y="T11"/>
                  </a:cxn>
                  <a:cxn ang="0">
                    <a:pos x="T12" y="T13"/>
                  </a:cxn>
                </a:cxnLst>
                <a:rect l="0" t="0" r="r" b="b"/>
                <a:pathLst>
                  <a:path w="13" h="42">
                    <a:moveTo>
                      <a:pt x="5" y="6"/>
                    </a:moveTo>
                    <a:cubicBezTo>
                      <a:pt x="3" y="8"/>
                      <a:pt x="2" y="9"/>
                      <a:pt x="1" y="14"/>
                    </a:cubicBezTo>
                    <a:cubicBezTo>
                      <a:pt x="0" y="19"/>
                      <a:pt x="1" y="24"/>
                      <a:pt x="1" y="30"/>
                    </a:cubicBezTo>
                    <a:cubicBezTo>
                      <a:pt x="2" y="35"/>
                      <a:pt x="3" y="42"/>
                      <a:pt x="5" y="33"/>
                    </a:cubicBezTo>
                    <a:cubicBezTo>
                      <a:pt x="6" y="25"/>
                      <a:pt x="3" y="29"/>
                      <a:pt x="5" y="21"/>
                    </a:cubicBezTo>
                    <a:cubicBezTo>
                      <a:pt x="7" y="13"/>
                      <a:pt x="4" y="10"/>
                      <a:pt x="8" y="8"/>
                    </a:cubicBezTo>
                    <a:cubicBezTo>
                      <a:pt x="13" y="6"/>
                      <a:pt x="11" y="0"/>
                      <a:pt x="5" y="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5" name="Freeform 93">
                <a:extLst>
                  <a:ext uri="{FF2B5EF4-FFF2-40B4-BE49-F238E27FC236}">
                    <a16:creationId xmlns:a16="http://schemas.microsoft.com/office/drawing/2014/main" id="{690A35B8-A887-41D7-81E4-4EBDBE2FFD1A}"/>
                  </a:ext>
                </a:extLst>
              </p:cNvPr>
              <p:cNvSpPr>
                <a:spLocks/>
              </p:cNvSpPr>
              <p:nvPr/>
            </p:nvSpPr>
            <p:spPr bwMode="auto">
              <a:xfrm>
                <a:off x="9868979" y="3604926"/>
                <a:ext cx="36566" cy="11252"/>
              </a:xfrm>
              <a:custGeom>
                <a:avLst/>
                <a:gdLst>
                  <a:gd name="T0" fmla="*/ 4 w 39"/>
                  <a:gd name="T1" fmla="*/ 8 h 12"/>
                  <a:gd name="T2" fmla="*/ 8 w 39"/>
                  <a:gd name="T3" fmla="*/ 11 h 12"/>
                  <a:gd name="T4" fmla="*/ 17 w 39"/>
                  <a:gd name="T5" fmla="*/ 9 h 12"/>
                  <a:gd name="T6" fmla="*/ 30 w 39"/>
                  <a:gd name="T7" fmla="*/ 5 h 12"/>
                  <a:gd name="T8" fmla="*/ 33 w 39"/>
                  <a:gd name="T9" fmla="*/ 1 h 12"/>
                  <a:gd name="T10" fmla="*/ 23 w 39"/>
                  <a:gd name="T11" fmla="*/ 1 h 12"/>
                  <a:gd name="T12" fmla="*/ 17 w 39"/>
                  <a:gd name="T13" fmla="*/ 3 h 12"/>
                  <a:gd name="T14" fmla="*/ 6 w 39"/>
                  <a:gd name="T15" fmla="*/ 3 h 12"/>
                  <a:gd name="T16" fmla="*/ 4 w 39"/>
                  <a:gd name="T1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2">
                    <a:moveTo>
                      <a:pt x="4" y="8"/>
                    </a:moveTo>
                    <a:cubicBezTo>
                      <a:pt x="4" y="8"/>
                      <a:pt x="0" y="12"/>
                      <a:pt x="8" y="11"/>
                    </a:cubicBezTo>
                    <a:cubicBezTo>
                      <a:pt x="15" y="10"/>
                      <a:pt x="10" y="10"/>
                      <a:pt x="17" y="9"/>
                    </a:cubicBezTo>
                    <a:cubicBezTo>
                      <a:pt x="25" y="8"/>
                      <a:pt x="28" y="8"/>
                      <a:pt x="30" y="5"/>
                    </a:cubicBezTo>
                    <a:cubicBezTo>
                      <a:pt x="33" y="3"/>
                      <a:pt x="39" y="1"/>
                      <a:pt x="33" y="1"/>
                    </a:cubicBezTo>
                    <a:cubicBezTo>
                      <a:pt x="27" y="1"/>
                      <a:pt x="25" y="2"/>
                      <a:pt x="23" y="1"/>
                    </a:cubicBezTo>
                    <a:cubicBezTo>
                      <a:pt x="21" y="0"/>
                      <a:pt x="19" y="3"/>
                      <a:pt x="17" y="3"/>
                    </a:cubicBezTo>
                    <a:cubicBezTo>
                      <a:pt x="15" y="4"/>
                      <a:pt x="9" y="4"/>
                      <a:pt x="6" y="3"/>
                    </a:cubicBezTo>
                    <a:cubicBezTo>
                      <a:pt x="4" y="3"/>
                      <a:pt x="4" y="8"/>
                      <a:pt x="4" y="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6" name="Freeform 94">
                <a:extLst>
                  <a:ext uri="{FF2B5EF4-FFF2-40B4-BE49-F238E27FC236}">
                    <a16:creationId xmlns:a16="http://schemas.microsoft.com/office/drawing/2014/main" id="{3CC4DB47-6ACE-4B4F-9BA0-C90FADF22F41}"/>
                  </a:ext>
                </a:extLst>
              </p:cNvPr>
              <p:cNvSpPr>
                <a:spLocks/>
              </p:cNvSpPr>
              <p:nvPr/>
            </p:nvSpPr>
            <p:spPr bwMode="auto">
              <a:xfrm>
                <a:off x="9915859" y="3569297"/>
                <a:ext cx="17815" cy="40317"/>
              </a:xfrm>
              <a:custGeom>
                <a:avLst/>
                <a:gdLst>
                  <a:gd name="T0" fmla="*/ 5 w 19"/>
                  <a:gd name="T1" fmla="*/ 37 h 44"/>
                  <a:gd name="T2" fmla="*/ 13 w 19"/>
                  <a:gd name="T3" fmla="*/ 18 h 44"/>
                  <a:gd name="T4" fmla="*/ 15 w 19"/>
                  <a:gd name="T5" fmla="*/ 8 h 44"/>
                  <a:gd name="T6" fmla="*/ 8 w 19"/>
                  <a:gd name="T7" fmla="*/ 6 h 44"/>
                  <a:gd name="T8" fmla="*/ 6 w 19"/>
                  <a:gd name="T9" fmla="*/ 18 h 44"/>
                  <a:gd name="T10" fmla="*/ 0 w 19"/>
                  <a:gd name="T11" fmla="*/ 32 h 44"/>
                  <a:gd name="T12" fmla="*/ 5 w 19"/>
                  <a:gd name="T13" fmla="*/ 37 h 44"/>
                </a:gdLst>
                <a:ahLst/>
                <a:cxnLst>
                  <a:cxn ang="0">
                    <a:pos x="T0" y="T1"/>
                  </a:cxn>
                  <a:cxn ang="0">
                    <a:pos x="T2" y="T3"/>
                  </a:cxn>
                  <a:cxn ang="0">
                    <a:pos x="T4" y="T5"/>
                  </a:cxn>
                  <a:cxn ang="0">
                    <a:pos x="T6" y="T7"/>
                  </a:cxn>
                  <a:cxn ang="0">
                    <a:pos x="T8" y="T9"/>
                  </a:cxn>
                  <a:cxn ang="0">
                    <a:pos x="T10" y="T11"/>
                  </a:cxn>
                  <a:cxn ang="0">
                    <a:pos x="T12" y="T13"/>
                  </a:cxn>
                </a:cxnLst>
                <a:rect l="0" t="0" r="r" b="b"/>
                <a:pathLst>
                  <a:path w="19" h="44">
                    <a:moveTo>
                      <a:pt x="5" y="37"/>
                    </a:moveTo>
                    <a:cubicBezTo>
                      <a:pt x="5" y="28"/>
                      <a:pt x="10" y="25"/>
                      <a:pt x="13" y="18"/>
                    </a:cubicBezTo>
                    <a:cubicBezTo>
                      <a:pt x="15" y="12"/>
                      <a:pt x="19" y="10"/>
                      <a:pt x="15" y="8"/>
                    </a:cubicBezTo>
                    <a:cubicBezTo>
                      <a:pt x="11" y="5"/>
                      <a:pt x="11" y="0"/>
                      <a:pt x="8" y="6"/>
                    </a:cubicBezTo>
                    <a:cubicBezTo>
                      <a:pt x="5" y="13"/>
                      <a:pt x="6" y="10"/>
                      <a:pt x="6" y="18"/>
                    </a:cubicBezTo>
                    <a:cubicBezTo>
                      <a:pt x="6" y="27"/>
                      <a:pt x="0" y="27"/>
                      <a:pt x="0" y="32"/>
                    </a:cubicBezTo>
                    <a:cubicBezTo>
                      <a:pt x="0" y="37"/>
                      <a:pt x="5" y="44"/>
                      <a:pt x="5" y="3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7" name="Freeform 156">
                <a:extLst>
                  <a:ext uri="{FF2B5EF4-FFF2-40B4-BE49-F238E27FC236}">
                    <a16:creationId xmlns:a16="http://schemas.microsoft.com/office/drawing/2014/main" id="{8819B3B3-0CF5-42B4-931E-96E29CEA833C}"/>
                  </a:ext>
                </a:extLst>
              </p:cNvPr>
              <p:cNvSpPr>
                <a:spLocks/>
              </p:cNvSpPr>
              <p:nvPr/>
            </p:nvSpPr>
            <p:spPr bwMode="auto">
              <a:xfrm>
                <a:off x="8422270" y="3732439"/>
                <a:ext cx="21565" cy="9376"/>
              </a:xfrm>
              <a:custGeom>
                <a:avLst/>
                <a:gdLst>
                  <a:gd name="T0" fmla="*/ 12 w 23"/>
                  <a:gd name="T1" fmla="*/ 2 h 10"/>
                  <a:gd name="T2" fmla="*/ 8 w 23"/>
                  <a:gd name="T3" fmla="*/ 1 h 10"/>
                  <a:gd name="T4" fmla="*/ 4 w 23"/>
                  <a:gd name="T5" fmla="*/ 1 h 10"/>
                  <a:gd name="T6" fmla="*/ 1 w 23"/>
                  <a:gd name="T7" fmla="*/ 3 h 10"/>
                  <a:gd name="T8" fmla="*/ 5 w 23"/>
                  <a:gd name="T9" fmla="*/ 7 h 10"/>
                  <a:gd name="T10" fmla="*/ 15 w 23"/>
                  <a:gd name="T11" fmla="*/ 10 h 10"/>
                  <a:gd name="T12" fmla="*/ 20 w 23"/>
                  <a:gd name="T13" fmla="*/ 8 h 10"/>
                  <a:gd name="T14" fmla="*/ 19 w 23"/>
                  <a:gd name="T15" fmla="*/ 3 h 10"/>
                  <a:gd name="T16" fmla="*/ 21 w 23"/>
                  <a:gd name="T17" fmla="*/ 0 h 10"/>
                  <a:gd name="T18" fmla="*/ 12 w 2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0">
                    <a:moveTo>
                      <a:pt x="12" y="2"/>
                    </a:moveTo>
                    <a:cubicBezTo>
                      <a:pt x="10" y="2"/>
                      <a:pt x="9" y="1"/>
                      <a:pt x="8" y="1"/>
                    </a:cubicBezTo>
                    <a:cubicBezTo>
                      <a:pt x="7" y="1"/>
                      <a:pt x="5" y="0"/>
                      <a:pt x="4" y="1"/>
                    </a:cubicBezTo>
                    <a:cubicBezTo>
                      <a:pt x="3" y="1"/>
                      <a:pt x="0" y="1"/>
                      <a:pt x="1" y="3"/>
                    </a:cubicBezTo>
                    <a:cubicBezTo>
                      <a:pt x="1" y="4"/>
                      <a:pt x="1" y="6"/>
                      <a:pt x="5" y="7"/>
                    </a:cubicBezTo>
                    <a:cubicBezTo>
                      <a:pt x="8" y="9"/>
                      <a:pt x="11" y="10"/>
                      <a:pt x="15" y="10"/>
                    </a:cubicBezTo>
                    <a:cubicBezTo>
                      <a:pt x="18" y="10"/>
                      <a:pt x="21" y="10"/>
                      <a:pt x="20" y="8"/>
                    </a:cubicBezTo>
                    <a:cubicBezTo>
                      <a:pt x="20" y="6"/>
                      <a:pt x="18" y="4"/>
                      <a:pt x="19" y="3"/>
                    </a:cubicBezTo>
                    <a:cubicBezTo>
                      <a:pt x="20" y="2"/>
                      <a:pt x="23" y="1"/>
                      <a:pt x="21" y="0"/>
                    </a:cubicBezTo>
                    <a:cubicBezTo>
                      <a:pt x="19" y="0"/>
                      <a:pt x="15" y="0"/>
                      <a:pt x="12" y="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8" name="Freeform 196">
                <a:extLst>
                  <a:ext uri="{FF2B5EF4-FFF2-40B4-BE49-F238E27FC236}">
                    <a16:creationId xmlns:a16="http://schemas.microsoft.com/office/drawing/2014/main" id="{3FFE42A0-6EC3-46AB-B6A5-78A0AE74572A}"/>
                  </a:ext>
                </a:extLst>
              </p:cNvPr>
              <p:cNvSpPr>
                <a:spLocks/>
              </p:cNvSpPr>
              <p:nvPr/>
            </p:nvSpPr>
            <p:spPr bwMode="auto">
              <a:xfrm>
                <a:off x="8921071" y="3967775"/>
                <a:ext cx="4688" cy="11252"/>
              </a:xfrm>
              <a:custGeom>
                <a:avLst/>
                <a:gdLst>
                  <a:gd name="T0" fmla="*/ 2 w 5"/>
                  <a:gd name="T1" fmla="*/ 5 h 12"/>
                  <a:gd name="T2" fmla="*/ 0 w 5"/>
                  <a:gd name="T3" fmla="*/ 10 h 12"/>
                  <a:gd name="T4" fmla="*/ 2 w 5"/>
                  <a:gd name="T5" fmla="*/ 12 h 12"/>
                  <a:gd name="T6" fmla="*/ 5 w 5"/>
                  <a:gd name="T7" fmla="*/ 9 h 12"/>
                  <a:gd name="T8" fmla="*/ 2 w 5"/>
                  <a:gd name="T9" fmla="*/ 5 h 12"/>
                </a:gdLst>
                <a:ahLst/>
                <a:cxnLst>
                  <a:cxn ang="0">
                    <a:pos x="T0" y="T1"/>
                  </a:cxn>
                  <a:cxn ang="0">
                    <a:pos x="T2" y="T3"/>
                  </a:cxn>
                  <a:cxn ang="0">
                    <a:pos x="T4" y="T5"/>
                  </a:cxn>
                  <a:cxn ang="0">
                    <a:pos x="T6" y="T7"/>
                  </a:cxn>
                  <a:cxn ang="0">
                    <a:pos x="T8" y="T9"/>
                  </a:cxn>
                </a:cxnLst>
                <a:rect l="0" t="0" r="r" b="b"/>
                <a:pathLst>
                  <a:path w="5" h="12">
                    <a:moveTo>
                      <a:pt x="2" y="5"/>
                    </a:moveTo>
                    <a:cubicBezTo>
                      <a:pt x="1" y="7"/>
                      <a:pt x="0" y="8"/>
                      <a:pt x="0" y="10"/>
                    </a:cubicBezTo>
                    <a:cubicBezTo>
                      <a:pt x="0" y="11"/>
                      <a:pt x="0" y="12"/>
                      <a:pt x="2" y="12"/>
                    </a:cubicBezTo>
                    <a:cubicBezTo>
                      <a:pt x="3" y="12"/>
                      <a:pt x="5" y="12"/>
                      <a:pt x="5" y="9"/>
                    </a:cubicBezTo>
                    <a:cubicBezTo>
                      <a:pt x="5" y="6"/>
                      <a:pt x="4" y="0"/>
                      <a:pt x="2" y="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9" name="Freeform 209">
                <a:extLst>
                  <a:ext uri="{FF2B5EF4-FFF2-40B4-BE49-F238E27FC236}">
                    <a16:creationId xmlns:a16="http://schemas.microsoft.com/office/drawing/2014/main" id="{50B44F61-1D83-428B-981E-E83D1BA6F862}"/>
                  </a:ext>
                </a:extLst>
              </p:cNvPr>
              <p:cNvSpPr>
                <a:spLocks/>
              </p:cNvSpPr>
              <p:nvPr/>
            </p:nvSpPr>
            <p:spPr bwMode="auto">
              <a:xfrm>
                <a:off x="10103379" y="4177796"/>
                <a:ext cx="42192" cy="25316"/>
              </a:xfrm>
              <a:custGeom>
                <a:avLst/>
                <a:gdLst>
                  <a:gd name="T0" fmla="*/ 2 w 46"/>
                  <a:gd name="T1" fmla="*/ 19 h 28"/>
                  <a:gd name="T2" fmla="*/ 13 w 46"/>
                  <a:gd name="T3" fmla="*/ 14 h 28"/>
                  <a:gd name="T4" fmla="*/ 24 w 46"/>
                  <a:gd name="T5" fmla="*/ 11 h 28"/>
                  <a:gd name="T6" fmla="*/ 35 w 46"/>
                  <a:gd name="T7" fmla="*/ 5 h 28"/>
                  <a:gd name="T8" fmla="*/ 44 w 46"/>
                  <a:gd name="T9" fmla="*/ 5 h 28"/>
                  <a:gd name="T10" fmla="*/ 38 w 46"/>
                  <a:gd name="T11" fmla="*/ 15 h 28"/>
                  <a:gd name="T12" fmla="*/ 30 w 46"/>
                  <a:gd name="T13" fmla="*/ 19 h 28"/>
                  <a:gd name="T14" fmla="*/ 23 w 46"/>
                  <a:gd name="T15" fmla="*/ 25 h 28"/>
                  <a:gd name="T16" fmla="*/ 19 w 46"/>
                  <a:gd name="T17" fmla="*/ 23 h 28"/>
                  <a:gd name="T18" fmla="*/ 13 w 46"/>
                  <a:gd name="T19" fmla="*/ 26 h 28"/>
                  <a:gd name="T20" fmla="*/ 7 w 46"/>
                  <a:gd name="T21" fmla="*/ 26 h 28"/>
                  <a:gd name="T22" fmla="*/ 2 w 46"/>
                  <a:gd name="T23" fmla="*/ 25 h 28"/>
                  <a:gd name="T24" fmla="*/ 2 w 46"/>
                  <a:gd name="T25"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8">
                    <a:moveTo>
                      <a:pt x="2" y="19"/>
                    </a:moveTo>
                    <a:cubicBezTo>
                      <a:pt x="8" y="16"/>
                      <a:pt x="7" y="16"/>
                      <a:pt x="13" y="14"/>
                    </a:cubicBezTo>
                    <a:cubicBezTo>
                      <a:pt x="19" y="13"/>
                      <a:pt x="16" y="15"/>
                      <a:pt x="24" y="11"/>
                    </a:cubicBezTo>
                    <a:cubicBezTo>
                      <a:pt x="31" y="7"/>
                      <a:pt x="29" y="7"/>
                      <a:pt x="35" y="5"/>
                    </a:cubicBezTo>
                    <a:cubicBezTo>
                      <a:pt x="41" y="4"/>
                      <a:pt x="46" y="0"/>
                      <a:pt x="44" y="5"/>
                    </a:cubicBezTo>
                    <a:cubicBezTo>
                      <a:pt x="41" y="10"/>
                      <a:pt x="38" y="15"/>
                      <a:pt x="38" y="15"/>
                    </a:cubicBezTo>
                    <a:cubicBezTo>
                      <a:pt x="38" y="15"/>
                      <a:pt x="30" y="15"/>
                      <a:pt x="30" y="19"/>
                    </a:cubicBezTo>
                    <a:cubicBezTo>
                      <a:pt x="30" y="24"/>
                      <a:pt x="24" y="27"/>
                      <a:pt x="23" y="25"/>
                    </a:cubicBezTo>
                    <a:cubicBezTo>
                      <a:pt x="23" y="22"/>
                      <a:pt x="21" y="20"/>
                      <a:pt x="19" y="23"/>
                    </a:cubicBezTo>
                    <a:cubicBezTo>
                      <a:pt x="17" y="25"/>
                      <a:pt x="17" y="25"/>
                      <a:pt x="13" y="26"/>
                    </a:cubicBezTo>
                    <a:cubicBezTo>
                      <a:pt x="10" y="28"/>
                      <a:pt x="11" y="27"/>
                      <a:pt x="7" y="26"/>
                    </a:cubicBezTo>
                    <a:cubicBezTo>
                      <a:pt x="3" y="25"/>
                      <a:pt x="2" y="27"/>
                      <a:pt x="2" y="25"/>
                    </a:cubicBezTo>
                    <a:cubicBezTo>
                      <a:pt x="2" y="22"/>
                      <a:pt x="0" y="19"/>
                      <a:pt x="2" y="1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0" name="Freeform 210">
                <a:extLst>
                  <a:ext uri="{FF2B5EF4-FFF2-40B4-BE49-F238E27FC236}">
                    <a16:creationId xmlns:a16="http://schemas.microsoft.com/office/drawing/2014/main" id="{78BF55E1-7DE1-4576-B3D3-8F07A077EF1C}"/>
                  </a:ext>
                </a:extLst>
              </p:cNvPr>
              <p:cNvSpPr>
                <a:spLocks/>
              </p:cNvSpPr>
              <p:nvPr/>
            </p:nvSpPr>
            <p:spPr bwMode="auto">
              <a:xfrm>
                <a:off x="10069625" y="4211549"/>
                <a:ext cx="33754" cy="25316"/>
              </a:xfrm>
              <a:custGeom>
                <a:avLst/>
                <a:gdLst>
                  <a:gd name="T0" fmla="*/ 16 w 36"/>
                  <a:gd name="T1" fmla="*/ 3 h 27"/>
                  <a:gd name="T2" fmla="*/ 10 w 36"/>
                  <a:gd name="T3" fmla="*/ 6 h 27"/>
                  <a:gd name="T4" fmla="*/ 5 w 36"/>
                  <a:gd name="T5" fmla="*/ 9 h 27"/>
                  <a:gd name="T6" fmla="*/ 3 w 36"/>
                  <a:gd name="T7" fmla="*/ 13 h 27"/>
                  <a:gd name="T8" fmla="*/ 1 w 36"/>
                  <a:gd name="T9" fmla="*/ 18 h 27"/>
                  <a:gd name="T10" fmla="*/ 3 w 36"/>
                  <a:gd name="T11" fmla="*/ 24 h 27"/>
                  <a:gd name="T12" fmla="*/ 9 w 36"/>
                  <a:gd name="T13" fmla="*/ 25 h 27"/>
                  <a:gd name="T14" fmla="*/ 18 w 36"/>
                  <a:gd name="T15" fmla="*/ 26 h 27"/>
                  <a:gd name="T16" fmla="*/ 26 w 36"/>
                  <a:gd name="T17" fmla="*/ 25 h 27"/>
                  <a:gd name="T18" fmla="*/ 31 w 36"/>
                  <a:gd name="T19" fmla="*/ 23 h 27"/>
                  <a:gd name="T20" fmla="*/ 35 w 36"/>
                  <a:gd name="T21" fmla="*/ 21 h 27"/>
                  <a:gd name="T22" fmla="*/ 34 w 36"/>
                  <a:gd name="T23" fmla="*/ 16 h 27"/>
                  <a:gd name="T24" fmla="*/ 33 w 36"/>
                  <a:gd name="T25" fmla="*/ 9 h 27"/>
                  <a:gd name="T26" fmla="*/ 33 w 36"/>
                  <a:gd name="T27" fmla="*/ 4 h 27"/>
                  <a:gd name="T28" fmla="*/ 29 w 36"/>
                  <a:gd name="T29" fmla="*/ 2 h 27"/>
                  <a:gd name="T30" fmla="*/ 22 w 36"/>
                  <a:gd name="T31" fmla="*/ 2 h 27"/>
                  <a:gd name="T32" fmla="*/ 18 w 36"/>
                  <a:gd name="T33" fmla="*/ 3 h 27"/>
                  <a:gd name="T34" fmla="*/ 16 w 36"/>
                  <a:gd name="T35"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27">
                    <a:moveTo>
                      <a:pt x="16" y="3"/>
                    </a:moveTo>
                    <a:cubicBezTo>
                      <a:pt x="12" y="5"/>
                      <a:pt x="13" y="5"/>
                      <a:pt x="10" y="6"/>
                    </a:cubicBezTo>
                    <a:cubicBezTo>
                      <a:pt x="6" y="7"/>
                      <a:pt x="6" y="7"/>
                      <a:pt x="5" y="9"/>
                    </a:cubicBezTo>
                    <a:cubicBezTo>
                      <a:pt x="5" y="11"/>
                      <a:pt x="3" y="11"/>
                      <a:pt x="3" y="13"/>
                    </a:cubicBezTo>
                    <a:cubicBezTo>
                      <a:pt x="2" y="15"/>
                      <a:pt x="1" y="15"/>
                      <a:pt x="1" y="18"/>
                    </a:cubicBezTo>
                    <a:cubicBezTo>
                      <a:pt x="1" y="21"/>
                      <a:pt x="0" y="23"/>
                      <a:pt x="3" y="24"/>
                    </a:cubicBezTo>
                    <a:cubicBezTo>
                      <a:pt x="7" y="24"/>
                      <a:pt x="6" y="24"/>
                      <a:pt x="9" y="25"/>
                    </a:cubicBezTo>
                    <a:cubicBezTo>
                      <a:pt x="12" y="26"/>
                      <a:pt x="15" y="27"/>
                      <a:pt x="18" y="26"/>
                    </a:cubicBezTo>
                    <a:cubicBezTo>
                      <a:pt x="20" y="26"/>
                      <a:pt x="23" y="26"/>
                      <a:pt x="26" y="25"/>
                    </a:cubicBezTo>
                    <a:cubicBezTo>
                      <a:pt x="29" y="24"/>
                      <a:pt x="28" y="25"/>
                      <a:pt x="31" y="23"/>
                    </a:cubicBezTo>
                    <a:cubicBezTo>
                      <a:pt x="34" y="22"/>
                      <a:pt x="34" y="22"/>
                      <a:pt x="35" y="21"/>
                    </a:cubicBezTo>
                    <a:cubicBezTo>
                      <a:pt x="35" y="19"/>
                      <a:pt x="34" y="20"/>
                      <a:pt x="34" y="16"/>
                    </a:cubicBezTo>
                    <a:cubicBezTo>
                      <a:pt x="33" y="11"/>
                      <a:pt x="33" y="12"/>
                      <a:pt x="33" y="9"/>
                    </a:cubicBezTo>
                    <a:cubicBezTo>
                      <a:pt x="33" y="6"/>
                      <a:pt x="36" y="6"/>
                      <a:pt x="33" y="4"/>
                    </a:cubicBezTo>
                    <a:cubicBezTo>
                      <a:pt x="29" y="2"/>
                      <a:pt x="31" y="3"/>
                      <a:pt x="29" y="2"/>
                    </a:cubicBezTo>
                    <a:cubicBezTo>
                      <a:pt x="26" y="0"/>
                      <a:pt x="25" y="0"/>
                      <a:pt x="22" y="2"/>
                    </a:cubicBezTo>
                    <a:cubicBezTo>
                      <a:pt x="19" y="3"/>
                      <a:pt x="19" y="4"/>
                      <a:pt x="18" y="3"/>
                    </a:cubicBezTo>
                    <a:cubicBezTo>
                      <a:pt x="17" y="2"/>
                      <a:pt x="17" y="1"/>
                      <a:pt x="16"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1" name="Freeform 211">
                <a:extLst>
                  <a:ext uri="{FF2B5EF4-FFF2-40B4-BE49-F238E27FC236}">
                    <a16:creationId xmlns:a16="http://schemas.microsoft.com/office/drawing/2014/main" id="{1F2A6B0B-B2F9-47DC-B093-9AB9420E6A09}"/>
                  </a:ext>
                </a:extLst>
              </p:cNvPr>
              <p:cNvSpPr>
                <a:spLocks/>
              </p:cNvSpPr>
              <p:nvPr/>
            </p:nvSpPr>
            <p:spPr bwMode="auto">
              <a:xfrm>
                <a:off x="10021807" y="4318435"/>
                <a:ext cx="13127" cy="15002"/>
              </a:xfrm>
              <a:custGeom>
                <a:avLst/>
                <a:gdLst>
                  <a:gd name="T0" fmla="*/ 4 w 14"/>
                  <a:gd name="T1" fmla="*/ 5 h 16"/>
                  <a:gd name="T2" fmla="*/ 4 w 14"/>
                  <a:gd name="T3" fmla="*/ 13 h 16"/>
                  <a:gd name="T4" fmla="*/ 14 w 14"/>
                  <a:gd name="T5" fmla="*/ 10 h 16"/>
                  <a:gd name="T6" fmla="*/ 4 w 14"/>
                  <a:gd name="T7" fmla="*/ 5 h 16"/>
                </a:gdLst>
                <a:ahLst/>
                <a:cxnLst>
                  <a:cxn ang="0">
                    <a:pos x="T0" y="T1"/>
                  </a:cxn>
                  <a:cxn ang="0">
                    <a:pos x="T2" y="T3"/>
                  </a:cxn>
                  <a:cxn ang="0">
                    <a:pos x="T4" y="T5"/>
                  </a:cxn>
                  <a:cxn ang="0">
                    <a:pos x="T6" y="T7"/>
                  </a:cxn>
                </a:cxnLst>
                <a:rect l="0" t="0" r="r" b="b"/>
                <a:pathLst>
                  <a:path w="14" h="16">
                    <a:moveTo>
                      <a:pt x="4" y="5"/>
                    </a:moveTo>
                    <a:cubicBezTo>
                      <a:pt x="4" y="5"/>
                      <a:pt x="0" y="11"/>
                      <a:pt x="4" y="13"/>
                    </a:cubicBezTo>
                    <a:cubicBezTo>
                      <a:pt x="8" y="16"/>
                      <a:pt x="14" y="14"/>
                      <a:pt x="14" y="10"/>
                    </a:cubicBezTo>
                    <a:cubicBezTo>
                      <a:pt x="14" y="6"/>
                      <a:pt x="2" y="0"/>
                      <a:pt x="4" y="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2" name="Freeform 213">
                <a:extLst>
                  <a:ext uri="{FF2B5EF4-FFF2-40B4-BE49-F238E27FC236}">
                    <a16:creationId xmlns:a16="http://schemas.microsoft.com/office/drawing/2014/main" id="{445A5AF0-4514-4166-B792-C59AD7F981B7}"/>
                  </a:ext>
                </a:extLst>
              </p:cNvPr>
              <p:cNvSpPr>
                <a:spLocks/>
              </p:cNvSpPr>
              <p:nvPr/>
            </p:nvSpPr>
            <p:spPr bwMode="auto">
              <a:xfrm>
                <a:off x="9823038" y="3782131"/>
                <a:ext cx="14064" cy="14064"/>
              </a:xfrm>
              <a:custGeom>
                <a:avLst/>
                <a:gdLst>
                  <a:gd name="T0" fmla="*/ 5 w 15"/>
                  <a:gd name="T1" fmla="*/ 11 h 15"/>
                  <a:gd name="T2" fmla="*/ 13 w 15"/>
                  <a:gd name="T3" fmla="*/ 10 h 15"/>
                  <a:gd name="T4" fmla="*/ 9 w 15"/>
                  <a:gd name="T5" fmla="*/ 1 h 15"/>
                  <a:gd name="T6" fmla="*/ 5 w 15"/>
                  <a:gd name="T7" fmla="*/ 11 h 15"/>
                </a:gdLst>
                <a:ahLst/>
                <a:cxnLst>
                  <a:cxn ang="0">
                    <a:pos x="T0" y="T1"/>
                  </a:cxn>
                  <a:cxn ang="0">
                    <a:pos x="T2" y="T3"/>
                  </a:cxn>
                  <a:cxn ang="0">
                    <a:pos x="T4" y="T5"/>
                  </a:cxn>
                  <a:cxn ang="0">
                    <a:pos x="T6" y="T7"/>
                  </a:cxn>
                </a:cxnLst>
                <a:rect l="0" t="0" r="r" b="b"/>
                <a:pathLst>
                  <a:path w="15" h="15">
                    <a:moveTo>
                      <a:pt x="5" y="11"/>
                    </a:moveTo>
                    <a:cubicBezTo>
                      <a:pt x="5" y="11"/>
                      <a:pt x="11" y="14"/>
                      <a:pt x="13" y="10"/>
                    </a:cubicBezTo>
                    <a:cubicBezTo>
                      <a:pt x="15" y="5"/>
                      <a:pt x="12" y="0"/>
                      <a:pt x="9" y="1"/>
                    </a:cubicBezTo>
                    <a:cubicBezTo>
                      <a:pt x="5" y="1"/>
                      <a:pt x="0" y="15"/>
                      <a:pt x="5" y="1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3" name="Freeform 214">
                <a:extLst>
                  <a:ext uri="{FF2B5EF4-FFF2-40B4-BE49-F238E27FC236}">
                    <a16:creationId xmlns:a16="http://schemas.microsoft.com/office/drawing/2014/main" id="{7B0F8334-5E80-453B-AD2E-6BBAAF4831B4}"/>
                  </a:ext>
                </a:extLst>
              </p:cNvPr>
              <p:cNvSpPr>
                <a:spLocks/>
              </p:cNvSpPr>
              <p:nvPr/>
            </p:nvSpPr>
            <p:spPr bwMode="auto">
              <a:xfrm>
                <a:off x="9864292" y="3570235"/>
                <a:ext cx="12189" cy="38442"/>
              </a:xfrm>
              <a:custGeom>
                <a:avLst/>
                <a:gdLst>
                  <a:gd name="T0" fmla="*/ 5 w 13"/>
                  <a:gd name="T1" fmla="*/ 6 h 42"/>
                  <a:gd name="T2" fmla="*/ 1 w 13"/>
                  <a:gd name="T3" fmla="*/ 14 h 42"/>
                  <a:gd name="T4" fmla="*/ 1 w 13"/>
                  <a:gd name="T5" fmla="*/ 30 h 42"/>
                  <a:gd name="T6" fmla="*/ 5 w 13"/>
                  <a:gd name="T7" fmla="*/ 33 h 42"/>
                  <a:gd name="T8" fmla="*/ 5 w 13"/>
                  <a:gd name="T9" fmla="*/ 21 h 42"/>
                  <a:gd name="T10" fmla="*/ 8 w 13"/>
                  <a:gd name="T11" fmla="*/ 8 h 42"/>
                  <a:gd name="T12" fmla="*/ 5 w 13"/>
                  <a:gd name="T13" fmla="*/ 6 h 42"/>
                </a:gdLst>
                <a:ahLst/>
                <a:cxnLst>
                  <a:cxn ang="0">
                    <a:pos x="T0" y="T1"/>
                  </a:cxn>
                  <a:cxn ang="0">
                    <a:pos x="T2" y="T3"/>
                  </a:cxn>
                  <a:cxn ang="0">
                    <a:pos x="T4" y="T5"/>
                  </a:cxn>
                  <a:cxn ang="0">
                    <a:pos x="T6" y="T7"/>
                  </a:cxn>
                  <a:cxn ang="0">
                    <a:pos x="T8" y="T9"/>
                  </a:cxn>
                  <a:cxn ang="0">
                    <a:pos x="T10" y="T11"/>
                  </a:cxn>
                  <a:cxn ang="0">
                    <a:pos x="T12" y="T13"/>
                  </a:cxn>
                </a:cxnLst>
                <a:rect l="0" t="0" r="r" b="b"/>
                <a:pathLst>
                  <a:path w="13" h="42">
                    <a:moveTo>
                      <a:pt x="5" y="6"/>
                    </a:moveTo>
                    <a:cubicBezTo>
                      <a:pt x="3" y="8"/>
                      <a:pt x="2" y="9"/>
                      <a:pt x="1" y="14"/>
                    </a:cubicBezTo>
                    <a:cubicBezTo>
                      <a:pt x="0" y="19"/>
                      <a:pt x="1" y="24"/>
                      <a:pt x="1" y="30"/>
                    </a:cubicBezTo>
                    <a:cubicBezTo>
                      <a:pt x="2" y="35"/>
                      <a:pt x="3" y="42"/>
                      <a:pt x="5" y="33"/>
                    </a:cubicBezTo>
                    <a:cubicBezTo>
                      <a:pt x="6" y="25"/>
                      <a:pt x="3" y="29"/>
                      <a:pt x="5" y="21"/>
                    </a:cubicBezTo>
                    <a:cubicBezTo>
                      <a:pt x="7" y="13"/>
                      <a:pt x="4" y="10"/>
                      <a:pt x="8" y="8"/>
                    </a:cubicBezTo>
                    <a:cubicBezTo>
                      <a:pt x="13" y="6"/>
                      <a:pt x="11" y="0"/>
                      <a:pt x="5" y="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4" name="Freeform 215">
                <a:extLst>
                  <a:ext uri="{FF2B5EF4-FFF2-40B4-BE49-F238E27FC236}">
                    <a16:creationId xmlns:a16="http://schemas.microsoft.com/office/drawing/2014/main" id="{AD1E2649-C5E3-44E9-86EC-B2F4F8FF1C0C}"/>
                  </a:ext>
                </a:extLst>
              </p:cNvPr>
              <p:cNvSpPr>
                <a:spLocks/>
              </p:cNvSpPr>
              <p:nvPr/>
            </p:nvSpPr>
            <p:spPr bwMode="auto">
              <a:xfrm>
                <a:off x="9868980" y="3604925"/>
                <a:ext cx="36566" cy="11252"/>
              </a:xfrm>
              <a:custGeom>
                <a:avLst/>
                <a:gdLst>
                  <a:gd name="T0" fmla="*/ 4 w 39"/>
                  <a:gd name="T1" fmla="*/ 8 h 12"/>
                  <a:gd name="T2" fmla="*/ 8 w 39"/>
                  <a:gd name="T3" fmla="*/ 11 h 12"/>
                  <a:gd name="T4" fmla="*/ 17 w 39"/>
                  <a:gd name="T5" fmla="*/ 9 h 12"/>
                  <a:gd name="T6" fmla="*/ 30 w 39"/>
                  <a:gd name="T7" fmla="*/ 5 h 12"/>
                  <a:gd name="T8" fmla="*/ 33 w 39"/>
                  <a:gd name="T9" fmla="*/ 1 h 12"/>
                  <a:gd name="T10" fmla="*/ 23 w 39"/>
                  <a:gd name="T11" fmla="*/ 1 h 12"/>
                  <a:gd name="T12" fmla="*/ 17 w 39"/>
                  <a:gd name="T13" fmla="*/ 3 h 12"/>
                  <a:gd name="T14" fmla="*/ 6 w 39"/>
                  <a:gd name="T15" fmla="*/ 3 h 12"/>
                  <a:gd name="T16" fmla="*/ 4 w 39"/>
                  <a:gd name="T1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2">
                    <a:moveTo>
                      <a:pt x="4" y="8"/>
                    </a:moveTo>
                    <a:cubicBezTo>
                      <a:pt x="4" y="8"/>
                      <a:pt x="0" y="12"/>
                      <a:pt x="8" y="11"/>
                    </a:cubicBezTo>
                    <a:cubicBezTo>
                      <a:pt x="15" y="10"/>
                      <a:pt x="10" y="10"/>
                      <a:pt x="17" y="9"/>
                    </a:cubicBezTo>
                    <a:cubicBezTo>
                      <a:pt x="25" y="8"/>
                      <a:pt x="28" y="8"/>
                      <a:pt x="30" y="5"/>
                    </a:cubicBezTo>
                    <a:cubicBezTo>
                      <a:pt x="33" y="3"/>
                      <a:pt x="39" y="1"/>
                      <a:pt x="33" y="1"/>
                    </a:cubicBezTo>
                    <a:cubicBezTo>
                      <a:pt x="27" y="1"/>
                      <a:pt x="25" y="2"/>
                      <a:pt x="23" y="1"/>
                    </a:cubicBezTo>
                    <a:cubicBezTo>
                      <a:pt x="21" y="0"/>
                      <a:pt x="19" y="3"/>
                      <a:pt x="17" y="3"/>
                    </a:cubicBezTo>
                    <a:cubicBezTo>
                      <a:pt x="15" y="4"/>
                      <a:pt x="9" y="4"/>
                      <a:pt x="6" y="3"/>
                    </a:cubicBezTo>
                    <a:cubicBezTo>
                      <a:pt x="4" y="3"/>
                      <a:pt x="4" y="8"/>
                      <a:pt x="4" y="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5" name="Freeform 216">
                <a:extLst>
                  <a:ext uri="{FF2B5EF4-FFF2-40B4-BE49-F238E27FC236}">
                    <a16:creationId xmlns:a16="http://schemas.microsoft.com/office/drawing/2014/main" id="{2FA19870-5575-4239-8A23-E96A75252C8D}"/>
                  </a:ext>
                </a:extLst>
              </p:cNvPr>
              <p:cNvSpPr>
                <a:spLocks/>
              </p:cNvSpPr>
              <p:nvPr/>
            </p:nvSpPr>
            <p:spPr bwMode="auto">
              <a:xfrm>
                <a:off x="9915860" y="3569296"/>
                <a:ext cx="17815" cy="40317"/>
              </a:xfrm>
              <a:custGeom>
                <a:avLst/>
                <a:gdLst>
                  <a:gd name="T0" fmla="*/ 5 w 19"/>
                  <a:gd name="T1" fmla="*/ 37 h 44"/>
                  <a:gd name="T2" fmla="*/ 13 w 19"/>
                  <a:gd name="T3" fmla="*/ 18 h 44"/>
                  <a:gd name="T4" fmla="*/ 15 w 19"/>
                  <a:gd name="T5" fmla="*/ 8 h 44"/>
                  <a:gd name="T6" fmla="*/ 8 w 19"/>
                  <a:gd name="T7" fmla="*/ 6 h 44"/>
                  <a:gd name="T8" fmla="*/ 6 w 19"/>
                  <a:gd name="T9" fmla="*/ 18 h 44"/>
                  <a:gd name="T10" fmla="*/ 0 w 19"/>
                  <a:gd name="T11" fmla="*/ 32 h 44"/>
                  <a:gd name="T12" fmla="*/ 5 w 19"/>
                  <a:gd name="T13" fmla="*/ 37 h 44"/>
                </a:gdLst>
                <a:ahLst/>
                <a:cxnLst>
                  <a:cxn ang="0">
                    <a:pos x="T0" y="T1"/>
                  </a:cxn>
                  <a:cxn ang="0">
                    <a:pos x="T2" y="T3"/>
                  </a:cxn>
                  <a:cxn ang="0">
                    <a:pos x="T4" y="T5"/>
                  </a:cxn>
                  <a:cxn ang="0">
                    <a:pos x="T6" y="T7"/>
                  </a:cxn>
                  <a:cxn ang="0">
                    <a:pos x="T8" y="T9"/>
                  </a:cxn>
                  <a:cxn ang="0">
                    <a:pos x="T10" y="T11"/>
                  </a:cxn>
                  <a:cxn ang="0">
                    <a:pos x="T12" y="T13"/>
                  </a:cxn>
                </a:cxnLst>
                <a:rect l="0" t="0" r="r" b="b"/>
                <a:pathLst>
                  <a:path w="19" h="44">
                    <a:moveTo>
                      <a:pt x="5" y="37"/>
                    </a:moveTo>
                    <a:cubicBezTo>
                      <a:pt x="5" y="28"/>
                      <a:pt x="10" y="25"/>
                      <a:pt x="13" y="18"/>
                    </a:cubicBezTo>
                    <a:cubicBezTo>
                      <a:pt x="15" y="12"/>
                      <a:pt x="19" y="10"/>
                      <a:pt x="15" y="8"/>
                    </a:cubicBezTo>
                    <a:cubicBezTo>
                      <a:pt x="11" y="5"/>
                      <a:pt x="11" y="0"/>
                      <a:pt x="8" y="6"/>
                    </a:cubicBezTo>
                    <a:cubicBezTo>
                      <a:pt x="5" y="13"/>
                      <a:pt x="6" y="10"/>
                      <a:pt x="6" y="18"/>
                    </a:cubicBezTo>
                    <a:cubicBezTo>
                      <a:pt x="6" y="27"/>
                      <a:pt x="0" y="27"/>
                      <a:pt x="0" y="32"/>
                    </a:cubicBezTo>
                    <a:cubicBezTo>
                      <a:pt x="0" y="37"/>
                      <a:pt x="5" y="44"/>
                      <a:pt x="5" y="3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6" name="Freeform 281">
                <a:extLst>
                  <a:ext uri="{FF2B5EF4-FFF2-40B4-BE49-F238E27FC236}">
                    <a16:creationId xmlns:a16="http://schemas.microsoft.com/office/drawing/2014/main" id="{E33CF5F6-FE4A-4CEF-83E8-4D1E9983DD33}"/>
                  </a:ext>
                </a:extLst>
              </p:cNvPr>
              <p:cNvSpPr>
                <a:spLocks/>
              </p:cNvSpPr>
              <p:nvPr/>
            </p:nvSpPr>
            <p:spPr bwMode="auto">
              <a:xfrm>
                <a:off x="8422270" y="3732438"/>
                <a:ext cx="21565" cy="9376"/>
              </a:xfrm>
              <a:custGeom>
                <a:avLst/>
                <a:gdLst>
                  <a:gd name="T0" fmla="*/ 12 w 23"/>
                  <a:gd name="T1" fmla="*/ 2 h 10"/>
                  <a:gd name="T2" fmla="*/ 8 w 23"/>
                  <a:gd name="T3" fmla="*/ 1 h 10"/>
                  <a:gd name="T4" fmla="*/ 4 w 23"/>
                  <a:gd name="T5" fmla="*/ 1 h 10"/>
                  <a:gd name="T6" fmla="*/ 1 w 23"/>
                  <a:gd name="T7" fmla="*/ 3 h 10"/>
                  <a:gd name="T8" fmla="*/ 5 w 23"/>
                  <a:gd name="T9" fmla="*/ 7 h 10"/>
                  <a:gd name="T10" fmla="*/ 15 w 23"/>
                  <a:gd name="T11" fmla="*/ 10 h 10"/>
                  <a:gd name="T12" fmla="*/ 20 w 23"/>
                  <a:gd name="T13" fmla="*/ 8 h 10"/>
                  <a:gd name="T14" fmla="*/ 19 w 23"/>
                  <a:gd name="T15" fmla="*/ 3 h 10"/>
                  <a:gd name="T16" fmla="*/ 21 w 23"/>
                  <a:gd name="T17" fmla="*/ 0 h 10"/>
                  <a:gd name="T18" fmla="*/ 12 w 2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0">
                    <a:moveTo>
                      <a:pt x="12" y="2"/>
                    </a:moveTo>
                    <a:cubicBezTo>
                      <a:pt x="10" y="2"/>
                      <a:pt x="9" y="1"/>
                      <a:pt x="8" y="1"/>
                    </a:cubicBezTo>
                    <a:cubicBezTo>
                      <a:pt x="7" y="1"/>
                      <a:pt x="5" y="0"/>
                      <a:pt x="4" y="1"/>
                    </a:cubicBezTo>
                    <a:cubicBezTo>
                      <a:pt x="3" y="1"/>
                      <a:pt x="0" y="1"/>
                      <a:pt x="1" y="3"/>
                    </a:cubicBezTo>
                    <a:cubicBezTo>
                      <a:pt x="1" y="4"/>
                      <a:pt x="1" y="6"/>
                      <a:pt x="5" y="7"/>
                    </a:cubicBezTo>
                    <a:cubicBezTo>
                      <a:pt x="8" y="9"/>
                      <a:pt x="11" y="10"/>
                      <a:pt x="15" y="10"/>
                    </a:cubicBezTo>
                    <a:cubicBezTo>
                      <a:pt x="18" y="10"/>
                      <a:pt x="21" y="10"/>
                      <a:pt x="20" y="8"/>
                    </a:cubicBezTo>
                    <a:cubicBezTo>
                      <a:pt x="20" y="6"/>
                      <a:pt x="18" y="4"/>
                      <a:pt x="19" y="3"/>
                    </a:cubicBezTo>
                    <a:cubicBezTo>
                      <a:pt x="20" y="2"/>
                      <a:pt x="23" y="1"/>
                      <a:pt x="21" y="0"/>
                    </a:cubicBezTo>
                    <a:cubicBezTo>
                      <a:pt x="19" y="0"/>
                      <a:pt x="15" y="0"/>
                      <a:pt x="12" y="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7" name="Freeform 287">
                <a:extLst>
                  <a:ext uri="{FF2B5EF4-FFF2-40B4-BE49-F238E27FC236}">
                    <a16:creationId xmlns:a16="http://schemas.microsoft.com/office/drawing/2014/main" id="{3AA218FF-673C-4D4E-BE64-626059833666}"/>
                  </a:ext>
                </a:extLst>
              </p:cNvPr>
              <p:cNvSpPr>
                <a:spLocks/>
              </p:cNvSpPr>
              <p:nvPr/>
            </p:nvSpPr>
            <p:spPr bwMode="auto">
              <a:xfrm>
                <a:off x="8880755" y="4003403"/>
                <a:ext cx="14064" cy="11252"/>
              </a:xfrm>
              <a:custGeom>
                <a:avLst/>
                <a:gdLst>
                  <a:gd name="T0" fmla="*/ 14 w 15"/>
                  <a:gd name="T1" fmla="*/ 3 h 12"/>
                  <a:gd name="T2" fmla="*/ 14 w 15"/>
                  <a:gd name="T3" fmla="*/ 4 h 12"/>
                  <a:gd name="T4" fmla="*/ 9 w 15"/>
                  <a:gd name="T5" fmla="*/ 9 h 12"/>
                  <a:gd name="T6" fmla="*/ 2 w 15"/>
                  <a:gd name="T7" fmla="*/ 12 h 12"/>
                  <a:gd name="T8" fmla="*/ 0 w 15"/>
                  <a:gd name="T9" fmla="*/ 10 h 12"/>
                  <a:gd name="T10" fmla="*/ 3 w 15"/>
                  <a:gd name="T11" fmla="*/ 7 h 12"/>
                  <a:gd name="T12" fmla="*/ 9 w 15"/>
                  <a:gd name="T13" fmla="*/ 0 h 12"/>
                  <a:gd name="T14" fmla="*/ 14 w 15"/>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2">
                    <a:moveTo>
                      <a:pt x="14" y="3"/>
                    </a:moveTo>
                    <a:cubicBezTo>
                      <a:pt x="14" y="3"/>
                      <a:pt x="14" y="4"/>
                      <a:pt x="14" y="4"/>
                    </a:cubicBezTo>
                    <a:cubicBezTo>
                      <a:pt x="14" y="5"/>
                      <a:pt x="12" y="8"/>
                      <a:pt x="9" y="9"/>
                    </a:cubicBezTo>
                    <a:cubicBezTo>
                      <a:pt x="6" y="11"/>
                      <a:pt x="5" y="12"/>
                      <a:pt x="2" y="12"/>
                    </a:cubicBezTo>
                    <a:cubicBezTo>
                      <a:pt x="1" y="11"/>
                      <a:pt x="0" y="10"/>
                      <a:pt x="0" y="10"/>
                    </a:cubicBezTo>
                    <a:cubicBezTo>
                      <a:pt x="0" y="9"/>
                      <a:pt x="1" y="8"/>
                      <a:pt x="3" y="7"/>
                    </a:cubicBezTo>
                    <a:cubicBezTo>
                      <a:pt x="7" y="1"/>
                      <a:pt x="2" y="0"/>
                      <a:pt x="9" y="0"/>
                    </a:cubicBezTo>
                    <a:cubicBezTo>
                      <a:pt x="15" y="0"/>
                      <a:pt x="11" y="2"/>
                      <a:pt x="14"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8" name="Freeform 288">
                <a:extLst>
                  <a:ext uri="{FF2B5EF4-FFF2-40B4-BE49-F238E27FC236}">
                    <a16:creationId xmlns:a16="http://schemas.microsoft.com/office/drawing/2014/main" id="{5EA9BB2B-F605-4393-8C61-D121FF787FAE}"/>
                  </a:ext>
                </a:extLst>
              </p:cNvPr>
              <p:cNvSpPr>
                <a:spLocks/>
              </p:cNvSpPr>
              <p:nvPr/>
            </p:nvSpPr>
            <p:spPr bwMode="auto">
              <a:xfrm>
                <a:off x="8921071" y="3967775"/>
                <a:ext cx="4688" cy="11252"/>
              </a:xfrm>
              <a:custGeom>
                <a:avLst/>
                <a:gdLst>
                  <a:gd name="T0" fmla="*/ 2 w 5"/>
                  <a:gd name="T1" fmla="*/ 5 h 12"/>
                  <a:gd name="T2" fmla="*/ 0 w 5"/>
                  <a:gd name="T3" fmla="*/ 10 h 12"/>
                  <a:gd name="T4" fmla="*/ 2 w 5"/>
                  <a:gd name="T5" fmla="*/ 12 h 12"/>
                  <a:gd name="T6" fmla="*/ 5 w 5"/>
                  <a:gd name="T7" fmla="*/ 9 h 12"/>
                  <a:gd name="T8" fmla="*/ 2 w 5"/>
                  <a:gd name="T9" fmla="*/ 5 h 12"/>
                </a:gdLst>
                <a:ahLst/>
                <a:cxnLst>
                  <a:cxn ang="0">
                    <a:pos x="T0" y="T1"/>
                  </a:cxn>
                  <a:cxn ang="0">
                    <a:pos x="T2" y="T3"/>
                  </a:cxn>
                  <a:cxn ang="0">
                    <a:pos x="T4" y="T5"/>
                  </a:cxn>
                  <a:cxn ang="0">
                    <a:pos x="T6" y="T7"/>
                  </a:cxn>
                  <a:cxn ang="0">
                    <a:pos x="T8" y="T9"/>
                  </a:cxn>
                </a:cxnLst>
                <a:rect l="0" t="0" r="r" b="b"/>
                <a:pathLst>
                  <a:path w="5" h="12">
                    <a:moveTo>
                      <a:pt x="2" y="5"/>
                    </a:moveTo>
                    <a:cubicBezTo>
                      <a:pt x="1" y="7"/>
                      <a:pt x="0" y="8"/>
                      <a:pt x="0" y="10"/>
                    </a:cubicBezTo>
                    <a:cubicBezTo>
                      <a:pt x="0" y="11"/>
                      <a:pt x="0" y="12"/>
                      <a:pt x="2" y="12"/>
                    </a:cubicBezTo>
                    <a:cubicBezTo>
                      <a:pt x="3" y="12"/>
                      <a:pt x="5" y="12"/>
                      <a:pt x="5" y="9"/>
                    </a:cubicBezTo>
                    <a:cubicBezTo>
                      <a:pt x="5" y="6"/>
                      <a:pt x="4" y="0"/>
                      <a:pt x="2" y="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9" name="Freeform 350">
                <a:extLst>
                  <a:ext uri="{FF2B5EF4-FFF2-40B4-BE49-F238E27FC236}">
                    <a16:creationId xmlns:a16="http://schemas.microsoft.com/office/drawing/2014/main" id="{A78E3CF2-EE55-4C8C-9865-4BB8DA5EF2D8}"/>
                  </a:ext>
                </a:extLst>
              </p:cNvPr>
              <p:cNvSpPr>
                <a:spLocks/>
              </p:cNvSpPr>
              <p:nvPr/>
            </p:nvSpPr>
            <p:spPr bwMode="auto">
              <a:xfrm>
                <a:off x="8564785" y="3579610"/>
                <a:ext cx="226898" cy="162204"/>
              </a:xfrm>
              <a:custGeom>
                <a:avLst/>
                <a:gdLst>
                  <a:gd name="T0" fmla="*/ 237 w 246"/>
                  <a:gd name="T1" fmla="*/ 59 h 176"/>
                  <a:gd name="T2" fmla="*/ 213 w 246"/>
                  <a:gd name="T3" fmla="*/ 63 h 176"/>
                  <a:gd name="T4" fmla="*/ 224 w 246"/>
                  <a:gd name="T5" fmla="*/ 79 h 176"/>
                  <a:gd name="T6" fmla="*/ 201 w 246"/>
                  <a:gd name="T7" fmla="*/ 82 h 176"/>
                  <a:gd name="T8" fmla="*/ 189 w 246"/>
                  <a:gd name="T9" fmla="*/ 79 h 176"/>
                  <a:gd name="T10" fmla="*/ 154 w 246"/>
                  <a:gd name="T11" fmla="*/ 82 h 176"/>
                  <a:gd name="T12" fmla="*/ 139 w 246"/>
                  <a:gd name="T13" fmla="*/ 117 h 176"/>
                  <a:gd name="T14" fmla="*/ 138 w 246"/>
                  <a:gd name="T15" fmla="*/ 135 h 176"/>
                  <a:gd name="T16" fmla="*/ 128 w 246"/>
                  <a:gd name="T17" fmla="*/ 155 h 176"/>
                  <a:gd name="T18" fmla="*/ 106 w 246"/>
                  <a:gd name="T19" fmla="*/ 164 h 176"/>
                  <a:gd name="T20" fmla="*/ 77 w 246"/>
                  <a:gd name="T21" fmla="*/ 157 h 176"/>
                  <a:gd name="T22" fmla="*/ 47 w 246"/>
                  <a:gd name="T23" fmla="*/ 173 h 176"/>
                  <a:gd name="T24" fmla="*/ 11 w 246"/>
                  <a:gd name="T25" fmla="*/ 164 h 176"/>
                  <a:gd name="T26" fmla="*/ 3 w 246"/>
                  <a:gd name="T27" fmla="*/ 148 h 176"/>
                  <a:gd name="T28" fmla="*/ 21 w 246"/>
                  <a:gd name="T29" fmla="*/ 153 h 176"/>
                  <a:gd name="T30" fmla="*/ 41 w 246"/>
                  <a:gd name="T31" fmla="*/ 152 h 176"/>
                  <a:gd name="T32" fmla="*/ 47 w 246"/>
                  <a:gd name="T33" fmla="*/ 122 h 176"/>
                  <a:gd name="T34" fmla="*/ 86 w 246"/>
                  <a:gd name="T35" fmla="*/ 111 h 176"/>
                  <a:gd name="T36" fmla="*/ 98 w 246"/>
                  <a:gd name="T37" fmla="*/ 91 h 176"/>
                  <a:gd name="T38" fmla="*/ 110 w 246"/>
                  <a:gd name="T39" fmla="*/ 71 h 176"/>
                  <a:gd name="T40" fmla="*/ 117 w 246"/>
                  <a:gd name="T41" fmla="*/ 80 h 176"/>
                  <a:gd name="T42" fmla="*/ 129 w 246"/>
                  <a:gd name="T43" fmla="*/ 68 h 176"/>
                  <a:gd name="T44" fmla="*/ 139 w 246"/>
                  <a:gd name="T45" fmla="*/ 78 h 176"/>
                  <a:gd name="T46" fmla="*/ 140 w 246"/>
                  <a:gd name="T47" fmla="*/ 64 h 176"/>
                  <a:gd name="T48" fmla="*/ 146 w 246"/>
                  <a:gd name="T49" fmla="*/ 60 h 176"/>
                  <a:gd name="T50" fmla="*/ 144 w 246"/>
                  <a:gd name="T51" fmla="*/ 50 h 176"/>
                  <a:gd name="T52" fmla="*/ 155 w 246"/>
                  <a:gd name="T53" fmla="*/ 39 h 176"/>
                  <a:gd name="T54" fmla="*/ 170 w 246"/>
                  <a:gd name="T55" fmla="*/ 16 h 176"/>
                  <a:gd name="T56" fmla="*/ 179 w 246"/>
                  <a:gd name="T57" fmla="*/ 15 h 176"/>
                  <a:gd name="T58" fmla="*/ 190 w 246"/>
                  <a:gd name="T59" fmla="*/ 14 h 176"/>
                  <a:gd name="T60" fmla="*/ 203 w 246"/>
                  <a:gd name="T61" fmla="*/ 22 h 176"/>
                  <a:gd name="T62" fmla="*/ 206 w 246"/>
                  <a:gd name="T63" fmla="*/ 31 h 176"/>
                  <a:gd name="T64" fmla="*/ 221 w 246"/>
                  <a:gd name="T65" fmla="*/ 40 h 176"/>
                  <a:gd name="T66" fmla="*/ 245 w 246"/>
                  <a:gd name="T67" fmla="*/ 5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6" h="176">
                    <a:moveTo>
                      <a:pt x="245" y="51"/>
                    </a:moveTo>
                    <a:cubicBezTo>
                      <a:pt x="244" y="56"/>
                      <a:pt x="239" y="54"/>
                      <a:pt x="237" y="59"/>
                    </a:cubicBezTo>
                    <a:cubicBezTo>
                      <a:pt x="234" y="63"/>
                      <a:pt x="228" y="63"/>
                      <a:pt x="224" y="63"/>
                    </a:cubicBezTo>
                    <a:cubicBezTo>
                      <a:pt x="220" y="63"/>
                      <a:pt x="214" y="60"/>
                      <a:pt x="213" y="63"/>
                    </a:cubicBezTo>
                    <a:cubicBezTo>
                      <a:pt x="213" y="67"/>
                      <a:pt x="218" y="64"/>
                      <a:pt x="222" y="70"/>
                    </a:cubicBezTo>
                    <a:cubicBezTo>
                      <a:pt x="227" y="75"/>
                      <a:pt x="226" y="77"/>
                      <a:pt x="224" y="79"/>
                    </a:cubicBezTo>
                    <a:cubicBezTo>
                      <a:pt x="221" y="81"/>
                      <a:pt x="219" y="81"/>
                      <a:pt x="213" y="82"/>
                    </a:cubicBezTo>
                    <a:cubicBezTo>
                      <a:pt x="207" y="83"/>
                      <a:pt x="204" y="79"/>
                      <a:pt x="201" y="82"/>
                    </a:cubicBezTo>
                    <a:cubicBezTo>
                      <a:pt x="200" y="83"/>
                      <a:pt x="199" y="83"/>
                      <a:pt x="198" y="84"/>
                    </a:cubicBezTo>
                    <a:cubicBezTo>
                      <a:pt x="196" y="82"/>
                      <a:pt x="192" y="79"/>
                      <a:pt x="189" y="79"/>
                    </a:cubicBezTo>
                    <a:cubicBezTo>
                      <a:pt x="185" y="79"/>
                      <a:pt x="174" y="79"/>
                      <a:pt x="169" y="78"/>
                    </a:cubicBezTo>
                    <a:cubicBezTo>
                      <a:pt x="164" y="77"/>
                      <a:pt x="158" y="79"/>
                      <a:pt x="154" y="82"/>
                    </a:cubicBezTo>
                    <a:cubicBezTo>
                      <a:pt x="150" y="86"/>
                      <a:pt x="154" y="95"/>
                      <a:pt x="150" y="104"/>
                    </a:cubicBezTo>
                    <a:cubicBezTo>
                      <a:pt x="146" y="114"/>
                      <a:pt x="144" y="116"/>
                      <a:pt x="139" y="117"/>
                    </a:cubicBezTo>
                    <a:cubicBezTo>
                      <a:pt x="135" y="118"/>
                      <a:pt x="139" y="122"/>
                      <a:pt x="141" y="125"/>
                    </a:cubicBezTo>
                    <a:cubicBezTo>
                      <a:pt x="142" y="128"/>
                      <a:pt x="142" y="131"/>
                      <a:pt x="138" y="135"/>
                    </a:cubicBezTo>
                    <a:cubicBezTo>
                      <a:pt x="134" y="138"/>
                      <a:pt x="132" y="137"/>
                      <a:pt x="132" y="143"/>
                    </a:cubicBezTo>
                    <a:cubicBezTo>
                      <a:pt x="132" y="149"/>
                      <a:pt x="131" y="150"/>
                      <a:pt x="128" y="155"/>
                    </a:cubicBezTo>
                    <a:cubicBezTo>
                      <a:pt x="125" y="161"/>
                      <a:pt x="126" y="159"/>
                      <a:pt x="118" y="160"/>
                    </a:cubicBezTo>
                    <a:cubicBezTo>
                      <a:pt x="109" y="162"/>
                      <a:pt x="112" y="161"/>
                      <a:pt x="106" y="164"/>
                    </a:cubicBezTo>
                    <a:cubicBezTo>
                      <a:pt x="100" y="168"/>
                      <a:pt x="96" y="163"/>
                      <a:pt x="90" y="160"/>
                    </a:cubicBezTo>
                    <a:cubicBezTo>
                      <a:pt x="84" y="157"/>
                      <a:pt x="83" y="155"/>
                      <a:pt x="77" y="157"/>
                    </a:cubicBezTo>
                    <a:cubicBezTo>
                      <a:pt x="71" y="159"/>
                      <a:pt x="66" y="161"/>
                      <a:pt x="64" y="168"/>
                    </a:cubicBezTo>
                    <a:cubicBezTo>
                      <a:pt x="61" y="174"/>
                      <a:pt x="56" y="172"/>
                      <a:pt x="47" y="173"/>
                    </a:cubicBezTo>
                    <a:cubicBezTo>
                      <a:pt x="39" y="174"/>
                      <a:pt x="36" y="176"/>
                      <a:pt x="29" y="176"/>
                    </a:cubicBezTo>
                    <a:cubicBezTo>
                      <a:pt x="21" y="176"/>
                      <a:pt x="16" y="169"/>
                      <a:pt x="11" y="164"/>
                    </a:cubicBezTo>
                    <a:cubicBezTo>
                      <a:pt x="6" y="159"/>
                      <a:pt x="6" y="157"/>
                      <a:pt x="3" y="154"/>
                    </a:cubicBezTo>
                    <a:cubicBezTo>
                      <a:pt x="0" y="151"/>
                      <a:pt x="2" y="150"/>
                      <a:pt x="3" y="148"/>
                    </a:cubicBezTo>
                    <a:cubicBezTo>
                      <a:pt x="4" y="149"/>
                      <a:pt x="5" y="149"/>
                      <a:pt x="9" y="151"/>
                    </a:cubicBezTo>
                    <a:cubicBezTo>
                      <a:pt x="18" y="153"/>
                      <a:pt x="15" y="149"/>
                      <a:pt x="21" y="153"/>
                    </a:cubicBezTo>
                    <a:cubicBezTo>
                      <a:pt x="27" y="156"/>
                      <a:pt x="25" y="157"/>
                      <a:pt x="32" y="157"/>
                    </a:cubicBezTo>
                    <a:cubicBezTo>
                      <a:pt x="38" y="157"/>
                      <a:pt x="41" y="160"/>
                      <a:pt x="41" y="152"/>
                    </a:cubicBezTo>
                    <a:cubicBezTo>
                      <a:pt x="41" y="144"/>
                      <a:pt x="42" y="142"/>
                      <a:pt x="44" y="136"/>
                    </a:cubicBezTo>
                    <a:cubicBezTo>
                      <a:pt x="46" y="130"/>
                      <a:pt x="43" y="124"/>
                      <a:pt x="47" y="122"/>
                    </a:cubicBezTo>
                    <a:cubicBezTo>
                      <a:pt x="52" y="121"/>
                      <a:pt x="62" y="117"/>
                      <a:pt x="71" y="117"/>
                    </a:cubicBezTo>
                    <a:cubicBezTo>
                      <a:pt x="81" y="116"/>
                      <a:pt x="82" y="117"/>
                      <a:pt x="86" y="111"/>
                    </a:cubicBezTo>
                    <a:cubicBezTo>
                      <a:pt x="90" y="105"/>
                      <a:pt x="90" y="104"/>
                      <a:pt x="93" y="99"/>
                    </a:cubicBezTo>
                    <a:cubicBezTo>
                      <a:pt x="95" y="94"/>
                      <a:pt x="94" y="96"/>
                      <a:pt x="98" y="91"/>
                    </a:cubicBezTo>
                    <a:cubicBezTo>
                      <a:pt x="102" y="86"/>
                      <a:pt x="103" y="85"/>
                      <a:pt x="106" y="80"/>
                    </a:cubicBezTo>
                    <a:cubicBezTo>
                      <a:pt x="109" y="76"/>
                      <a:pt x="104" y="72"/>
                      <a:pt x="110" y="71"/>
                    </a:cubicBezTo>
                    <a:cubicBezTo>
                      <a:pt x="110" y="71"/>
                      <a:pt x="111" y="71"/>
                      <a:pt x="112" y="71"/>
                    </a:cubicBezTo>
                    <a:cubicBezTo>
                      <a:pt x="114" y="74"/>
                      <a:pt x="114" y="75"/>
                      <a:pt x="117" y="80"/>
                    </a:cubicBezTo>
                    <a:cubicBezTo>
                      <a:pt x="121" y="85"/>
                      <a:pt x="129" y="94"/>
                      <a:pt x="130" y="86"/>
                    </a:cubicBezTo>
                    <a:cubicBezTo>
                      <a:pt x="132" y="79"/>
                      <a:pt x="128" y="70"/>
                      <a:pt x="129" y="68"/>
                    </a:cubicBezTo>
                    <a:cubicBezTo>
                      <a:pt x="131" y="66"/>
                      <a:pt x="135" y="62"/>
                      <a:pt x="135" y="66"/>
                    </a:cubicBezTo>
                    <a:cubicBezTo>
                      <a:pt x="134" y="71"/>
                      <a:pt x="137" y="78"/>
                      <a:pt x="139" y="78"/>
                    </a:cubicBezTo>
                    <a:cubicBezTo>
                      <a:pt x="142" y="79"/>
                      <a:pt x="146" y="81"/>
                      <a:pt x="144" y="74"/>
                    </a:cubicBezTo>
                    <a:cubicBezTo>
                      <a:pt x="142" y="66"/>
                      <a:pt x="141" y="67"/>
                      <a:pt x="140" y="64"/>
                    </a:cubicBezTo>
                    <a:cubicBezTo>
                      <a:pt x="140" y="63"/>
                      <a:pt x="140" y="63"/>
                      <a:pt x="140" y="62"/>
                    </a:cubicBezTo>
                    <a:cubicBezTo>
                      <a:pt x="144" y="62"/>
                      <a:pt x="146" y="63"/>
                      <a:pt x="146" y="60"/>
                    </a:cubicBezTo>
                    <a:cubicBezTo>
                      <a:pt x="146" y="55"/>
                      <a:pt x="148" y="55"/>
                      <a:pt x="146" y="54"/>
                    </a:cubicBezTo>
                    <a:cubicBezTo>
                      <a:pt x="145" y="53"/>
                      <a:pt x="141" y="54"/>
                      <a:pt x="144" y="50"/>
                    </a:cubicBezTo>
                    <a:cubicBezTo>
                      <a:pt x="146" y="45"/>
                      <a:pt x="145" y="46"/>
                      <a:pt x="149" y="44"/>
                    </a:cubicBezTo>
                    <a:cubicBezTo>
                      <a:pt x="153" y="43"/>
                      <a:pt x="155" y="43"/>
                      <a:pt x="155" y="39"/>
                    </a:cubicBezTo>
                    <a:cubicBezTo>
                      <a:pt x="155" y="35"/>
                      <a:pt x="158" y="33"/>
                      <a:pt x="163" y="28"/>
                    </a:cubicBezTo>
                    <a:cubicBezTo>
                      <a:pt x="167" y="23"/>
                      <a:pt x="168" y="20"/>
                      <a:pt x="170" y="16"/>
                    </a:cubicBezTo>
                    <a:cubicBezTo>
                      <a:pt x="172" y="12"/>
                      <a:pt x="173" y="2"/>
                      <a:pt x="175" y="5"/>
                    </a:cubicBezTo>
                    <a:cubicBezTo>
                      <a:pt x="177" y="8"/>
                      <a:pt x="179" y="19"/>
                      <a:pt x="179" y="15"/>
                    </a:cubicBezTo>
                    <a:cubicBezTo>
                      <a:pt x="179" y="11"/>
                      <a:pt x="184" y="0"/>
                      <a:pt x="185" y="7"/>
                    </a:cubicBezTo>
                    <a:cubicBezTo>
                      <a:pt x="186" y="12"/>
                      <a:pt x="186" y="10"/>
                      <a:pt x="190" y="14"/>
                    </a:cubicBezTo>
                    <a:cubicBezTo>
                      <a:pt x="193" y="17"/>
                      <a:pt x="196" y="14"/>
                      <a:pt x="198" y="17"/>
                    </a:cubicBezTo>
                    <a:cubicBezTo>
                      <a:pt x="200" y="21"/>
                      <a:pt x="206" y="17"/>
                      <a:pt x="203" y="22"/>
                    </a:cubicBezTo>
                    <a:cubicBezTo>
                      <a:pt x="200" y="27"/>
                      <a:pt x="195" y="31"/>
                      <a:pt x="198" y="33"/>
                    </a:cubicBezTo>
                    <a:cubicBezTo>
                      <a:pt x="201" y="35"/>
                      <a:pt x="206" y="29"/>
                      <a:pt x="206" y="31"/>
                    </a:cubicBezTo>
                    <a:cubicBezTo>
                      <a:pt x="207" y="34"/>
                      <a:pt x="204" y="37"/>
                      <a:pt x="210" y="39"/>
                    </a:cubicBezTo>
                    <a:cubicBezTo>
                      <a:pt x="216" y="40"/>
                      <a:pt x="216" y="35"/>
                      <a:pt x="221" y="40"/>
                    </a:cubicBezTo>
                    <a:cubicBezTo>
                      <a:pt x="226" y="46"/>
                      <a:pt x="219" y="42"/>
                      <a:pt x="230" y="47"/>
                    </a:cubicBezTo>
                    <a:cubicBezTo>
                      <a:pt x="240" y="51"/>
                      <a:pt x="246" y="47"/>
                      <a:pt x="245" y="5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0" name="Freeform 352">
                <a:extLst>
                  <a:ext uri="{FF2B5EF4-FFF2-40B4-BE49-F238E27FC236}">
                    <a16:creationId xmlns:a16="http://schemas.microsoft.com/office/drawing/2014/main" id="{FC64C4CA-A0DE-4320-93B5-3066F9809211}"/>
                  </a:ext>
                </a:extLst>
              </p:cNvPr>
              <p:cNvSpPr>
                <a:spLocks/>
              </p:cNvSpPr>
              <p:nvPr/>
            </p:nvSpPr>
            <p:spPr bwMode="auto">
              <a:xfrm>
                <a:off x="9596140" y="3889954"/>
                <a:ext cx="33754" cy="53444"/>
              </a:xfrm>
              <a:custGeom>
                <a:avLst/>
                <a:gdLst>
                  <a:gd name="T0" fmla="*/ 5 w 36"/>
                  <a:gd name="T1" fmla="*/ 6 h 58"/>
                  <a:gd name="T2" fmla="*/ 5 w 36"/>
                  <a:gd name="T3" fmla="*/ 14 h 58"/>
                  <a:gd name="T4" fmla="*/ 9 w 36"/>
                  <a:gd name="T5" fmla="*/ 18 h 58"/>
                  <a:gd name="T6" fmla="*/ 16 w 36"/>
                  <a:gd name="T7" fmla="*/ 23 h 58"/>
                  <a:gd name="T8" fmla="*/ 20 w 36"/>
                  <a:gd name="T9" fmla="*/ 27 h 58"/>
                  <a:gd name="T10" fmla="*/ 22 w 36"/>
                  <a:gd name="T11" fmla="*/ 35 h 58"/>
                  <a:gd name="T12" fmla="*/ 28 w 36"/>
                  <a:gd name="T13" fmla="*/ 39 h 58"/>
                  <a:gd name="T14" fmla="*/ 33 w 36"/>
                  <a:gd name="T15" fmla="*/ 47 h 58"/>
                  <a:gd name="T16" fmla="*/ 33 w 36"/>
                  <a:gd name="T17" fmla="*/ 56 h 58"/>
                  <a:gd name="T18" fmla="*/ 24 w 36"/>
                  <a:gd name="T19" fmla="*/ 54 h 58"/>
                  <a:gd name="T20" fmla="*/ 18 w 36"/>
                  <a:gd name="T21" fmla="*/ 54 h 58"/>
                  <a:gd name="T22" fmla="*/ 16 w 36"/>
                  <a:gd name="T23" fmla="*/ 47 h 58"/>
                  <a:gd name="T24" fmla="*/ 15 w 36"/>
                  <a:gd name="T25" fmla="*/ 42 h 58"/>
                  <a:gd name="T26" fmla="*/ 9 w 36"/>
                  <a:gd name="T27" fmla="*/ 37 h 58"/>
                  <a:gd name="T28" fmla="*/ 6 w 36"/>
                  <a:gd name="T29" fmla="*/ 31 h 58"/>
                  <a:gd name="T30" fmla="*/ 4 w 36"/>
                  <a:gd name="T31" fmla="*/ 21 h 58"/>
                  <a:gd name="T32" fmla="*/ 3 w 36"/>
                  <a:gd name="T33" fmla="*/ 17 h 58"/>
                  <a:gd name="T34" fmla="*/ 0 w 36"/>
                  <a:gd name="T35" fmla="*/ 8 h 58"/>
                  <a:gd name="T36" fmla="*/ 5 w 36"/>
                  <a:gd name="T37" fmla="*/ 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58">
                    <a:moveTo>
                      <a:pt x="5" y="6"/>
                    </a:moveTo>
                    <a:cubicBezTo>
                      <a:pt x="5" y="11"/>
                      <a:pt x="3" y="12"/>
                      <a:pt x="5" y="14"/>
                    </a:cubicBezTo>
                    <a:cubicBezTo>
                      <a:pt x="7" y="16"/>
                      <a:pt x="5" y="16"/>
                      <a:pt x="9" y="18"/>
                    </a:cubicBezTo>
                    <a:cubicBezTo>
                      <a:pt x="12" y="19"/>
                      <a:pt x="15" y="21"/>
                      <a:pt x="16" y="23"/>
                    </a:cubicBezTo>
                    <a:cubicBezTo>
                      <a:pt x="17" y="24"/>
                      <a:pt x="19" y="24"/>
                      <a:pt x="20" y="27"/>
                    </a:cubicBezTo>
                    <a:cubicBezTo>
                      <a:pt x="20" y="31"/>
                      <a:pt x="20" y="33"/>
                      <a:pt x="22" y="35"/>
                    </a:cubicBezTo>
                    <a:cubicBezTo>
                      <a:pt x="25" y="36"/>
                      <a:pt x="27" y="36"/>
                      <a:pt x="28" y="39"/>
                    </a:cubicBezTo>
                    <a:cubicBezTo>
                      <a:pt x="29" y="42"/>
                      <a:pt x="33" y="43"/>
                      <a:pt x="33" y="47"/>
                    </a:cubicBezTo>
                    <a:cubicBezTo>
                      <a:pt x="33" y="52"/>
                      <a:pt x="36" y="56"/>
                      <a:pt x="33" y="56"/>
                    </a:cubicBezTo>
                    <a:cubicBezTo>
                      <a:pt x="29" y="55"/>
                      <a:pt x="29" y="55"/>
                      <a:pt x="24" y="54"/>
                    </a:cubicBezTo>
                    <a:cubicBezTo>
                      <a:pt x="20" y="54"/>
                      <a:pt x="20" y="58"/>
                      <a:pt x="18" y="54"/>
                    </a:cubicBezTo>
                    <a:cubicBezTo>
                      <a:pt x="16" y="50"/>
                      <a:pt x="18" y="51"/>
                      <a:pt x="16" y="47"/>
                    </a:cubicBezTo>
                    <a:cubicBezTo>
                      <a:pt x="15" y="42"/>
                      <a:pt x="19" y="45"/>
                      <a:pt x="15" y="42"/>
                    </a:cubicBezTo>
                    <a:cubicBezTo>
                      <a:pt x="11" y="39"/>
                      <a:pt x="12" y="40"/>
                      <a:pt x="9" y="37"/>
                    </a:cubicBezTo>
                    <a:cubicBezTo>
                      <a:pt x="7" y="34"/>
                      <a:pt x="6" y="35"/>
                      <a:pt x="6" y="31"/>
                    </a:cubicBezTo>
                    <a:cubicBezTo>
                      <a:pt x="5" y="27"/>
                      <a:pt x="4" y="23"/>
                      <a:pt x="4" y="21"/>
                    </a:cubicBezTo>
                    <a:cubicBezTo>
                      <a:pt x="4" y="19"/>
                      <a:pt x="5" y="23"/>
                      <a:pt x="3" y="17"/>
                    </a:cubicBezTo>
                    <a:cubicBezTo>
                      <a:pt x="1" y="11"/>
                      <a:pt x="0" y="11"/>
                      <a:pt x="0" y="8"/>
                    </a:cubicBezTo>
                    <a:cubicBezTo>
                      <a:pt x="1" y="6"/>
                      <a:pt x="4" y="0"/>
                      <a:pt x="5" y="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1" name="Freeform 353">
                <a:extLst>
                  <a:ext uri="{FF2B5EF4-FFF2-40B4-BE49-F238E27FC236}">
                    <a16:creationId xmlns:a16="http://schemas.microsoft.com/office/drawing/2014/main" id="{7034B2F5-EA08-4D76-AB62-4D736070C395}"/>
                  </a:ext>
                </a:extLst>
              </p:cNvPr>
              <p:cNvSpPr>
                <a:spLocks/>
              </p:cNvSpPr>
              <p:nvPr/>
            </p:nvSpPr>
            <p:spPr bwMode="auto">
              <a:xfrm>
                <a:off x="9513631" y="3829948"/>
                <a:ext cx="53444" cy="62819"/>
              </a:xfrm>
              <a:custGeom>
                <a:avLst/>
                <a:gdLst>
                  <a:gd name="T0" fmla="*/ 46 w 58"/>
                  <a:gd name="T1" fmla="*/ 45 h 68"/>
                  <a:gd name="T2" fmla="*/ 44 w 58"/>
                  <a:gd name="T3" fmla="*/ 36 h 68"/>
                  <a:gd name="T4" fmla="*/ 30 w 58"/>
                  <a:gd name="T5" fmla="*/ 24 h 68"/>
                  <a:gd name="T6" fmla="*/ 16 w 58"/>
                  <a:gd name="T7" fmla="*/ 16 h 68"/>
                  <a:gd name="T8" fmla="*/ 10 w 58"/>
                  <a:gd name="T9" fmla="*/ 11 h 68"/>
                  <a:gd name="T10" fmla="*/ 2 w 58"/>
                  <a:gd name="T11" fmla="*/ 4 h 68"/>
                  <a:gd name="T12" fmla="*/ 10 w 58"/>
                  <a:gd name="T13" fmla="*/ 4 h 68"/>
                  <a:gd name="T14" fmla="*/ 20 w 58"/>
                  <a:gd name="T15" fmla="*/ 12 h 68"/>
                  <a:gd name="T16" fmla="*/ 28 w 58"/>
                  <a:gd name="T17" fmla="*/ 17 h 68"/>
                  <a:gd name="T18" fmla="*/ 39 w 58"/>
                  <a:gd name="T19" fmla="*/ 23 h 68"/>
                  <a:gd name="T20" fmla="*/ 46 w 58"/>
                  <a:gd name="T21" fmla="*/ 31 h 68"/>
                  <a:gd name="T22" fmla="*/ 53 w 58"/>
                  <a:gd name="T23" fmla="*/ 40 h 68"/>
                  <a:gd name="T24" fmla="*/ 58 w 58"/>
                  <a:gd name="T25" fmla="*/ 50 h 68"/>
                  <a:gd name="T26" fmla="*/ 54 w 58"/>
                  <a:gd name="T27" fmla="*/ 64 h 68"/>
                  <a:gd name="T28" fmla="*/ 46 w 58"/>
                  <a:gd name="T29" fmla="*/ 62 h 68"/>
                  <a:gd name="T30" fmla="*/ 46 w 58"/>
                  <a:gd name="T31" fmla="*/ 50 h 68"/>
                  <a:gd name="T32" fmla="*/ 46 w 58"/>
                  <a:gd name="T33" fmla="*/ 4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68">
                    <a:moveTo>
                      <a:pt x="46" y="45"/>
                    </a:moveTo>
                    <a:cubicBezTo>
                      <a:pt x="44" y="36"/>
                      <a:pt x="53" y="43"/>
                      <a:pt x="44" y="36"/>
                    </a:cubicBezTo>
                    <a:cubicBezTo>
                      <a:pt x="34" y="28"/>
                      <a:pt x="41" y="28"/>
                      <a:pt x="30" y="24"/>
                    </a:cubicBezTo>
                    <a:cubicBezTo>
                      <a:pt x="19" y="21"/>
                      <a:pt x="19" y="19"/>
                      <a:pt x="16" y="16"/>
                    </a:cubicBezTo>
                    <a:cubicBezTo>
                      <a:pt x="13" y="13"/>
                      <a:pt x="15" y="13"/>
                      <a:pt x="10" y="11"/>
                    </a:cubicBezTo>
                    <a:cubicBezTo>
                      <a:pt x="5" y="8"/>
                      <a:pt x="0" y="6"/>
                      <a:pt x="2" y="4"/>
                    </a:cubicBezTo>
                    <a:cubicBezTo>
                      <a:pt x="4" y="2"/>
                      <a:pt x="6" y="0"/>
                      <a:pt x="10" y="4"/>
                    </a:cubicBezTo>
                    <a:cubicBezTo>
                      <a:pt x="14" y="9"/>
                      <a:pt x="16" y="9"/>
                      <a:pt x="20" y="12"/>
                    </a:cubicBezTo>
                    <a:cubicBezTo>
                      <a:pt x="24" y="15"/>
                      <a:pt x="21" y="14"/>
                      <a:pt x="28" y="17"/>
                    </a:cubicBezTo>
                    <a:cubicBezTo>
                      <a:pt x="34" y="20"/>
                      <a:pt x="36" y="20"/>
                      <a:pt x="39" y="23"/>
                    </a:cubicBezTo>
                    <a:cubicBezTo>
                      <a:pt x="43" y="27"/>
                      <a:pt x="42" y="28"/>
                      <a:pt x="46" y="31"/>
                    </a:cubicBezTo>
                    <a:cubicBezTo>
                      <a:pt x="50" y="34"/>
                      <a:pt x="51" y="36"/>
                      <a:pt x="53" y="40"/>
                    </a:cubicBezTo>
                    <a:cubicBezTo>
                      <a:pt x="55" y="45"/>
                      <a:pt x="58" y="46"/>
                      <a:pt x="58" y="50"/>
                    </a:cubicBezTo>
                    <a:cubicBezTo>
                      <a:pt x="58" y="55"/>
                      <a:pt x="55" y="62"/>
                      <a:pt x="54" y="64"/>
                    </a:cubicBezTo>
                    <a:cubicBezTo>
                      <a:pt x="52" y="65"/>
                      <a:pt x="46" y="68"/>
                      <a:pt x="46" y="62"/>
                    </a:cubicBezTo>
                    <a:cubicBezTo>
                      <a:pt x="46" y="57"/>
                      <a:pt x="46" y="51"/>
                      <a:pt x="46" y="50"/>
                    </a:cubicBezTo>
                    <a:cubicBezTo>
                      <a:pt x="46" y="49"/>
                      <a:pt x="43" y="45"/>
                      <a:pt x="46" y="4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2" name="Freeform 354">
                <a:extLst>
                  <a:ext uri="{FF2B5EF4-FFF2-40B4-BE49-F238E27FC236}">
                    <a16:creationId xmlns:a16="http://schemas.microsoft.com/office/drawing/2014/main" id="{89B51F9D-B63C-4671-9670-87DEF6C5E539}"/>
                  </a:ext>
                </a:extLst>
              </p:cNvPr>
              <p:cNvSpPr>
                <a:spLocks/>
              </p:cNvSpPr>
              <p:nvPr/>
            </p:nvSpPr>
            <p:spPr bwMode="auto">
              <a:xfrm>
                <a:off x="9453625" y="3870265"/>
                <a:ext cx="97510" cy="60006"/>
              </a:xfrm>
              <a:custGeom>
                <a:avLst/>
                <a:gdLst>
                  <a:gd name="T0" fmla="*/ 84 w 106"/>
                  <a:gd name="T1" fmla="*/ 5 h 66"/>
                  <a:gd name="T2" fmla="*/ 84 w 106"/>
                  <a:gd name="T3" fmla="*/ 9 h 66"/>
                  <a:gd name="T4" fmla="*/ 84 w 106"/>
                  <a:gd name="T5" fmla="*/ 18 h 66"/>
                  <a:gd name="T6" fmla="*/ 78 w 106"/>
                  <a:gd name="T7" fmla="*/ 26 h 66"/>
                  <a:gd name="T8" fmla="*/ 71 w 106"/>
                  <a:gd name="T9" fmla="*/ 26 h 66"/>
                  <a:gd name="T10" fmla="*/ 65 w 106"/>
                  <a:gd name="T11" fmla="*/ 33 h 66"/>
                  <a:gd name="T12" fmla="*/ 62 w 106"/>
                  <a:gd name="T13" fmla="*/ 40 h 66"/>
                  <a:gd name="T14" fmla="*/ 49 w 106"/>
                  <a:gd name="T15" fmla="*/ 40 h 66"/>
                  <a:gd name="T16" fmla="*/ 44 w 106"/>
                  <a:gd name="T17" fmla="*/ 36 h 66"/>
                  <a:gd name="T18" fmla="*/ 45 w 106"/>
                  <a:gd name="T19" fmla="*/ 29 h 66"/>
                  <a:gd name="T20" fmla="*/ 46 w 106"/>
                  <a:gd name="T21" fmla="*/ 26 h 66"/>
                  <a:gd name="T22" fmla="*/ 38 w 106"/>
                  <a:gd name="T23" fmla="*/ 31 h 66"/>
                  <a:gd name="T24" fmla="*/ 38 w 106"/>
                  <a:gd name="T25" fmla="*/ 38 h 66"/>
                  <a:gd name="T26" fmla="*/ 27 w 106"/>
                  <a:gd name="T27" fmla="*/ 41 h 66"/>
                  <a:gd name="T28" fmla="*/ 12 w 106"/>
                  <a:gd name="T29" fmla="*/ 41 h 66"/>
                  <a:gd name="T30" fmla="*/ 1 w 106"/>
                  <a:gd name="T31" fmla="*/ 41 h 66"/>
                  <a:gd name="T32" fmla="*/ 4 w 106"/>
                  <a:gd name="T33" fmla="*/ 49 h 66"/>
                  <a:gd name="T34" fmla="*/ 11 w 106"/>
                  <a:gd name="T35" fmla="*/ 52 h 66"/>
                  <a:gd name="T36" fmla="*/ 20 w 106"/>
                  <a:gd name="T37" fmla="*/ 58 h 66"/>
                  <a:gd name="T38" fmla="*/ 27 w 106"/>
                  <a:gd name="T39" fmla="*/ 59 h 66"/>
                  <a:gd name="T40" fmla="*/ 35 w 106"/>
                  <a:gd name="T41" fmla="*/ 62 h 66"/>
                  <a:gd name="T42" fmla="*/ 48 w 106"/>
                  <a:gd name="T43" fmla="*/ 62 h 66"/>
                  <a:gd name="T44" fmla="*/ 60 w 106"/>
                  <a:gd name="T45" fmla="*/ 57 h 66"/>
                  <a:gd name="T46" fmla="*/ 73 w 106"/>
                  <a:gd name="T47" fmla="*/ 52 h 66"/>
                  <a:gd name="T48" fmla="*/ 83 w 106"/>
                  <a:gd name="T49" fmla="*/ 46 h 66"/>
                  <a:gd name="T50" fmla="*/ 85 w 106"/>
                  <a:gd name="T51" fmla="*/ 39 h 66"/>
                  <a:gd name="T52" fmla="*/ 95 w 106"/>
                  <a:gd name="T53" fmla="*/ 39 h 66"/>
                  <a:gd name="T54" fmla="*/ 95 w 106"/>
                  <a:gd name="T55" fmla="*/ 33 h 66"/>
                  <a:gd name="T56" fmla="*/ 95 w 106"/>
                  <a:gd name="T57" fmla="*/ 26 h 66"/>
                  <a:gd name="T58" fmla="*/ 103 w 106"/>
                  <a:gd name="T59" fmla="*/ 23 h 66"/>
                  <a:gd name="T60" fmla="*/ 105 w 106"/>
                  <a:gd name="T61" fmla="*/ 15 h 66"/>
                  <a:gd name="T62" fmla="*/ 101 w 106"/>
                  <a:gd name="T63" fmla="*/ 5 h 66"/>
                  <a:gd name="T64" fmla="*/ 87 w 106"/>
                  <a:gd name="T65" fmla="*/ 2 h 66"/>
                  <a:gd name="T66" fmla="*/ 84 w 106"/>
                  <a:gd name="T67" fmla="*/ 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 h="66">
                    <a:moveTo>
                      <a:pt x="84" y="5"/>
                    </a:moveTo>
                    <a:cubicBezTo>
                      <a:pt x="84" y="5"/>
                      <a:pt x="83" y="4"/>
                      <a:pt x="84" y="9"/>
                    </a:cubicBezTo>
                    <a:cubicBezTo>
                      <a:pt x="85" y="14"/>
                      <a:pt x="84" y="16"/>
                      <a:pt x="84" y="18"/>
                    </a:cubicBezTo>
                    <a:cubicBezTo>
                      <a:pt x="85" y="21"/>
                      <a:pt x="81" y="27"/>
                      <a:pt x="78" y="26"/>
                    </a:cubicBezTo>
                    <a:cubicBezTo>
                      <a:pt x="76" y="24"/>
                      <a:pt x="73" y="22"/>
                      <a:pt x="71" y="26"/>
                    </a:cubicBezTo>
                    <a:cubicBezTo>
                      <a:pt x="69" y="30"/>
                      <a:pt x="67" y="31"/>
                      <a:pt x="65" y="33"/>
                    </a:cubicBezTo>
                    <a:cubicBezTo>
                      <a:pt x="63" y="34"/>
                      <a:pt x="68" y="40"/>
                      <a:pt x="62" y="40"/>
                    </a:cubicBezTo>
                    <a:cubicBezTo>
                      <a:pt x="56" y="41"/>
                      <a:pt x="51" y="41"/>
                      <a:pt x="49" y="40"/>
                    </a:cubicBezTo>
                    <a:cubicBezTo>
                      <a:pt x="47" y="40"/>
                      <a:pt x="44" y="41"/>
                      <a:pt x="44" y="36"/>
                    </a:cubicBezTo>
                    <a:cubicBezTo>
                      <a:pt x="44" y="31"/>
                      <a:pt x="44" y="31"/>
                      <a:pt x="45" y="29"/>
                    </a:cubicBezTo>
                    <a:cubicBezTo>
                      <a:pt x="47" y="28"/>
                      <a:pt x="50" y="24"/>
                      <a:pt x="46" y="26"/>
                    </a:cubicBezTo>
                    <a:cubicBezTo>
                      <a:pt x="42" y="27"/>
                      <a:pt x="38" y="27"/>
                      <a:pt x="38" y="31"/>
                    </a:cubicBezTo>
                    <a:cubicBezTo>
                      <a:pt x="38" y="35"/>
                      <a:pt x="43" y="37"/>
                      <a:pt x="38" y="38"/>
                    </a:cubicBezTo>
                    <a:cubicBezTo>
                      <a:pt x="33" y="40"/>
                      <a:pt x="33" y="41"/>
                      <a:pt x="27" y="41"/>
                    </a:cubicBezTo>
                    <a:cubicBezTo>
                      <a:pt x="21" y="41"/>
                      <a:pt x="17" y="40"/>
                      <a:pt x="12" y="41"/>
                    </a:cubicBezTo>
                    <a:cubicBezTo>
                      <a:pt x="8" y="41"/>
                      <a:pt x="2" y="37"/>
                      <a:pt x="1" y="41"/>
                    </a:cubicBezTo>
                    <a:cubicBezTo>
                      <a:pt x="0" y="45"/>
                      <a:pt x="2" y="48"/>
                      <a:pt x="4" y="49"/>
                    </a:cubicBezTo>
                    <a:cubicBezTo>
                      <a:pt x="7" y="50"/>
                      <a:pt x="8" y="48"/>
                      <a:pt x="11" y="52"/>
                    </a:cubicBezTo>
                    <a:cubicBezTo>
                      <a:pt x="14" y="55"/>
                      <a:pt x="14" y="56"/>
                      <a:pt x="20" y="58"/>
                    </a:cubicBezTo>
                    <a:cubicBezTo>
                      <a:pt x="25" y="59"/>
                      <a:pt x="25" y="56"/>
                      <a:pt x="27" y="59"/>
                    </a:cubicBezTo>
                    <a:cubicBezTo>
                      <a:pt x="28" y="61"/>
                      <a:pt x="28" y="62"/>
                      <a:pt x="35" y="62"/>
                    </a:cubicBezTo>
                    <a:cubicBezTo>
                      <a:pt x="42" y="62"/>
                      <a:pt x="38" y="66"/>
                      <a:pt x="48" y="62"/>
                    </a:cubicBezTo>
                    <a:cubicBezTo>
                      <a:pt x="57" y="59"/>
                      <a:pt x="53" y="59"/>
                      <a:pt x="60" y="57"/>
                    </a:cubicBezTo>
                    <a:cubicBezTo>
                      <a:pt x="66" y="55"/>
                      <a:pt x="64" y="56"/>
                      <a:pt x="73" y="52"/>
                    </a:cubicBezTo>
                    <a:cubicBezTo>
                      <a:pt x="82" y="47"/>
                      <a:pt x="84" y="51"/>
                      <a:pt x="83" y="46"/>
                    </a:cubicBezTo>
                    <a:cubicBezTo>
                      <a:pt x="82" y="40"/>
                      <a:pt x="78" y="39"/>
                      <a:pt x="85" y="39"/>
                    </a:cubicBezTo>
                    <a:cubicBezTo>
                      <a:pt x="91" y="39"/>
                      <a:pt x="94" y="42"/>
                      <a:pt x="95" y="39"/>
                    </a:cubicBezTo>
                    <a:cubicBezTo>
                      <a:pt x="96" y="36"/>
                      <a:pt x="97" y="38"/>
                      <a:pt x="95" y="33"/>
                    </a:cubicBezTo>
                    <a:cubicBezTo>
                      <a:pt x="93" y="27"/>
                      <a:pt x="90" y="26"/>
                      <a:pt x="95" y="26"/>
                    </a:cubicBezTo>
                    <a:cubicBezTo>
                      <a:pt x="100" y="25"/>
                      <a:pt x="101" y="27"/>
                      <a:pt x="103" y="23"/>
                    </a:cubicBezTo>
                    <a:cubicBezTo>
                      <a:pt x="104" y="18"/>
                      <a:pt x="106" y="22"/>
                      <a:pt x="105" y="15"/>
                    </a:cubicBezTo>
                    <a:cubicBezTo>
                      <a:pt x="104" y="7"/>
                      <a:pt x="106" y="4"/>
                      <a:pt x="101" y="5"/>
                    </a:cubicBezTo>
                    <a:cubicBezTo>
                      <a:pt x="96" y="5"/>
                      <a:pt x="87" y="2"/>
                      <a:pt x="87" y="2"/>
                    </a:cubicBezTo>
                    <a:cubicBezTo>
                      <a:pt x="87" y="2"/>
                      <a:pt x="83" y="0"/>
                      <a:pt x="84" y="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3" name="Freeform 355">
                <a:extLst>
                  <a:ext uri="{FF2B5EF4-FFF2-40B4-BE49-F238E27FC236}">
                    <a16:creationId xmlns:a16="http://schemas.microsoft.com/office/drawing/2014/main" id="{821CA65E-2CAD-428E-9C36-DAC46AE17F7E}"/>
                  </a:ext>
                </a:extLst>
              </p:cNvPr>
              <p:cNvSpPr>
                <a:spLocks/>
              </p:cNvSpPr>
              <p:nvPr/>
            </p:nvSpPr>
            <p:spPr bwMode="auto">
              <a:xfrm>
                <a:off x="9412371" y="3808384"/>
                <a:ext cx="28128" cy="14064"/>
              </a:xfrm>
              <a:custGeom>
                <a:avLst/>
                <a:gdLst>
                  <a:gd name="T0" fmla="*/ 5 w 31"/>
                  <a:gd name="T1" fmla="*/ 11 h 16"/>
                  <a:gd name="T2" fmla="*/ 11 w 31"/>
                  <a:gd name="T3" fmla="*/ 6 h 16"/>
                  <a:gd name="T4" fmla="*/ 20 w 31"/>
                  <a:gd name="T5" fmla="*/ 3 h 16"/>
                  <a:gd name="T6" fmla="*/ 25 w 31"/>
                  <a:gd name="T7" fmla="*/ 11 h 16"/>
                  <a:gd name="T8" fmla="*/ 13 w 31"/>
                  <a:gd name="T9" fmla="*/ 15 h 16"/>
                  <a:gd name="T10" fmla="*/ 7 w 31"/>
                  <a:gd name="T11" fmla="*/ 15 h 16"/>
                  <a:gd name="T12" fmla="*/ 5 w 31"/>
                  <a:gd name="T13" fmla="*/ 11 h 16"/>
                </a:gdLst>
                <a:ahLst/>
                <a:cxnLst>
                  <a:cxn ang="0">
                    <a:pos x="T0" y="T1"/>
                  </a:cxn>
                  <a:cxn ang="0">
                    <a:pos x="T2" y="T3"/>
                  </a:cxn>
                  <a:cxn ang="0">
                    <a:pos x="T4" y="T5"/>
                  </a:cxn>
                  <a:cxn ang="0">
                    <a:pos x="T6" y="T7"/>
                  </a:cxn>
                  <a:cxn ang="0">
                    <a:pos x="T8" y="T9"/>
                  </a:cxn>
                  <a:cxn ang="0">
                    <a:pos x="T10" y="T11"/>
                  </a:cxn>
                  <a:cxn ang="0">
                    <a:pos x="T12" y="T13"/>
                  </a:cxn>
                </a:cxnLst>
                <a:rect l="0" t="0" r="r" b="b"/>
                <a:pathLst>
                  <a:path w="31" h="16">
                    <a:moveTo>
                      <a:pt x="5" y="11"/>
                    </a:moveTo>
                    <a:cubicBezTo>
                      <a:pt x="5" y="7"/>
                      <a:pt x="8" y="5"/>
                      <a:pt x="11" y="6"/>
                    </a:cubicBezTo>
                    <a:cubicBezTo>
                      <a:pt x="14" y="7"/>
                      <a:pt x="17" y="0"/>
                      <a:pt x="20" y="3"/>
                    </a:cubicBezTo>
                    <a:cubicBezTo>
                      <a:pt x="24" y="6"/>
                      <a:pt x="31" y="9"/>
                      <a:pt x="25" y="11"/>
                    </a:cubicBezTo>
                    <a:cubicBezTo>
                      <a:pt x="18" y="14"/>
                      <a:pt x="16" y="15"/>
                      <a:pt x="13" y="15"/>
                    </a:cubicBezTo>
                    <a:cubicBezTo>
                      <a:pt x="9" y="15"/>
                      <a:pt x="9" y="14"/>
                      <a:pt x="7" y="15"/>
                    </a:cubicBezTo>
                    <a:cubicBezTo>
                      <a:pt x="5" y="16"/>
                      <a:pt x="0" y="8"/>
                      <a:pt x="5" y="1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4" name="Freeform 356">
                <a:extLst>
                  <a:ext uri="{FF2B5EF4-FFF2-40B4-BE49-F238E27FC236}">
                    <a16:creationId xmlns:a16="http://schemas.microsoft.com/office/drawing/2014/main" id="{C11C89F9-1F4A-4BF9-B68C-EB3AEE03944F}"/>
                  </a:ext>
                </a:extLst>
              </p:cNvPr>
              <p:cNvSpPr>
                <a:spLocks/>
              </p:cNvSpPr>
              <p:nvPr/>
            </p:nvSpPr>
            <p:spPr bwMode="auto">
              <a:xfrm>
                <a:off x="9489254" y="3824323"/>
                <a:ext cx="20627" cy="12189"/>
              </a:xfrm>
              <a:custGeom>
                <a:avLst/>
                <a:gdLst>
                  <a:gd name="T0" fmla="*/ 5 w 22"/>
                  <a:gd name="T1" fmla="*/ 7 h 13"/>
                  <a:gd name="T2" fmla="*/ 14 w 22"/>
                  <a:gd name="T3" fmla="*/ 8 h 13"/>
                  <a:gd name="T4" fmla="*/ 19 w 22"/>
                  <a:gd name="T5" fmla="*/ 7 h 13"/>
                  <a:gd name="T6" fmla="*/ 17 w 22"/>
                  <a:gd name="T7" fmla="*/ 1 h 13"/>
                  <a:gd name="T8" fmla="*/ 7 w 22"/>
                  <a:gd name="T9" fmla="*/ 0 h 13"/>
                  <a:gd name="T10" fmla="*/ 5 w 22"/>
                  <a:gd name="T11" fmla="*/ 7 h 13"/>
                </a:gdLst>
                <a:ahLst/>
                <a:cxnLst>
                  <a:cxn ang="0">
                    <a:pos x="T0" y="T1"/>
                  </a:cxn>
                  <a:cxn ang="0">
                    <a:pos x="T2" y="T3"/>
                  </a:cxn>
                  <a:cxn ang="0">
                    <a:pos x="T4" y="T5"/>
                  </a:cxn>
                  <a:cxn ang="0">
                    <a:pos x="T6" y="T7"/>
                  </a:cxn>
                  <a:cxn ang="0">
                    <a:pos x="T8" y="T9"/>
                  </a:cxn>
                  <a:cxn ang="0">
                    <a:pos x="T10" y="T11"/>
                  </a:cxn>
                </a:cxnLst>
                <a:rect l="0" t="0" r="r" b="b"/>
                <a:pathLst>
                  <a:path w="22" h="13">
                    <a:moveTo>
                      <a:pt x="5" y="7"/>
                    </a:moveTo>
                    <a:cubicBezTo>
                      <a:pt x="11" y="9"/>
                      <a:pt x="10" y="7"/>
                      <a:pt x="14" y="8"/>
                    </a:cubicBezTo>
                    <a:cubicBezTo>
                      <a:pt x="17" y="9"/>
                      <a:pt x="19" y="13"/>
                      <a:pt x="19" y="7"/>
                    </a:cubicBezTo>
                    <a:cubicBezTo>
                      <a:pt x="19" y="2"/>
                      <a:pt x="22" y="2"/>
                      <a:pt x="17" y="1"/>
                    </a:cubicBezTo>
                    <a:cubicBezTo>
                      <a:pt x="13" y="0"/>
                      <a:pt x="9" y="0"/>
                      <a:pt x="7" y="0"/>
                    </a:cubicBezTo>
                    <a:cubicBezTo>
                      <a:pt x="5" y="0"/>
                      <a:pt x="0" y="1"/>
                      <a:pt x="5" y="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5" name="Freeform 358">
                <a:extLst>
                  <a:ext uri="{FF2B5EF4-FFF2-40B4-BE49-F238E27FC236}">
                    <a16:creationId xmlns:a16="http://schemas.microsoft.com/office/drawing/2014/main" id="{0E0186EE-B6A8-4593-93FC-9A59BD60B605}"/>
                  </a:ext>
                </a:extLst>
              </p:cNvPr>
              <p:cNvSpPr>
                <a:spLocks/>
              </p:cNvSpPr>
              <p:nvPr/>
            </p:nvSpPr>
            <p:spPr bwMode="auto">
              <a:xfrm>
                <a:off x="9729278" y="3975276"/>
                <a:ext cx="21565" cy="44067"/>
              </a:xfrm>
              <a:custGeom>
                <a:avLst/>
                <a:gdLst>
                  <a:gd name="T0" fmla="*/ 2 w 23"/>
                  <a:gd name="T1" fmla="*/ 6 h 48"/>
                  <a:gd name="T2" fmla="*/ 2 w 23"/>
                  <a:gd name="T3" fmla="*/ 16 h 48"/>
                  <a:gd name="T4" fmla="*/ 2 w 23"/>
                  <a:gd name="T5" fmla="*/ 23 h 48"/>
                  <a:gd name="T6" fmla="*/ 4 w 23"/>
                  <a:gd name="T7" fmla="*/ 28 h 48"/>
                  <a:gd name="T8" fmla="*/ 13 w 23"/>
                  <a:gd name="T9" fmla="*/ 35 h 48"/>
                  <a:gd name="T10" fmla="*/ 19 w 23"/>
                  <a:gd name="T11" fmla="*/ 43 h 48"/>
                  <a:gd name="T12" fmla="*/ 22 w 23"/>
                  <a:gd name="T13" fmla="*/ 43 h 48"/>
                  <a:gd name="T14" fmla="*/ 20 w 23"/>
                  <a:gd name="T15" fmla="*/ 35 h 48"/>
                  <a:gd name="T16" fmla="*/ 17 w 23"/>
                  <a:gd name="T17" fmla="*/ 27 h 48"/>
                  <a:gd name="T18" fmla="*/ 12 w 23"/>
                  <a:gd name="T19" fmla="*/ 19 h 48"/>
                  <a:gd name="T20" fmla="*/ 10 w 23"/>
                  <a:gd name="T21" fmla="*/ 10 h 48"/>
                  <a:gd name="T22" fmla="*/ 4 w 23"/>
                  <a:gd name="T23" fmla="*/ 5 h 48"/>
                  <a:gd name="T24" fmla="*/ 2 w 23"/>
                  <a:gd name="T25"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48">
                    <a:moveTo>
                      <a:pt x="2" y="6"/>
                    </a:moveTo>
                    <a:cubicBezTo>
                      <a:pt x="2" y="12"/>
                      <a:pt x="1" y="12"/>
                      <a:pt x="2" y="16"/>
                    </a:cubicBezTo>
                    <a:cubicBezTo>
                      <a:pt x="3" y="20"/>
                      <a:pt x="1" y="20"/>
                      <a:pt x="2" y="23"/>
                    </a:cubicBezTo>
                    <a:cubicBezTo>
                      <a:pt x="3" y="26"/>
                      <a:pt x="0" y="23"/>
                      <a:pt x="4" y="28"/>
                    </a:cubicBezTo>
                    <a:cubicBezTo>
                      <a:pt x="9" y="33"/>
                      <a:pt x="12" y="33"/>
                      <a:pt x="13" y="35"/>
                    </a:cubicBezTo>
                    <a:cubicBezTo>
                      <a:pt x="15" y="38"/>
                      <a:pt x="17" y="41"/>
                      <a:pt x="19" y="43"/>
                    </a:cubicBezTo>
                    <a:cubicBezTo>
                      <a:pt x="21" y="45"/>
                      <a:pt x="23" y="48"/>
                      <a:pt x="22" y="43"/>
                    </a:cubicBezTo>
                    <a:cubicBezTo>
                      <a:pt x="22" y="39"/>
                      <a:pt x="22" y="38"/>
                      <a:pt x="20" y="35"/>
                    </a:cubicBezTo>
                    <a:cubicBezTo>
                      <a:pt x="18" y="31"/>
                      <a:pt x="19" y="33"/>
                      <a:pt x="17" y="27"/>
                    </a:cubicBezTo>
                    <a:cubicBezTo>
                      <a:pt x="14" y="22"/>
                      <a:pt x="13" y="24"/>
                      <a:pt x="12" y="19"/>
                    </a:cubicBezTo>
                    <a:cubicBezTo>
                      <a:pt x="11" y="13"/>
                      <a:pt x="10" y="13"/>
                      <a:pt x="10" y="10"/>
                    </a:cubicBezTo>
                    <a:cubicBezTo>
                      <a:pt x="11" y="7"/>
                      <a:pt x="6" y="5"/>
                      <a:pt x="4" y="5"/>
                    </a:cubicBezTo>
                    <a:cubicBezTo>
                      <a:pt x="2" y="4"/>
                      <a:pt x="1" y="0"/>
                      <a:pt x="2" y="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6" name="Freeform 359">
                <a:extLst>
                  <a:ext uri="{FF2B5EF4-FFF2-40B4-BE49-F238E27FC236}">
                    <a16:creationId xmlns:a16="http://schemas.microsoft.com/office/drawing/2014/main" id="{EAF2BF4D-485A-48BD-BECB-9E7CE80E098B}"/>
                  </a:ext>
                </a:extLst>
              </p:cNvPr>
              <p:cNvSpPr>
                <a:spLocks/>
              </p:cNvSpPr>
              <p:nvPr/>
            </p:nvSpPr>
            <p:spPr bwMode="auto">
              <a:xfrm>
                <a:off x="9699275" y="3999653"/>
                <a:ext cx="32816" cy="21565"/>
              </a:xfrm>
              <a:custGeom>
                <a:avLst/>
                <a:gdLst>
                  <a:gd name="T0" fmla="*/ 9 w 35"/>
                  <a:gd name="T1" fmla="*/ 4 h 23"/>
                  <a:gd name="T2" fmla="*/ 16 w 35"/>
                  <a:gd name="T3" fmla="*/ 8 h 23"/>
                  <a:gd name="T4" fmla="*/ 27 w 35"/>
                  <a:gd name="T5" fmla="*/ 11 h 23"/>
                  <a:gd name="T6" fmla="*/ 33 w 35"/>
                  <a:gd name="T7" fmla="*/ 14 h 23"/>
                  <a:gd name="T8" fmla="*/ 34 w 35"/>
                  <a:gd name="T9" fmla="*/ 20 h 23"/>
                  <a:gd name="T10" fmla="*/ 31 w 35"/>
                  <a:gd name="T11" fmla="*/ 22 h 23"/>
                  <a:gd name="T12" fmla="*/ 27 w 35"/>
                  <a:gd name="T13" fmla="*/ 22 h 23"/>
                  <a:gd name="T14" fmla="*/ 19 w 35"/>
                  <a:gd name="T15" fmla="*/ 21 h 23"/>
                  <a:gd name="T16" fmla="*/ 11 w 35"/>
                  <a:gd name="T17" fmla="*/ 21 h 23"/>
                  <a:gd name="T18" fmla="*/ 6 w 35"/>
                  <a:gd name="T19" fmla="*/ 19 h 23"/>
                  <a:gd name="T20" fmla="*/ 4 w 35"/>
                  <a:gd name="T21" fmla="*/ 12 h 23"/>
                  <a:gd name="T22" fmla="*/ 6 w 35"/>
                  <a:gd name="T23" fmla="*/ 4 h 23"/>
                  <a:gd name="T24" fmla="*/ 9 w 35"/>
                  <a:gd name="T25"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3">
                    <a:moveTo>
                      <a:pt x="9" y="4"/>
                    </a:moveTo>
                    <a:cubicBezTo>
                      <a:pt x="13" y="7"/>
                      <a:pt x="9" y="7"/>
                      <a:pt x="16" y="8"/>
                    </a:cubicBezTo>
                    <a:cubicBezTo>
                      <a:pt x="23" y="10"/>
                      <a:pt x="25" y="10"/>
                      <a:pt x="27" y="11"/>
                    </a:cubicBezTo>
                    <a:cubicBezTo>
                      <a:pt x="29" y="11"/>
                      <a:pt x="33" y="12"/>
                      <a:pt x="33" y="14"/>
                    </a:cubicBezTo>
                    <a:cubicBezTo>
                      <a:pt x="33" y="17"/>
                      <a:pt x="35" y="18"/>
                      <a:pt x="34" y="20"/>
                    </a:cubicBezTo>
                    <a:cubicBezTo>
                      <a:pt x="33" y="21"/>
                      <a:pt x="34" y="22"/>
                      <a:pt x="31" y="22"/>
                    </a:cubicBezTo>
                    <a:cubicBezTo>
                      <a:pt x="29" y="22"/>
                      <a:pt x="30" y="23"/>
                      <a:pt x="27" y="22"/>
                    </a:cubicBezTo>
                    <a:cubicBezTo>
                      <a:pt x="23" y="21"/>
                      <a:pt x="21" y="21"/>
                      <a:pt x="19" y="21"/>
                    </a:cubicBezTo>
                    <a:cubicBezTo>
                      <a:pt x="17" y="21"/>
                      <a:pt x="13" y="21"/>
                      <a:pt x="11" y="21"/>
                    </a:cubicBezTo>
                    <a:cubicBezTo>
                      <a:pt x="10" y="21"/>
                      <a:pt x="6" y="23"/>
                      <a:pt x="6" y="19"/>
                    </a:cubicBezTo>
                    <a:cubicBezTo>
                      <a:pt x="6" y="14"/>
                      <a:pt x="9" y="16"/>
                      <a:pt x="4" y="12"/>
                    </a:cubicBezTo>
                    <a:cubicBezTo>
                      <a:pt x="0" y="8"/>
                      <a:pt x="6" y="4"/>
                      <a:pt x="6" y="4"/>
                    </a:cubicBezTo>
                    <a:cubicBezTo>
                      <a:pt x="6" y="4"/>
                      <a:pt x="7" y="0"/>
                      <a:pt x="9"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7" name="Freeform 360">
                <a:extLst>
                  <a:ext uri="{FF2B5EF4-FFF2-40B4-BE49-F238E27FC236}">
                    <a16:creationId xmlns:a16="http://schemas.microsoft.com/office/drawing/2014/main" id="{EC4B0F68-8C76-4691-ABC8-D929D7C4DB81}"/>
                  </a:ext>
                </a:extLst>
              </p:cNvPr>
              <p:cNvSpPr>
                <a:spLocks/>
              </p:cNvSpPr>
              <p:nvPr/>
            </p:nvSpPr>
            <p:spPr bwMode="auto">
              <a:xfrm>
                <a:off x="9680523" y="3959336"/>
                <a:ext cx="32816" cy="25316"/>
              </a:xfrm>
              <a:custGeom>
                <a:avLst/>
                <a:gdLst>
                  <a:gd name="T0" fmla="*/ 5 w 36"/>
                  <a:gd name="T1" fmla="*/ 1 h 28"/>
                  <a:gd name="T2" fmla="*/ 14 w 36"/>
                  <a:gd name="T3" fmla="*/ 6 h 28"/>
                  <a:gd name="T4" fmla="*/ 23 w 36"/>
                  <a:gd name="T5" fmla="*/ 11 h 28"/>
                  <a:gd name="T6" fmla="*/ 30 w 36"/>
                  <a:gd name="T7" fmla="*/ 15 h 28"/>
                  <a:gd name="T8" fmla="*/ 35 w 36"/>
                  <a:gd name="T9" fmla="*/ 21 h 28"/>
                  <a:gd name="T10" fmla="*/ 35 w 36"/>
                  <a:gd name="T11" fmla="*/ 27 h 28"/>
                  <a:gd name="T12" fmla="*/ 29 w 36"/>
                  <a:gd name="T13" fmla="*/ 26 h 28"/>
                  <a:gd name="T14" fmla="*/ 24 w 36"/>
                  <a:gd name="T15" fmla="*/ 24 h 28"/>
                  <a:gd name="T16" fmla="*/ 18 w 36"/>
                  <a:gd name="T17" fmla="*/ 20 h 28"/>
                  <a:gd name="T18" fmla="*/ 15 w 36"/>
                  <a:gd name="T19" fmla="*/ 16 h 28"/>
                  <a:gd name="T20" fmla="*/ 10 w 36"/>
                  <a:gd name="T21" fmla="*/ 10 h 28"/>
                  <a:gd name="T22" fmla="*/ 5 w 36"/>
                  <a:gd name="T23" fmla="*/ 7 h 28"/>
                  <a:gd name="T24" fmla="*/ 5 w 36"/>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8">
                    <a:moveTo>
                      <a:pt x="5" y="1"/>
                    </a:moveTo>
                    <a:cubicBezTo>
                      <a:pt x="11" y="3"/>
                      <a:pt x="12" y="4"/>
                      <a:pt x="14" y="6"/>
                    </a:cubicBezTo>
                    <a:cubicBezTo>
                      <a:pt x="17" y="8"/>
                      <a:pt x="19" y="9"/>
                      <a:pt x="23" y="11"/>
                    </a:cubicBezTo>
                    <a:cubicBezTo>
                      <a:pt x="26" y="14"/>
                      <a:pt x="28" y="14"/>
                      <a:pt x="30" y="15"/>
                    </a:cubicBezTo>
                    <a:cubicBezTo>
                      <a:pt x="31" y="16"/>
                      <a:pt x="34" y="18"/>
                      <a:pt x="35" y="21"/>
                    </a:cubicBezTo>
                    <a:cubicBezTo>
                      <a:pt x="35" y="24"/>
                      <a:pt x="36" y="27"/>
                      <a:pt x="35" y="27"/>
                    </a:cubicBezTo>
                    <a:cubicBezTo>
                      <a:pt x="33" y="28"/>
                      <a:pt x="31" y="27"/>
                      <a:pt x="29" y="26"/>
                    </a:cubicBezTo>
                    <a:cubicBezTo>
                      <a:pt x="27" y="24"/>
                      <a:pt x="25" y="25"/>
                      <a:pt x="24" y="24"/>
                    </a:cubicBezTo>
                    <a:cubicBezTo>
                      <a:pt x="23" y="24"/>
                      <a:pt x="20" y="21"/>
                      <a:pt x="18" y="20"/>
                    </a:cubicBezTo>
                    <a:cubicBezTo>
                      <a:pt x="17" y="18"/>
                      <a:pt x="18" y="19"/>
                      <a:pt x="15" y="16"/>
                    </a:cubicBezTo>
                    <a:cubicBezTo>
                      <a:pt x="12" y="13"/>
                      <a:pt x="13" y="12"/>
                      <a:pt x="10" y="10"/>
                    </a:cubicBezTo>
                    <a:cubicBezTo>
                      <a:pt x="7" y="8"/>
                      <a:pt x="7" y="8"/>
                      <a:pt x="5" y="7"/>
                    </a:cubicBezTo>
                    <a:cubicBezTo>
                      <a:pt x="2" y="5"/>
                      <a:pt x="0" y="0"/>
                      <a:pt x="5" y="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8" name="Freeform 361">
                <a:extLst>
                  <a:ext uri="{FF2B5EF4-FFF2-40B4-BE49-F238E27FC236}">
                    <a16:creationId xmlns:a16="http://schemas.microsoft.com/office/drawing/2014/main" id="{8B339906-071C-4608-B142-7A6128CAFDBE}"/>
                  </a:ext>
                </a:extLst>
              </p:cNvPr>
              <p:cNvSpPr>
                <a:spLocks/>
              </p:cNvSpPr>
              <p:nvPr/>
            </p:nvSpPr>
            <p:spPr bwMode="auto">
              <a:xfrm>
                <a:off x="9646770" y="3964024"/>
                <a:ext cx="28128" cy="29066"/>
              </a:xfrm>
              <a:custGeom>
                <a:avLst/>
                <a:gdLst>
                  <a:gd name="T0" fmla="*/ 10 w 30"/>
                  <a:gd name="T1" fmla="*/ 9 h 32"/>
                  <a:gd name="T2" fmla="*/ 16 w 30"/>
                  <a:gd name="T3" fmla="*/ 8 h 32"/>
                  <a:gd name="T4" fmla="*/ 19 w 30"/>
                  <a:gd name="T5" fmla="*/ 15 h 32"/>
                  <a:gd name="T6" fmla="*/ 23 w 30"/>
                  <a:gd name="T7" fmla="*/ 19 h 32"/>
                  <a:gd name="T8" fmla="*/ 28 w 30"/>
                  <a:gd name="T9" fmla="*/ 26 h 32"/>
                  <a:gd name="T10" fmla="*/ 27 w 30"/>
                  <a:gd name="T11" fmla="*/ 31 h 32"/>
                  <a:gd name="T12" fmla="*/ 22 w 30"/>
                  <a:gd name="T13" fmla="*/ 24 h 32"/>
                  <a:gd name="T14" fmla="*/ 16 w 30"/>
                  <a:gd name="T15" fmla="*/ 22 h 32"/>
                  <a:gd name="T16" fmla="*/ 14 w 30"/>
                  <a:gd name="T17" fmla="*/ 18 h 32"/>
                  <a:gd name="T18" fmla="*/ 8 w 30"/>
                  <a:gd name="T19" fmla="*/ 18 h 32"/>
                  <a:gd name="T20" fmla="*/ 4 w 30"/>
                  <a:gd name="T21" fmla="*/ 13 h 32"/>
                  <a:gd name="T22" fmla="*/ 1 w 30"/>
                  <a:gd name="T23" fmla="*/ 7 h 32"/>
                  <a:gd name="T24" fmla="*/ 7 w 30"/>
                  <a:gd name="T25" fmla="*/ 3 h 32"/>
                  <a:gd name="T26" fmla="*/ 10 w 30"/>
                  <a:gd name="T2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2">
                    <a:moveTo>
                      <a:pt x="10" y="9"/>
                    </a:moveTo>
                    <a:cubicBezTo>
                      <a:pt x="11" y="8"/>
                      <a:pt x="16" y="6"/>
                      <a:pt x="16" y="8"/>
                    </a:cubicBezTo>
                    <a:cubicBezTo>
                      <a:pt x="16" y="10"/>
                      <a:pt x="17" y="13"/>
                      <a:pt x="19" y="15"/>
                    </a:cubicBezTo>
                    <a:cubicBezTo>
                      <a:pt x="22" y="16"/>
                      <a:pt x="22" y="15"/>
                      <a:pt x="23" y="19"/>
                    </a:cubicBezTo>
                    <a:cubicBezTo>
                      <a:pt x="24" y="22"/>
                      <a:pt x="27" y="22"/>
                      <a:pt x="28" y="26"/>
                    </a:cubicBezTo>
                    <a:cubicBezTo>
                      <a:pt x="29" y="30"/>
                      <a:pt x="30" y="32"/>
                      <a:pt x="27" y="31"/>
                    </a:cubicBezTo>
                    <a:cubicBezTo>
                      <a:pt x="24" y="30"/>
                      <a:pt x="25" y="26"/>
                      <a:pt x="22" y="24"/>
                    </a:cubicBezTo>
                    <a:cubicBezTo>
                      <a:pt x="18" y="23"/>
                      <a:pt x="18" y="26"/>
                      <a:pt x="16" y="22"/>
                    </a:cubicBezTo>
                    <a:cubicBezTo>
                      <a:pt x="14" y="18"/>
                      <a:pt x="17" y="19"/>
                      <a:pt x="14" y="18"/>
                    </a:cubicBezTo>
                    <a:cubicBezTo>
                      <a:pt x="11" y="18"/>
                      <a:pt x="13" y="19"/>
                      <a:pt x="8" y="18"/>
                    </a:cubicBezTo>
                    <a:cubicBezTo>
                      <a:pt x="4" y="16"/>
                      <a:pt x="8" y="15"/>
                      <a:pt x="4" y="13"/>
                    </a:cubicBezTo>
                    <a:cubicBezTo>
                      <a:pt x="1" y="11"/>
                      <a:pt x="0" y="9"/>
                      <a:pt x="1" y="7"/>
                    </a:cubicBezTo>
                    <a:cubicBezTo>
                      <a:pt x="2" y="5"/>
                      <a:pt x="7" y="0"/>
                      <a:pt x="7" y="3"/>
                    </a:cubicBezTo>
                    <a:cubicBezTo>
                      <a:pt x="7" y="6"/>
                      <a:pt x="6" y="11"/>
                      <a:pt x="10" y="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9" name="Freeform 362">
                <a:extLst>
                  <a:ext uri="{FF2B5EF4-FFF2-40B4-BE49-F238E27FC236}">
                    <a16:creationId xmlns:a16="http://schemas.microsoft.com/office/drawing/2014/main" id="{62C62D23-5E79-47FB-BE83-C8C8D11B0230}"/>
                  </a:ext>
                </a:extLst>
              </p:cNvPr>
              <p:cNvSpPr>
                <a:spLocks/>
              </p:cNvSpPr>
              <p:nvPr/>
            </p:nvSpPr>
            <p:spPr bwMode="auto">
              <a:xfrm>
                <a:off x="9637394" y="3933083"/>
                <a:ext cx="26253" cy="23441"/>
              </a:xfrm>
              <a:custGeom>
                <a:avLst/>
                <a:gdLst>
                  <a:gd name="T0" fmla="*/ 2 w 29"/>
                  <a:gd name="T1" fmla="*/ 6 h 25"/>
                  <a:gd name="T2" fmla="*/ 6 w 29"/>
                  <a:gd name="T3" fmla="*/ 3 h 25"/>
                  <a:gd name="T4" fmla="*/ 13 w 29"/>
                  <a:gd name="T5" fmla="*/ 8 h 25"/>
                  <a:gd name="T6" fmla="*/ 17 w 29"/>
                  <a:gd name="T7" fmla="*/ 12 h 25"/>
                  <a:gd name="T8" fmla="*/ 19 w 29"/>
                  <a:gd name="T9" fmla="*/ 16 h 25"/>
                  <a:gd name="T10" fmla="*/ 26 w 29"/>
                  <a:gd name="T11" fmla="*/ 21 h 25"/>
                  <a:gd name="T12" fmla="*/ 26 w 29"/>
                  <a:gd name="T13" fmla="*/ 25 h 25"/>
                  <a:gd name="T14" fmla="*/ 19 w 29"/>
                  <a:gd name="T15" fmla="*/ 23 h 25"/>
                  <a:gd name="T16" fmla="*/ 14 w 29"/>
                  <a:gd name="T17" fmla="*/ 20 h 25"/>
                  <a:gd name="T18" fmla="*/ 11 w 29"/>
                  <a:gd name="T19" fmla="*/ 16 h 25"/>
                  <a:gd name="T20" fmla="*/ 2 w 29"/>
                  <a:gd name="T21" fmla="*/ 9 h 25"/>
                  <a:gd name="T22" fmla="*/ 2 w 29"/>
                  <a:gd name="T23"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5">
                    <a:moveTo>
                      <a:pt x="2" y="6"/>
                    </a:moveTo>
                    <a:cubicBezTo>
                      <a:pt x="2" y="3"/>
                      <a:pt x="4" y="0"/>
                      <a:pt x="6" y="3"/>
                    </a:cubicBezTo>
                    <a:cubicBezTo>
                      <a:pt x="9" y="6"/>
                      <a:pt x="12" y="5"/>
                      <a:pt x="13" y="8"/>
                    </a:cubicBezTo>
                    <a:cubicBezTo>
                      <a:pt x="14" y="10"/>
                      <a:pt x="17" y="10"/>
                      <a:pt x="17" y="12"/>
                    </a:cubicBezTo>
                    <a:cubicBezTo>
                      <a:pt x="17" y="14"/>
                      <a:pt x="16" y="14"/>
                      <a:pt x="19" y="16"/>
                    </a:cubicBezTo>
                    <a:cubicBezTo>
                      <a:pt x="22" y="18"/>
                      <a:pt x="26" y="20"/>
                      <a:pt x="26" y="21"/>
                    </a:cubicBezTo>
                    <a:cubicBezTo>
                      <a:pt x="25" y="22"/>
                      <a:pt x="29" y="25"/>
                      <a:pt x="26" y="25"/>
                    </a:cubicBezTo>
                    <a:cubicBezTo>
                      <a:pt x="22" y="25"/>
                      <a:pt x="21" y="25"/>
                      <a:pt x="19" y="23"/>
                    </a:cubicBezTo>
                    <a:cubicBezTo>
                      <a:pt x="16" y="21"/>
                      <a:pt x="17" y="22"/>
                      <a:pt x="14" y="20"/>
                    </a:cubicBezTo>
                    <a:cubicBezTo>
                      <a:pt x="12" y="18"/>
                      <a:pt x="15" y="19"/>
                      <a:pt x="11" y="16"/>
                    </a:cubicBezTo>
                    <a:cubicBezTo>
                      <a:pt x="8" y="13"/>
                      <a:pt x="2" y="10"/>
                      <a:pt x="2" y="9"/>
                    </a:cubicBezTo>
                    <a:cubicBezTo>
                      <a:pt x="2" y="9"/>
                      <a:pt x="0" y="6"/>
                      <a:pt x="2" y="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0" name="Freeform 369">
                <a:extLst>
                  <a:ext uri="{FF2B5EF4-FFF2-40B4-BE49-F238E27FC236}">
                    <a16:creationId xmlns:a16="http://schemas.microsoft.com/office/drawing/2014/main" id="{5EAE21DD-AC09-43C6-9CF1-5BB2C0A1E780}"/>
                  </a:ext>
                </a:extLst>
              </p:cNvPr>
              <p:cNvSpPr>
                <a:spLocks/>
              </p:cNvSpPr>
              <p:nvPr/>
            </p:nvSpPr>
            <p:spPr bwMode="auto">
              <a:xfrm>
                <a:off x="9683336" y="3617114"/>
                <a:ext cx="36566" cy="35629"/>
              </a:xfrm>
              <a:custGeom>
                <a:avLst/>
                <a:gdLst>
                  <a:gd name="T0" fmla="*/ 9 w 40"/>
                  <a:gd name="T1" fmla="*/ 9 h 38"/>
                  <a:gd name="T2" fmla="*/ 9 w 40"/>
                  <a:gd name="T3" fmla="*/ 15 h 38"/>
                  <a:gd name="T4" fmla="*/ 4 w 40"/>
                  <a:gd name="T5" fmla="*/ 19 h 38"/>
                  <a:gd name="T6" fmla="*/ 7 w 40"/>
                  <a:gd name="T7" fmla="*/ 26 h 38"/>
                  <a:gd name="T8" fmla="*/ 8 w 40"/>
                  <a:gd name="T9" fmla="*/ 32 h 38"/>
                  <a:gd name="T10" fmla="*/ 19 w 40"/>
                  <a:gd name="T11" fmla="*/ 33 h 38"/>
                  <a:gd name="T12" fmla="*/ 29 w 40"/>
                  <a:gd name="T13" fmla="*/ 30 h 38"/>
                  <a:gd name="T14" fmla="*/ 31 w 40"/>
                  <a:gd name="T15" fmla="*/ 21 h 38"/>
                  <a:gd name="T16" fmla="*/ 33 w 40"/>
                  <a:gd name="T17" fmla="*/ 11 h 38"/>
                  <a:gd name="T18" fmla="*/ 28 w 40"/>
                  <a:gd name="T19" fmla="*/ 2 h 38"/>
                  <a:gd name="T20" fmla="*/ 8 w 40"/>
                  <a:gd name="T21" fmla="*/ 0 h 38"/>
                  <a:gd name="T22" fmla="*/ 9 w 40"/>
                  <a:gd name="T23"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38">
                    <a:moveTo>
                      <a:pt x="9" y="9"/>
                    </a:moveTo>
                    <a:cubicBezTo>
                      <a:pt x="14" y="12"/>
                      <a:pt x="12" y="15"/>
                      <a:pt x="9" y="15"/>
                    </a:cubicBezTo>
                    <a:cubicBezTo>
                      <a:pt x="6" y="15"/>
                      <a:pt x="0" y="16"/>
                      <a:pt x="4" y="19"/>
                    </a:cubicBezTo>
                    <a:cubicBezTo>
                      <a:pt x="8" y="23"/>
                      <a:pt x="8" y="19"/>
                      <a:pt x="7" y="26"/>
                    </a:cubicBezTo>
                    <a:cubicBezTo>
                      <a:pt x="7" y="29"/>
                      <a:pt x="4" y="32"/>
                      <a:pt x="8" y="32"/>
                    </a:cubicBezTo>
                    <a:cubicBezTo>
                      <a:pt x="11" y="31"/>
                      <a:pt x="9" y="30"/>
                      <a:pt x="19" y="33"/>
                    </a:cubicBezTo>
                    <a:cubicBezTo>
                      <a:pt x="32" y="38"/>
                      <a:pt x="29" y="35"/>
                      <a:pt x="29" y="30"/>
                    </a:cubicBezTo>
                    <a:cubicBezTo>
                      <a:pt x="29" y="25"/>
                      <a:pt x="27" y="25"/>
                      <a:pt x="31" y="21"/>
                    </a:cubicBezTo>
                    <a:cubicBezTo>
                      <a:pt x="35" y="17"/>
                      <a:pt x="36" y="18"/>
                      <a:pt x="33" y="11"/>
                    </a:cubicBezTo>
                    <a:cubicBezTo>
                      <a:pt x="30" y="4"/>
                      <a:pt x="40" y="2"/>
                      <a:pt x="28" y="2"/>
                    </a:cubicBezTo>
                    <a:cubicBezTo>
                      <a:pt x="16" y="3"/>
                      <a:pt x="8" y="0"/>
                      <a:pt x="8" y="0"/>
                    </a:cubicBezTo>
                    <a:lnTo>
                      <a:pt x="9" y="9"/>
                    </a:ln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1" name="Freeform 524">
                <a:extLst>
                  <a:ext uri="{FF2B5EF4-FFF2-40B4-BE49-F238E27FC236}">
                    <a16:creationId xmlns:a16="http://schemas.microsoft.com/office/drawing/2014/main" id="{075255E4-F9EC-4855-BA4D-AA7292C97CB4}"/>
                  </a:ext>
                </a:extLst>
              </p:cNvPr>
              <p:cNvSpPr>
                <a:spLocks/>
              </p:cNvSpPr>
              <p:nvPr/>
            </p:nvSpPr>
            <p:spPr bwMode="auto">
              <a:xfrm>
                <a:off x="9280170" y="3830886"/>
                <a:ext cx="220335" cy="210959"/>
              </a:xfrm>
              <a:custGeom>
                <a:avLst/>
                <a:gdLst>
                  <a:gd name="T0" fmla="*/ 227 w 240"/>
                  <a:gd name="T1" fmla="*/ 227 h 229"/>
                  <a:gd name="T2" fmla="*/ 210 w 240"/>
                  <a:gd name="T3" fmla="*/ 220 h 229"/>
                  <a:gd name="T4" fmla="*/ 183 w 240"/>
                  <a:gd name="T5" fmla="*/ 213 h 229"/>
                  <a:gd name="T6" fmla="*/ 165 w 240"/>
                  <a:gd name="T7" fmla="*/ 212 h 229"/>
                  <a:gd name="T8" fmla="*/ 151 w 240"/>
                  <a:gd name="T9" fmla="*/ 195 h 229"/>
                  <a:gd name="T10" fmla="*/ 139 w 240"/>
                  <a:gd name="T11" fmla="*/ 177 h 229"/>
                  <a:gd name="T12" fmla="*/ 128 w 240"/>
                  <a:gd name="T13" fmla="*/ 155 h 229"/>
                  <a:gd name="T14" fmla="*/ 103 w 240"/>
                  <a:gd name="T15" fmla="*/ 150 h 229"/>
                  <a:gd name="T16" fmla="*/ 85 w 240"/>
                  <a:gd name="T17" fmla="*/ 143 h 229"/>
                  <a:gd name="T18" fmla="*/ 70 w 240"/>
                  <a:gd name="T19" fmla="*/ 153 h 229"/>
                  <a:gd name="T20" fmla="*/ 51 w 240"/>
                  <a:gd name="T21" fmla="*/ 160 h 229"/>
                  <a:gd name="T22" fmla="*/ 58 w 240"/>
                  <a:gd name="T23" fmla="*/ 175 h 229"/>
                  <a:gd name="T24" fmla="*/ 36 w 240"/>
                  <a:gd name="T25" fmla="*/ 187 h 229"/>
                  <a:gd name="T26" fmla="*/ 14 w 240"/>
                  <a:gd name="T27" fmla="*/ 185 h 229"/>
                  <a:gd name="T28" fmla="*/ 1 w 240"/>
                  <a:gd name="T29" fmla="*/ 185 h 229"/>
                  <a:gd name="T30" fmla="*/ 1 w 240"/>
                  <a:gd name="T31" fmla="*/ 155 h 229"/>
                  <a:gd name="T32" fmla="*/ 1 w 240"/>
                  <a:gd name="T33" fmla="*/ 117 h 229"/>
                  <a:gd name="T34" fmla="*/ 10 w 240"/>
                  <a:gd name="T35" fmla="*/ 44 h 229"/>
                  <a:gd name="T36" fmla="*/ 10 w 240"/>
                  <a:gd name="T37" fmla="*/ 0 h 229"/>
                  <a:gd name="T38" fmla="*/ 33 w 240"/>
                  <a:gd name="T39" fmla="*/ 10 h 229"/>
                  <a:gd name="T40" fmla="*/ 62 w 240"/>
                  <a:gd name="T41" fmla="*/ 22 h 229"/>
                  <a:gd name="T42" fmla="*/ 84 w 240"/>
                  <a:gd name="T43" fmla="*/ 35 h 229"/>
                  <a:gd name="T44" fmla="*/ 117 w 240"/>
                  <a:gd name="T45" fmla="*/ 52 h 229"/>
                  <a:gd name="T46" fmla="*/ 127 w 240"/>
                  <a:gd name="T47" fmla="*/ 75 h 229"/>
                  <a:gd name="T48" fmla="*/ 142 w 240"/>
                  <a:gd name="T49" fmla="*/ 86 h 229"/>
                  <a:gd name="T50" fmla="*/ 161 w 240"/>
                  <a:gd name="T51" fmla="*/ 95 h 229"/>
                  <a:gd name="T52" fmla="*/ 178 w 240"/>
                  <a:gd name="T53" fmla="*/ 111 h 229"/>
                  <a:gd name="T54" fmla="*/ 153 w 240"/>
                  <a:gd name="T55" fmla="*/ 124 h 229"/>
                  <a:gd name="T56" fmla="*/ 162 w 240"/>
                  <a:gd name="T57" fmla="*/ 141 h 229"/>
                  <a:gd name="T58" fmla="*/ 180 w 240"/>
                  <a:gd name="T59" fmla="*/ 155 h 229"/>
                  <a:gd name="T60" fmla="*/ 187 w 240"/>
                  <a:gd name="T61" fmla="*/ 180 h 229"/>
                  <a:gd name="T62" fmla="*/ 205 w 240"/>
                  <a:gd name="T63" fmla="*/ 182 h 229"/>
                  <a:gd name="T64" fmla="*/ 213 w 240"/>
                  <a:gd name="T65" fmla="*/ 196 h 229"/>
                  <a:gd name="T66" fmla="*/ 216 w 240"/>
                  <a:gd name="T67" fmla="*/ 205 h 229"/>
                  <a:gd name="T68" fmla="*/ 226 w 240"/>
                  <a:gd name="T69" fmla="*/ 211 h 229"/>
                  <a:gd name="T70" fmla="*/ 236 w 240"/>
                  <a:gd name="T71" fmla="*/ 22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 h="229">
                    <a:moveTo>
                      <a:pt x="236" y="223"/>
                    </a:moveTo>
                    <a:cubicBezTo>
                      <a:pt x="236" y="225"/>
                      <a:pt x="233" y="226"/>
                      <a:pt x="227" y="227"/>
                    </a:cubicBezTo>
                    <a:cubicBezTo>
                      <a:pt x="222" y="228"/>
                      <a:pt x="220" y="229"/>
                      <a:pt x="219" y="225"/>
                    </a:cubicBezTo>
                    <a:cubicBezTo>
                      <a:pt x="217" y="221"/>
                      <a:pt x="214" y="223"/>
                      <a:pt x="210" y="220"/>
                    </a:cubicBezTo>
                    <a:cubicBezTo>
                      <a:pt x="206" y="217"/>
                      <a:pt x="197" y="217"/>
                      <a:pt x="195" y="215"/>
                    </a:cubicBezTo>
                    <a:cubicBezTo>
                      <a:pt x="193" y="213"/>
                      <a:pt x="188" y="215"/>
                      <a:pt x="183" y="213"/>
                    </a:cubicBezTo>
                    <a:cubicBezTo>
                      <a:pt x="179" y="212"/>
                      <a:pt x="177" y="213"/>
                      <a:pt x="175" y="212"/>
                    </a:cubicBezTo>
                    <a:cubicBezTo>
                      <a:pt x="172" y="212"/>
                      <a:pt x="170" y="215"/>
                      <a:pt x="165" y="212"/>
                    </a:cubicBezTo>
                    <a:cubicBezTo>
                      <a:pt x="160" y="210"/>
                      <a:pt x="158" y="209"/>
                      <a:pt x="157" y="205"/>
                    </a:cubicBezTo>
                    <a:cubicBezTo>
                      <a:pt x="157" y="200"/>
                      <a:pt x="153" y="201"/>
                      <a:pt x="151" y="195"/>
                    </a:cubicBezTo>
                    <a:cubicBezTo>
                      <a:pt x="148" y="189"/>
                      <a:pt x="149" y="191"/>
                      <a:pt x="147" y="187"/>
                    </a:cubicBezTo>
                    <a:cubicBezTo>
                      <a:pt x="145" y="183"/>
                      <a:pt x="141" y="182"/>
                      <a:pt x="139" y="177"/>
                    </a:cubicBezTo>
                    <a:cubicBezTo>
                      <a:pt x="136" y="173"/>
                      <a:pt x="135" y="170"/>
                      <a:pt x="135" y="166"/>
                    </a:cubicBezTo>
                    <a:cubicBezTo>
                      <a:pt x="135" y="162"/>
                      <a:pt x="129" y="161"/>
                      <a:pt x="128" y="155"/>
                    </a:cubicBezTo>
                    <a:cubicBezTo>
                      <a:pt x="127" y="149"/>
                      <a:pt x="122" y="152"/>
                      <a:pt x="117" y="149"/>
                    </a:cubicBezTo>
                    <a:cubicBezTo>
                      <a:pt x="112" y="147"/>
                      <a:pt x="103" y="151"/>
                      <a:pt x="103" y="150"/>
                    </a:cubicBezTo>
                    <a:cubicBezTo>
                      <a:pt x="103" y="148"/>
                      <a:pt x="97" y="143"/>
                      <a:pt x="94" y="141"/>
                    </a:cubicBezTo>
                    <a:cubicBezTo>
                      <a:pt x="91" y="139"/>
                      <a:pt x="91" y="142"/>
                      <a:pt x="85" y="143"/>
                    </a:cubicBezTo>
                    <a:cubicBezTo>
                      <a:pt x="80" y="144"/>
                      <a:pt x="81" y="145"/>
                      <a:pt x="77" y="145"/>
                    </a:cubicBezTo>
                    <a:cubicBezTo>
                      <a:pt x="74" y="145"/>
                      <a:pt x="76" y="151"/>
                      <a:pt x="70" y="153"/>
                    </a:cubicBezTo>
                    <a:cubicBezTo>
                      <a:pt x="65" y="156"/>
                      <a:pt x="69" y="156"/>
                      <a:pt x="64" y="157"/>
                    </a:cubicBezTo>
                    <a:cubicBezTo>
                      <a:pt x="58" y="158"/>
                      <a:pt x="60" y="156"/>
                      <a:pt x="51" y="160"/>
                    </a:cubicBezTo>
                    <a:cubicBezTo>
                      <a:pt x="41" y="165"/>
                      <a:pt x="50" y="164"/>
                      <a:pt x="57" y="167"/>
                    </a:cubicBezTo>
                    <a:cubicBezTo>
                      <a:pt x="65" y="169"/>
                      <a:pt x="58" y="169"/>
                      <a:pt x="58" y="175"/>
                    </a:cubicBezTo>
                    <a:cubicBezTo>
                      <a:pt x="58" y="182"/>
                      <a:pt x="56" y="181"/>
                      <a:pt x="50" y="185"/>
                    </a:cubicBezTo>
                    <a:cubicBezTo>
                      <a:pt x="44" y="189"/>
                      <a:pt x="42" y="189"/>
                      <a:pt x="36" y="187"/>
                    </a:cubicBezTo>
                    <a:cubicBezTo>
                      <a:pt x="30" y="186"/>
                      <a:pt x="34" y="187"/>
                      <a:pt x="27" y="185"/>
                    </a:cubicBezTo>
                    <a:cubicBezTo>
                      <a:pt x="20" y="183"/>
                      <a:pt x="20" y="185"/>
                      <a:pt x="14" y="185"/>
                    </a:cubicBezTo>
                    <a:cubicBezTo>
                      <a:pt x="7" y="184"/>
                      <a:pt x="7" y="185"/>
                      <a:pt x="2" y="185"/>
                    </a:cubicBezTo>
                    <a:cubicBezTo>
                      <a:pt x="1" y="185"/>
                      <a:pt x="1" y="185"/>
                      <a:pt x="1" y="185"/>
                    </a:cubicBezTo>
                    <a:cubicBezTo>
                      <a:pt x="1" y="181"/>
                      <a:pt x="1" y="181"/>
                      <a:pt x="1" y="181"/>
                    </a:cubicBezTo>
                    <a:cubicBezTo>
                      <a:pt x="1" y="181"/>
                      <a:pt x="1" y="164"/>
                      <a:pt x="1" y="155"/>
                    </a:cubicBezTo>
                    <a:cubicBezTo>
                      <a:pt x="1" y="145"/>
                      <a:pt x="3" y="142"/>
                      <a:pt x="6" y="135"/>
                    </a:cubicBezTo>
                    <a:cubicBezTo>
                      <a:pt x="9" y="128"/>
                      <a:pt x="2" y="126"/>
                      <a:pt x="1" y="117"/>
                    </a:cubicBezTo>
                    <a:cubicBezTo>
                      <a:pt x="0" y="108"/>
                      <a:pt x="5" y="86"/>
                      <a:pt x="5" y="79"/>
                    </a:cubicBezTo>
                    <a:cubicBezTo>
                      <a:pt x="5" y="72"/>
                      <a:pt x="9" y="52"/>
                      <a:pt x="10" y="44"/>
                    </a:cubicBezTo>
                    <a:cubicBezTo>
                      <a:pt x="11" y="35"/>
                      <a:pt x="9" y="19"/>
                      <a:pt x="10" y="16"/>
                    </a:cubicBezTo>
                    <a:cubicBezTo>
                      <a:pt x="11" y="14"/>
                      <a:pt x="10" y="4"/>
                      <a:pt x="10" y="0"/>
                    </a:cubicBezTo>
                    <a:cubicBezTo>
                      <a:pt x="12" y="0"/>
                      <a:pt x="14" y="1"/>
                      <a:pt x="17" y="2"/>
                    </a:cubicBezTo>
                    <a:cubicBezTo>
                      <a:pt x="23" y="4"/>
                      <a:pt x="21" y="4"/>
                      <a:pt x="33" y="10"/>
                    </a:cubicBezTo>
                    <a:cubicBezTo>
                      <a:pt x="45" y="17"/>
                      <a:pt x="37" y="13"/>
                      <a:pt x="44" y="16"/>
                    </a:cubicBezTo>
                    <a:cubicBezTo>
                      <a:pt x="51" y="19"/>
                      <a:pt x="52" y="20"/>
                      <a:pt x="62" y="22"/>
                    </a:cubicBezTo>
                    <a:cubicBezTo>
                      <a:pt x="72" y="25"/>
                      <a:pt x="66" y="24"/>
                      <a:pt x="72" y="27"/>
                    </a:cubicBezTo>
                    <a:cubicBezTo>
                      <a:pt x="79" y="30"/>
                      <a:pt x="81" y="34"/>
                      <a:pt x="84" y="35"/>
                    </a:cubicBezTo>
                    <a:cubicBezTo>
                      <a:pt x="88" y="36"/>
                      <a:pt x="98" y="41"/>
                      <a:pt x="104" y="46"/>
                    </a:cubicBezTo>
                    <a:cubicBezTo>
                      <a:pt x="110" y="51"/>
                      <a:pt x="108" y="49"/>
                      <a:pt x="117" y="52"/>
                    </a:cubicBezTo>
                    <a:cubicBezTo>
                      <a:pt x="126" y="55"/>
                      <a:pt x="124" y="59"/>
                      <a:pt x="125" y="60"/>
                    </a:cubicBezTo>
                    <a:cubicBezTo>
                      <a:pt x="125" y="61"/>
                      <a:pt x="130" y="71"/>
                      <a:pt x="127" y="75"/>
                    </a:cubicBezTo>
                    <a:cubicBezTo>
                      <a:pt x="124" y="79"/>
                      <a:pt x="124" y="78"/>
                      <a:pt x="126" y="80"/>
                    </a:cubicBezTo>
                    <a:cubicBezTo>
                      <a:pt x="128" y="82"/>
                      <a:pt x="130" y="83"/>
                      <a:pt x="142" y="86"/>
                    </a:cubicBezTo>
                    <a:cubicBezTo>
                      <a:pt x="153" y="88"/>
                      <a:pt x="147" y="87"/>
                      <a:pt x="151" y="91"/>
                    </a:cubicBezTo>
                    <a:cubicBezTo>
                      <a:pt x="155" y="94"/>
                      <a:pt x="157" y="95"/>
                      <a:pt x="161" y="95"/>
                    </a:cubicBezTo>
                    <a:cubicBezTo>
                      <a:pt x="164" y="95"/>
                      <a:pt x="171" y="100"/>
                      <a:pt x="174" y="101"/>
                    </a:cubicBezTo>
                    <a:cubicBezTo>
                      <a:pt x="177" y="103"/>
                      <a:pt x="177" y="108"/>
                      <a:pt x="178" y="111"/>
                    </a:cubicBezTo>
                    <a:cubicBezTo>
                      <a:pt x="178" y="114"/>
                      <a:pt x="167" y="118"/>
                      <a:pt x="157" y="118"/>
                    </a:cubicBezTo>
                    <a:cubicBezTo>
                      <a:pt x="147" y="118"/>
                      <a:pt x="153" y="119"/>
                      <a:pt x="153" y="124"/>
                    </a:cubicBezTo>
                    <a:cubicBezTo>
                      <a:pt x="153" y="128"/>
                      <a:pt x="156" y="130"/>
                      <a:pt x="159" y="134"/>
                    </a:cubicBezTo>
                    <a:cubicBezTo>
                      <a:pt x="161" y="138"/>
                      <a:pt x="162" y="141"/>
                      <a:pt x="162" y="141"/>
                    </a:cubicBezTo>
                    <a:cubicBezTo>
                      <a:pt x="164" y="142"/>
                      <a:pt x="171" y="150"/>
                      <a:pt x="176" y="151"/>
                    </a:cubicBezTo>
                    <a:cubicBezTo>
                      <a:pt x="180" y="152"/>
                      <a:pt x="180" y="153"/>
                      <a:pt x="180" y="155"/>
                    </a:cubicBezTo>
                    <a:cubicBezTo>
                      <a:pt x="180" y="158"/>
                      <a:pt x="179" y="163"/>
                      <a:pt x="181" y="167"/>
                    </a:cubicBezTo>
                    <a:cubicBezTo>
                      <a:pt x="184" y="171"/>
                      <a:pt x="185" y="174"/>
                      <a:pt x="187" y="180"/>
                    </a:cubicBezTo>
                    <a:cubicBezTo>
                      <a:pt x="189" y="185"/>
                      <a:pt x="191" y="181"/>
                      <a:pt x="195" y="180"/>
                    </a:cubicBezTo>
                    <a:cubicBezTo>
                      <a:pt x="199" y="179"/>
                      <a:pt x="204" y="180"/>
                      <a:pt x="205" y="182"/>
                    </a:cubicBezTo>
                    <a:cubicBezTo>
                      <a:pt x="206" y="184"/>
                      <a:pt x="202" y="189"/>
                      <a:pt x="202" y="192"/>
                    </a:cubicBezTo>
                    <a:cubicBezTo>
                      <a:pt x="202" y="196"/>
                      <a:pt x="207" y="196"/>
                      <a:pt x="213" y="196"/>
                    </a:cubicBezTo>
                    <a:cubicBezTo>
                      <a:pt x="219" y="196"/>
                      <a:pt x="220" y="196"/>
                      <a:pt x="221" y="197"/>
                    </a:cubicBezTo>
                    <a:cubicBezTo>
                      <a:pt x="222" y="199"/>
                      <a:pt x="219" y="201"/>
                      <a:pt x="216" y="205"/>
                    </a:cubicBezTo>
                    <a:cubicBezTo>
                      <a:pt x="211" y="206"/>
                      <a:pt x="218" y="209"/>
                      <a:pt x="218" y="209"/>
                    </a:cubicBezTo>
                    <a:cubicBezTo>
                      <a:pt x="219" y="210"/>
                      <a:pt x="222" y="211"/>
                      <a:pt x="226" y="211"/>
                    </a:cubicBezTo>
                    <a:cubicBezTo>
                      <a:pt x="231" y="211"/>
                      <a:pt x="232" y="215"/>
                      <a:pt x="236" y="215"/>
                    </a:cubicBezTo>
                    <a:cubicBezTo>
                      <a:pt x="240" y="216"/>
                      <a:pt x="235" y="221"/>
                      <a:pt x="236" y="22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2" name="Freeform 525">
                <a:extLst>
                  <a:ext uri="{FF2B5EF4-FFF2-40B4-BE49-F238E27FC236}">
                    <a16:creationId xmlns:a16="http://schemas.microsoft.com/office/drawing/2014/main" id="{8DB6E809-AC47-4F3E-9BA9-5D188CE4BC04}"/>
                  </a:ext>
                </a:extLst>
              </p:cNvPr>
              <p:cNvSpPr>
                <a:spLocks/>
              </p:cNvSpPr>
              <p:nvPr/>
            </p:nvSpPr>
            <p:spPr bwMode="auto">
              <a:xfrm>
                <a:off x="9047646" y="3768067"/>
                <a:ext cx="241900" cy="233462"/>
              </a:xfrm>
              <a:custGeom>
                <a:avLst/>
                <a:gdLst>
                  <a:gd name="T0" fmla="*/ 257 w 263"/>
                  <a:gd name="T1" fmla="*/ 147 h 253"/>
                  <a:gd name="T2" fmla="*/ 258 w 263"/>
                  <a:gd name="T3" fmla="*/ 203 h 253"/>
                  <a:gd name="T4" fmla="*/ 253 w 263"/>
                  <a:gd name="T5" fmla="*/ 249 h 253"/>
                  <a:gd name="T6" fmla="*/ 245 w 263"/>
                  <a:gd name="T7" fmla="*/ 248 h 253"/>
                  <a:gd name="T8" fmla="*/ 230 w 263"/>
                  <a:gd name="T9" fmla="*/ 232 h 253"/>
                  <a:gd name="T10" fmla="*/ 210 w 263"/>
                  <a:gd name="T11" fmla="*/ 225 h 253"/>
                  <a:gd name="T12" fmla="*/ 207 w 263"/>
                  <a:gd name="T13" fmla="*/ 215 h 253"/>
                  <a:gd name="T14" fmla="*/ 200 w 263"/>
                  <a:gd name="T15" fmla="*/ 196 h 253"/>
                  <a:gd name="T16" fmla="*/ 196 w 263"/>
                  <a:gd name="T17" fmla="*/ 182 h 253"/>
                  <a:gd name="T18" fmla="*/ 188 w 263"/>
                  <a:gd name="T19" fmla="*/ 158 h 253"/>
                  <a:gd name="T20" fmla="*/ 161 w 263"/>
                  <a:gd name="T21" fmla="*/ 136 h 253"/>
                  <a:gd name="T22" fmla="*/ 128 w 263"/>
                  <a:gd name="T23" fmla="*/ 123 h 253"/>
                  <a:gd name="T24" fmla="*/ 104 w 263"/>
                  <a:gd name="T25" fmla="*/ 107 h 253"/>
                  <a:gd name="T26" fmla="*/ 86 w 263"/>
                  <a:gd name="T27" fmla="*/ 103 h 253"/>
                  <a:gd name="T28" fmla="*/ 76 w 263"/>
                  <a:gd name="T29" fmla="*/ 93 h 253"/>
                  <a:gd name="T30" fmla="*/ 65 w 263"/>
                  <a:gd name="T31" fmla="*/ 112 h 253"/>
                  <a:gd name="T32" fmla="*/ 56 w 263"/>
                  <a:gd name="T33" fmla="*/ 94 h 253"/>
                  <a:gd name="T34" fmla="*/ 40 w 263"/>
                  <a:gd name="T35" fmla="*/ 80 h 253"/>
                  <a:gd name="T36" fmla="*/ 49 w 263"/>
                  <a:gd name="T37" fmla="*/ 74 h 253"/>
                  <a:gd name="T38" fmla="*/ 65 w 263"/>
                  <a:gd name="T39" fmla="*/ 65 h 253"/>
                  <a:gd name="T40" fmla="*/ 84 w 263"/>
                  <a:gd name="T41" fmla="*/ 62 h 253"/>
                  <a:gd name="T42" fmla="*/ 67 w 263"/>
                  <a:gd name="T43" fmla="*/ 60 h 253"/>
                  <a:gd name="T44" fmla="*/ 42 w 263"/>
                  <a:gd name="T45" fmla="*/ 58 h 253"/>
                  <a:gd name="T46" fmla="*/ 37 w 263"/>
                  <a:gd name="T47" fmla="*/ 41 h 253"/>
                  <a:gd name="T48" fmla="*/ 17 w 263"/>
                  <a:gd name="T49" fmla="*/ 36 h 253"/>
                  <a:gd name="T50" fmla="*/ 2 w 263"/>
                  <a:gd name="T51" fmla="*/ 21 h 253"/>
                  <a:gd name="T52" fmla="*/ 17 w 263"/>
                  <a:gd name="T53" fmla="*/ 25 h 253"/>
                  <a:gd name="T54" fmla="*/ 31 w 263"/>
                  <a:gd name="T55" fmla="*/ 13 h 253"/>
                  <a:gd name="T56" fmla="*/ 59 w 263"/>
                  <a:gd name="T57" fmla="*/ 6 h 253"/>
                  <a:gd name="T58" fmla="*/ 77 w 263"/>
                  <a:gd name="T59" fmla="*/ 16 h 253"/>
                  <a:gd name="T60" fmla="*/ 92 w 263"/>
                  <a:gd name="T61" fmla="*/ 24 h 253"/>
                  <a:gd name="T62" fmla="*/ 92 w 263"/>
                  <a:gd name="T63" fmla="*/ 47 h 253"/>
                  <a:gd name="T64" fmla="*/ 94 w 263"/>
                  <a:gd name="T65" fmla="*/ 70 h 253"/>
                  <a:gd name="T66" fmla="*/ 104 w 263"/>
                  <a:gd name="T67" fmla="*/ 75 h 253"/>
                  <a:gd name="T68" fmla="*/ 119 w 263"/>
                  <a:gd name="T69" fmla="*/ 90 h 253"/>
                  <a:gd name="T70" fmla="*/ 133 w 263"/>
                  <a:gd name="T71" fmla="*/ 77 h 253"/>
                  <a:gd name="T72" fmla="*/ 144 w 263"/>
                  <a:gd name="T73" fmla="*/ 60 h 253"/>
                  <a:gd name="T74" fmla="*/ 164 w 263"/>
                  <a:gd name="T75" fmla="*/ 53 h 253"/>
                  <a:gd name="T76" fmla="*/ 172 w 263"/>
                  <a:gd name="T77" fmla="*/ 40 h 253"/>
                  <a:gd name="T78" fmla="*/ 204 w 263"/>
                  <a:gd name="T79" fmla="*/ 45 h 253"/>
                  <a:gd name="T80" fmla="*/ 225 w 263"/>
                  <a:gd name="T81" fmla="*/ 58 h 253"/>
                  <a:gd name="T82" fmla="*/ 254 w 263"/>
                  <a:gd name="T83" fmla="*/ 65 h 253"/>
                  <a:gd name="T84" fmla="*/ 262 w 263"/>
                  <a:gd name="T85" fmla="*/ 8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3" h="253">
                    <a:moveTo>
                      <a:pt x="262" y="112"/>
                    </a:moveTo>
                    <a:cubicBezTo>
                      <a:pt x="261" y="120"/>
                      <a:pt x="257" y="140"/>
                      <a:pt x="257" y="147"/>
                    </a:cubicBezTo>
                    <a:cubicBezTo>
                      <a:pt x="257" y="154"/>
                      <a:pt x="252" y="176"/>
                      <a:pt x="253" y="185"/>
                    </a:cubicBezTo>
                    <a:cubicBezTo>
                      <a:pt x="254" y="194"/>
                      <a:pt x="261" y="196"/>
                      <a:pt x="258" y="203"/>
                    </a:cubicBezTo>
                    <a:cubicBezTo>
                      <a:pt x="255" y="210"/>
                      <a:pt x="253" y="213"/>
                      <a:pt x="253" y="223"/>
                    </a:cubicBezTo>
                    <a:cubicBezTo>
                      <a:pt x="253" y="232"/>
                      <a:pt x="253" y="249"/>
                      <a:pt x="253" y="249"/>
                    </a:cubicBezTo>
                    <a:cubicBezTo>
                      <a:pt x="253" y="253"/>
                      <a:pt x="253" y="253"/>
                      <a:pt x="253" y="253"/>
                    </a:cubicBezTo>
                    <a:cubicBezTo>
                      <a:pt x="248" y="253"/>
                      <a:pt x="248" y="251"/>
                      <a:pt x="245" y="248"/>
                    </a:cubicBezTo>
                    <a:cubicBezTo>
                      <a:pt x="243" y="243"/>
                      <a:pt x="240" y="244"/>
                      <a:pt x="237" y="239"/>
                    </a:cubicBezTo>
                    <a:cubicBezTo>
                      <a:pt x="235" y="233"/>
                      <a:pt x="232" y="234"/>
                      <a:pt x="230" y="232"/>
                    </a:cubicBezTo>
                    <a:cubicBezTo>
                      <a:pt x="228" y="229"/>
                      <a:pt x="227" y="228"/>
                      <a:pt x="224" y="225"/>
                    </a:cubicBezTo>
                    <a:cubicBezTo>
                      <a:pt x="221" y="223"/>
                      <a:pt x="214" y="226"/>
                      <a:pt x="210" y="225"/>
                    </a:cubicBezTo>
                    <a:cubicBezTo>
                      <a:pt x="208" y="225"/>
                      <a:pt x="206" y="223"/>
                      <a:pt x="203" y="224"/>
                    </a:cubicBezTo>
                    <a:cubicBezTo>
                      <a:pt x="205" y="220"/>
                      <a:pt x="207" y="217"/>
                      <a:pt x="207" y="215"/>
                    </a:cubicBezTo>
                    <a:cubicBezTo>
                      <a:pt x="208" y="212"/>
                      <a:pt x="204" y="208"/>
                      <a:pt x="202" y="200"/>
                    </a:cubicBezTo>
                    <a:cubicBezTo>
                      <a:pt x="203" y="199"/>
                      <a:pt x="201" y="198"/>
                      <a:pt x="200" y="196"/>
                    </a:cubicBezTo>
                    <a:cubicBezTo>
                      <a:pt x="199" y="194"/>
                      <a:pt x="198" y="191"/>
                      <a:pt x="198" y="190"/>
                    </a:cubicBezTo>
                    <a:cubicBezTo>
                      <a:pt x="198" y="188"/>
                      <a:pt x="199" y="185"/>
                      <a:pt x="196" y="182"/>
                    </a:cubicBezTo>
                    <a:cubicBezTo>
                      <a:pt x="193" y="178"/>
                      <a:pt x="193" y="177"/>
                      <a:pt x="190" y="169"/>
                    </a:cubicBezTo>
                    <a:cubicBezTo>
                      <a:pt x="187" y="160"/>
                      <a:pt x="188" y="158"/>
                      <a:pt x="188" y="158"/>
                    </a:cubicBezTo>
                    <a:cubicBezTo>
                      <a:pt x="188" y="158"/>
                      <a:pt x="178" y="144"/>
                      <a:pt x="176" y="140"/>
                    </a:cubicBezTo>
                    <a:cubicBezTo>
                      <a:pt x="174" y="136"/>
                      <a:pt x="171" y="139"/>
                      <a:pt x="161" y="136"/>
                    </a:cubicBezTo>
                    <a:cubicBezTo>
                      <a:pt x="151" y="134"/>
                      <a:pt x="148" y="130"/>
                      <a:pt x="144" y="127"/>
                    </a:cubicBezTo>
                    <a:cubicBezTo>
                      <a:pt x="140" y="124"/>
                      <a:pt x="136" y="125"/>
                      <a:pt x="128" y="123"/>
                    </a:cubicBezTo>
                    <a:cubicBezTo>
                      <a:pt x="120" y="122"/>
                      <a:pt x="124" y="123"/>
                      <a:pt x="110" y="121"/>
                    </a:cubicBezTo>
                    <a:cubicBezTo>
                      <a:pt x="96" y="119"/>
                      <a:pt x="104" y="112"/>
                      <a:pt x="104" y="107"/>
                    </a:cubicBezTo>
                    <a:cubicBezTo>
                      <a:pt x="104" y="102"/>
                      <a:pt x="101" y="107"/>
                      <a:pt x="94" y="106"/>
                    </a:cubicBezTo>
                    <a:cubicBezTo>
                      <a:pt x="87" y="105"/>
                      <a:pt x="91" y="105"/>
                      <a:pt x="86" y="103"/>
                    </a:cubicBezTo>
                    <a:cubicBezTo>
                      <a:pt x="80" y="102"/>
                      <a:pt x="80" y="101"/>
                      <a:pt x="79" y="96"/>
                    </a:cubicBezTo>
                    <a:cubicBezTo>
                      <a:pt x="79" y="91"/>
                      <a:pt x="79" y="89"/>
                      <a:pt x="76" y="93"/>
                    </a:cubicBezTo>
                    <a:cubicBezTo>
                      <a:pt x="74" y="97"/>
                      <a:pt x="74" y="100"/>
                      <a:pt x="72" y="105"/>
                    </a:cubicBezTo>
                    <a:cubicBezTo>
                      <a:pt x="70" y="109"/>
                      <a:pt x="71" y="110"/>
                      <a:pt x="65" y="112"/>
                    </a:cubicBezTo>
                    <a:cubicBezTo>
                      <a:pt x="60" y="115"/>
                      <a:pt x="57" y="110"/>
                      <a:pt x="55" y="105"/>
                    </a:cubicBezTo>
                    <a:cubicBezTo>
                      <a:pt x="53" y="100"/>
                      <a:pt x="55" y="99"/>
                      <a:pt x="56" y="94"/>
                    </a:cubicBezTo>
                    <a:cubicBezTo>
                      <a:pt x="57" y="90"/>
                      <a:pt x="53" y="90"/>
                      <a:pt x="52" y="85"/>
                    </a:cubicBezTo>
                    <a:cubicBezTo>
                      <a:pt x="52" y="81"/>
                      <a:pt x="44" y="82"/>
                      <a:pt x="40" y="80"/>
                    </a:cubicBezTo>
                    <a:cubicBezTo>
                      <a:pt x="36" y="79"/>
                      <a:pt x="38" y="76"/>
                      <a:pt x="39" y="73"/>
                    </a:cubicBezTo>
                    <a:cubicBezTo>
                      <a:pt x="40" y="70"/>
                      <a:pt x="45" y="73"/>
                      <a:pt x="49" y="74"/>
                    </a:cubicBezTo>
                    <a:cubicBezTo>
                      <a:pt x="54" y="76"/>
                      <a:pt x="56" y="73"/>
                      <a:pt x="57" y="69"/>
                    </a:cubicBezTo>
                    <a:cubicBezTo>
                      <a:pt x="58" y="64"/>
                      <a:pt x="60" y="67"/>
                      <a:pt x="65" y="65"/>
                    </a:cubicBezTo>
                    <a:cubicBezTo>
                      <a:pt x="71" y="64"/>
                      <a:pt x="72" y="67"/>
                      <a:pt x="79" y="66"/>
                    </a:cubicBezTo>
                    <a:cubicBezTo>
                      <a:pt x="86" y="66"/>
                      <a:pt x="82" y="65"/>
                      <a:pt x="84" y="62"/>
                    </a:cubicBezTo>
                    <a:cubicBezTo>
                      <a:pt x="86" y="58"/>
                      <a:pt x="84" y="58"/>
                      <a:pt x="82" y="57"/>
                    </a:cubicBezTo>
                    <a:cubicBezTo>
                      <a:pt x="81" y="56"/>
                      <a:pt x="73" y="59"/>
                      <a:pt x="67" y="60"/>
                    </a:cubicBezTo>
                    <a:cubicBezTo>
                      <a:pt x="61" y="61"/>
                      <a:pt x="62" y="62"/>
                      <a:pt x="53" y="59"/>
                    </a:cubicBezTo>
                    <a:cubicBezTo>
                      <a:pt x="43" y="56"/>
                      <a:pt x="50" y="59"/>
                      <a:pt x="42" y="58"/>
                    </a:cubicBezTo>
                    <a:cubicBezTo>
                      <a:pt x="35" y="57"/>
                      <a:pt x="38" y="56"/>
                      <a:pt x="36" y="49"/>
                    </a:cubicBezTo>
                    <a:cubicBezTo>
                      <a:pt x="35" y="43"/>
                      <a:pt x="37" y="42"/>
                      <a:pt x="37" y="41"/>
                    </a:cubicBezTo>
                    <a:cubicBezTo>
                      <a:pt x="37" y="39"/>
                      <a:pt x="30" y="41"/>
                      <a:pt x="26" y="37"/>
                    </a:cubicBezTo>
                    <a:cubicBezTo>
                      <a:pt x="22" y="33"/>
                      <a:pt x="23" y="36"/>
                      <a:pt x="17" y="36"/>
                    </a:cubicBezTo>
                    <a:cubicBezTo>
                      <a:pt x="11" y="36"/>
                      <a:pt x="11" y="34"/>
                      <a:pt x="8" y="30"/>
                    </a:cubicBezTo>
                    <a:cubicBezTo>
                      <a:pt x="4" y="26"/>
                      <a:pt x="4" y="27"/>
                      <a:pt x="2" y="21"/>
                    </a:cubicBezTo>
                    <a:cubicBezTo>
                      <a:pt x="0" y="14"/>
                      <a:pt x="7" y="20"/>
                      <a:pt x="10" y="20"/>
                    </a:cubicBezTo>
                    <a:cubicBezTo>
                      <a:pt x="14" y="20"/>
                      <a:pt x="13" y="21"/>
                      <a:pt x="17" y="25"/>
                    </a:cubicBezTo>
                    <a:cubicBezTo>
                      <a:pt x="21" y="29"/>
                      <a:pt x="20" y="23"/>
                      <a:pt x="23" y="18"/>
                    </a:cubicBezTo>
                    <a:cubicBezTo>
                      <a:pt x="26" y="13"/>
                      <a:pt x="28" y="15"/>
                      <a:pt x="31" y="13"/>
                    </a:cubicBezTo>
                    <a:cubicBezTo>
                      <a:pt x="34" y="10"/>
                      <a:pt x="37" y="12"/>
                      <a:pt x="46" y="6"/>
                    </a:cubicBezTo>
                    <a:cubicBezTo>
                      <a:pt x="56" y="0"/>
                      <a:pt x="54" y="6"/>
                      <a:pt x="59" y="6"/>
                    </a:cubicBezTo>
                    <a:cubicBezTo>
                      <a:pt x="65" y="6"/>
                      <a:pt x="65" y="12"/>
                      <a:pt x="68" y="14"/>
                    </a:cubicBezTo>
                    <a:cubicBezTo>
                      <a:pt x="70" y="15"/>
                      <a:pt x="74" y="16"/>
                      <a:pt x="77" y="16"/>
                    </a:cubicBezTo>
                    <a:cubicBezTo>
                      <a:pt x="80" y="16"/>
                      <a:pt x="83" y="18"/>
                      <a:pt x="88" y="19"/>
                    </a:cubicBezTo>
                    <a:cubicBezTo>
                      <a:pt x="93" y="19"/>
                      <a:pt x="92" y="22"/>
                      <a:pt x="92" y="24"/>
                    </a:cubicBezTo>
                    <a:cubicBezTo>
                      <a:pt x="92" y="26"/>
                      <a:pt x="93" y="28"/>
                      <a:pt x="93" y="33"/>
                    </a:cubicBezTo>
                    <a:cubicBezTo>
                      <a:pt x="94" y="39"/>
                      <a:pt x="92" y="40"/>
                      <a:pt x="92" y="47"/>
                    </a:cubicBezTo>
                    <a:cubicBezTo>
                      <a:pt x="92" y="55"/>
                      <a:pt x="92" y="52"/>
                      <a:pt x="92" y="57"/>
                    </a:cubicBezTo>
                    <a:cubicBezTo>
                      <a:pt x="92" y="63"/>
                      <a:pt x="92" y="64"/>
                      <a:pt x="94" y="70"/>
                    </a:cubicBezTo>
                    <a:cubicBezTo>
                      <a:pt x="95" y="76"/>
                      <a:pt x="99" y="68"/>
                      <a:pt x="101" y="66"/>
                    </a:cubicBezTo>
                    <a:cubicBezTo>
                      <a:pt x="102" y="64"/>
                      <a:pt x="104" y="71"/>
                      <a:pt x="104" y="75"/>
                    </a:cubicBezTo>
                    <a:cubicBezTo>
                      <a:pt x="104" y="79"/>
                      <a:pt x="105" y="81"/>
                      <a:pt x="110" y="88"/>
                    </a:cubicBezTo>
                    <a:cubicBezTo>
                      <a:pt x="114" y="94"/>
                      <a:pt x="113" y="89"/>
                      <a:pt x="119" y="90"/>
                    </a:cubicBezTo>
                    <a:cubicBezTo>
                      <a:pt x="125" y="92"/>
                      <a:pt x="121" y="90"/>
                      <a:pt x="123" y="89"/>
                    </a:cubicBezTo>
                    <a:cubicBezTo>
                      <a:pt x="126" y="87"/>
                      <a:pt x="129" y="82"/>
                      <a:pt x="133" y="77"/>
                    </a:cubicBezTo>
                    <a:cubicBezTo>
                      <a:pt x="137" y="72"/>
                      <a:pt x="136" y="74"/>
                      <a:pt x="139" y="69"/>
                    </a:cubicBezTo>
                    <a:cubicBezTo>
                      <a:pt x="142" y="65"/>
                      <a:pt x="143" y="65"/>
                      <a:pt x="144" y="60"/>
                    </a:cubicBezTo>
                    <a:cubicBezTo>
                      <a:pt x="145" y="56"/>
                      <a:pt x="147" y="58"/>
                      <a:pt x="152" y="56"/>
                    </a:cubicBezTo>
                    <a:cubicBezTo>
                      <a:pt x="156" y="55"/>
                      <a:pt x="159" y="55"/>
                      <a:pt x="164" y="53"/>
                    </a:cubicBezTo>
                    <a:cubicBezTo>
                      <a:pt x="169" y="52"/>
                      <a:pt x="167" y="51"/>
                      <a:pt x="167" y="45"/>
                    </a:cubicBezTo>
                    <a:cubicBezTo>
                      <a:pt x="167" y="39"/>
                      <a:pt x="171" y="42"/>
                      <a:pt x="172" y="40"/>
                    </a:cubicBezTo>
                    <a:cubicBezTo>
                      <a:pt x="174" y="38"/>
                      <a:pt x="182" y="38"/>
                      <a:pt x="186" y="38"/>
                    </a:cubicBezTo>
                    <a:cubicBezTo>
                      <a:pt x="190" y="38"/>
                      <a:pt x="194" y="41"/>
                      <a:pt x="204" y="45"/>
                    </a:cubicBezTo>
                    <a:cubicBezTo>
                      <a:pt x="213" y="49"/>
                      <a:pt x="208" y="48"/>
                      <a:pt x="215" y="52"/>
                    </a:cubicBezTo>
                    <a:cubicBezTo>
                      <a:pt x="222" y="55"/>
                      <a:pt x="220" y="54"/>
                      <a:pt x="225" y="58"/>
                    </a:cubicBezTo>
                    <a:cubicBezTo>
                      <a:pt x="229" y="63"/>
                      <a:pt x="238" y="60"/>
                      <a:pt x="243" y="60"/>
                    </a:cubicBezTo>
                    <a:cubicBezTo>
                      <a:pt x="248" y="60"/>
                      <a:pt x="247" y="62"/>
                      <a:pt x="254" y="65"/>
                    </a:cubicBezTo>
                    <a:cubicBezTo>
                      <a:pt x="258" y="67"/>
                      <a:pt x="260" y="67"/>
                      <a:pt x="262" y="68"/>
                    </a:cubicBezTo>
                    <a:cubicBezTo>
                      <a:pt x="262" y="72"/>
                      <a:pt x="263" y="82"/>
                      <a:pt x="262" y="84"/>
                    </a:cubicBezTo>
                    <a:cubicBezTo>
                      <a:pt x="261" y="87"/>
                      <a:pt x="263" y="103"/>
                      <a:pt x="262" y="11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3" name="Freeform 53">
                <a:extLst>
                  <a:ext uri="{FF2B5EF4-FFF2-40B4-BE49-F238E27FC236}">
                    <a16:creationId xmlns:a16="http://schemas.microsoft.com/office/drawing/2014/main" id="{317184C9-F5C0-4890-B4DE-251AA9FFAA08}"/>
                  </a:ext>
                </a:extLst>
              </p:cNvPr>
              <p:cNvSpPr>
                <a:spLocks/>
              </p:cNvSpPr>
              <p:nvPr/>
            </p:nvSpPr>
            <p:spPr bwMode="auto">
              <a:xfrm>
                <a:off x="8767306" y="4006217"/>
                <a:ext cx="47818" cy="27191"/>
              </a:xfrm>
              <a:custGeom>
                <a:avLst/>
                <a:gdLst>
                  <a:gd name="T0" fmla="*/ 17 w 52"/>
                  <a:gd name="T1" fmla="*/ 2 h 29"/>
                  <a:gd name="T2" fmla="*/ 31 w 52"/>
                  <a:gd name="T3" fmla="*/ 1 h 29"/>
                  <a:gd name="T4" fmla="*/ 35 w 52"/>
                  <a:gd name="T5" fmla="*/ 4 h 29"/>
                  <a:gd name="T6" fmla="*/ 41 w 52"/>
                  <a:gd name="T7" fmla="*/ 9 h 29"/>
                  <a:gd name="T8" fmla="*/ 51 w 52"/>
                  <a:gd name="T9" fmla="*/ 18 h 29"/>
                  <a:gd name="T10" fmla="*/ 49 w 52"/>
                  <a:gd name="T11" fmla="*/ 24 h 29"/>
                  <a:gd name="T12" fmla="*/ 43 w 52"/>
                  <a:gd name="T13" fmla="*/ 26 h 29"/>
                  <a:gd name="T14" fmla="*/ 36 w 52"/>
                  <a:gd name="T15" fmla="*/ 25 h 29"/>
                  <a:gd name="T16" fmla="*/ 29 w 52"/>
                  <a:gd name="T17" fmla="*/ 20 h 29"/>
                  <a:gd name="T18" fmla="*/ 23 w 52"/>
                  <a:gd name="T19" fmla="*/ 13 h 29"/>
                  <a:gd name="T20" fmla="*/ 17 w 52"/>
                  <a:gd name="T21" fmla="*/ 11 h 29"/>
                  <a:gd name="T22" fmla="*/ 9 w 52"/>
                  <a:gd name="T23" fmla="*/ 9 h 29"/>
                  <a:gd name="T24" fmla="*/ 5 w 52"/>
                  <a:gd name="T25" fmla="*/ 5 h 29"/>
                  <a:gd name="T26" fmla="*/ 13 w 52"/>
                  <a:gd name="T27" fmla="*/ 1 h 29"/>
                  <a:gd name="T28" fmla="*/ 17 w 52"/>
                  <a:gd name="T2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29">
                    <a:moveTo>
                      <a:pt x="17" y="2"/>
                    </a:moveTo>
                    <a:cubicBezTo>
                      <a:pt x="22" y="1"/>
                      <a:pt x="29" y="1"/>
                      <a:pt x="31" y="1"/>
                    </a:cubicBezTo>
                    <a:cubicBezTo>
                      <a:pt x="34" y="1"/>
                      <a:pt x="34" y="1"/>
                      <a:pt x="35" y="4"/>
                    </a:cubicBezTo>
                    <a:cubicBezTo>
                      <a:pt x="37" y="7"/>
                      <a:pt x="33" y="3"/>
                      <a:pt x="41" y="9"/>
                    </a:cubicBezTo>
                    <a:cubicBezTo>
                      <a:pt x="49" y="14"/>
                      <a:pt x="50" y="14"/>
                      <a:pt x="51" y="18"/>
                    </a:cubicBezTo>
                    <a:cubicBezTo>
                      <a:pt x="51" y="21"/>
                      <a:pt x="52" y="23"/>
                      <a:pt x="49" y="24"/>
                    </a:cubicBezTo>
                    <a:cubicBezTo>
                      <a:pt x="47" y="26"/>
                      <a:pt x="45" y="26"/>
                      <a:pt x="43" y="26"/>
                    </a:cubicBezTo>
                    <a:cubicBezTo>
                      <a:pt x="40" y="26"/>
                      <a:pt x="41" y="29"/>
                      <a:pt x="36" y="25"/>
                    </a:cubicBezTo>
                    <a:cubicBezTo>
                      <a:pt x="30" y="22"/>
                      <a:pt x="34" y="28"/>
                      <a:pt x="29" y="20"/>
                    </a:cubicBezTo>
                    <a:cubicBezTo>
                      <a:pt x="23" y="13"/>
                      <a:pt x="26" y="14"/>
                      <a:pt x="23" y="13"/>
                    </a:cubicBezTo>
                    <a:cubicBezTo>
                      <a:pt x="19" y="12"/>
                      <a:pt x="21" y="11"/>
                      <a:pt x="17" y="11"/>
                    </a:cubicBezTo>
                    <a:cubicBezTo>
                      <a:pt x="13" y="11"/>
                      <a:pt x="11" y="12"/>
                      <a:pt x="9" y="9"/>
                    </a:cubicBezTo>
                    <a:cubicBezTo>
                      <a:pt x="6" y="7"/>
                      <a:pt x="0" y="7"/>
                      <a:pt x="5" y="5"/>
                    </a:cubicBezTo>
                    <a:cubicBezTo>
                      <a:pt x="10" y="2"/>
                      <a:pt x="13" y="1"/>
                      <a:pt x="13" y="1"/>
                    </a:cubicBezTo>
                    <a:cubicBezTo>
                      <a:pt x="14" y="1"/>
                      <a:pt x="15" y="0"/>
                      <a:pt x="17" y="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4" name="Freeform 67">
                <a:extLst>
                  <a:ext uri="{FF2B5EF4-FFF2-40B4-BE49-F238E27FC236}">
                    <a16:creationId xmlns:a16="http://schemas.microsoft.com/office/drawing/2014/main" id="{D1CC2EE5-019C-4626-B560-A24694D74AEE}"/>
                  </a:ext>
                </a:extLst>
              </p:cNvPr>
              <p:cNvSpPr>
                <a:spLocks/>
              </p:cNvSpPr>
              <p:nvPr/>
            </p:nvSpPr>
            <p:spPr bwMode="auto">
              <a:xfrm>
                <a:off x="8849814" y="4036220"/>
                <a:ext cx="22502" cy="14064"/>
              </a:xfrm>
              <a:custGeom>
                <a:avLst/>
                <a:gdLst>
                  <a:gd name="T0" fmla="*/ 13 w 25"/>
                  <a:gd name="T1" fmla="*/ 1 h 15"/>
                  <a:gd name="T2" fmla="*/ 8 w 25"/>
                  <a:gd name="T3" fmla="*/ 14 h 15"/>
                  <a:gd name="T4" fmla="*/ 21 w 25"/>
                  <a:gd name="T5" fmla="*/ 9 h 15"/>
                  <a:gd name="T6" fmla="*/ 23 w 25"/>
                  <a:gd name="T7" fmla="*/ 1 h 15"/>
                  <a:gd name="T8" fmla="*/ 13 w 25"/>
                  <a:gd name="T9" fmla="*/ 1 h 15"/>
                </a:gdLst>
                <a:ahLst/>
                <a:cxnLst>
                  <a:cxn ang="0">
                    <a:pos x="T0" y="T1"/>
                  </a:cxn>
                  <a:cxn ang="0">
                    <a:pos x="T2" y="T3"/>
                  </a:cxn>
                  <a:cxn ang="0">
                    <a:pos x="T4" y="T5"/>
                  </a:cxn>
                  <a:cxn ang="0">
                    <a:pos x="T6" y="T7"/>
                  </a:cxn>
                  <a:cxn ang="0">
                    <a:pos x="T8" y="T9"/>
                  </a:cxn>
                </a:cxnLst>
                <a:rect l="0" t="0" r="r" b="b"/>
                <a:pathLst>
                  <a:path w="25" h="15">
                    <a:moveTo>
                      <a:pt x="13" y="1"/>
                    </a:moveTo>
                    <a:cubicBezTo>
                      <a:pt x="10" y="4"/>
                      <a:pt x="0" y="15"/>
                      <a:pt x="8" y="14"/>
                    </a:cubicBezTo>
                    <a:cubicBezTo>
                      <a:pt x="16" y="14"/>
                      <a:pt x="17" y="14"/>
                      <a:pt x="21" y="9"/>
                    </a:cubicBezTo>
                    <a:cubicBezTo>
                      <a:pt x="24" y="5"/>
                      <a:pt x="25" y="2"/>
                      <a:pt x="23" y="1"/>
                    </a:cubicBezTo>
                    <a:cubicBezTo>
                      <a:pt x="20" y="0"/>
                      <a:pt x="13" y="1"/>
                      <a:pt x="13" y="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5" name="Freeform 73">
                <a:extLst>
                  <a:ext uri="{FF2B5EF4-FFF2-40B4-BE49-F238E27FC236}">
                    <a16:creationId xmlns:a16="http://schemas.microsoft.com/office/drawing/2014/main" id="{44EB64F2-E77B-4709-9188-22C1E71EE8A9}"/>
                  </a:ext>
                </a:extLst>
              </p:cNvPr>
              <p:cNvSpPr>
                <a:spLocks/>
              </p:cNvSpPr>
              <p:nvPr/>
            </p:nvSpPr>
            <p:spPr bwMode="auto">
              <a:xfrm>
                <a:off x="8849814" y="4036220"/>
                <a:ext cx="22502" cy="14064"/>
              </a:xfrm>
              <a:custGeom>
                <a:avLst/>
                <a:gdLst>
                  <a:gd name="T0" fmla="*/ 13 w 25"/>
                  <a:gd name="T1" fmla="*/ 1 h 15"/>
                  <a:gd name="T2" fmla="*/ 8 w 25"/>
                  <a:gd name="T3" fmla="*/ 14 h 15"/>
                  <a:gd name="T4" fmla="*/ 21 w 25"/>
                  <a:gd name="T5" fmla="*/ 10 h 15"/>
                  <a:gd name="T6" fmla="*/ 23 w 25"/>
                  <a:gd name="T7" fmla="*/ 1 h 15"/>
                  <a:gd name="T8" fmla="*/ 13 w 25"/>
                  <a:gd name="T9" fmla="*/ 1 h 15"/>
                </a:gdLst>
                <a:ahLst/>
                <a:cxnLst>
                  <a:cxn ang="0">
                    <a:pos x="T0" y="T1"/>
                  </a:cxn>
                  <a:cxn ang="0">
                    <a:pos x="T2" y="T3"/>
                  </a:cxn>
                  <a:cxn ang="0">
                    <a:pos x="T4" y="T5"/>
                  </a:cxn>
                  <a:cxn ang="0">
                    <a:pos x="T6" y="T7"/>
                  </a:cxn>
                  <a:cxn ang="0">
                    <a:pos x="T8" y="T9"/>
                  </a:cxn>
                </a:cxnLst>
                <a:rect l="0" t="0" r="r" b="b"/>
                <a:pathLst>
                  <a:path w="25" h="15">
                    <a:moveTo>
                      <a:pt x="13" y="1"/>
                    </a:moveTo>
                    <a:cubicBezTo>
                      <a:pt x="10" y="4"/>
                      <a:pt x="0" y="15"/>
                      <a:pt x="8" y="14"/>
                    </a:cubicBezTo>
                    <a:cubicBezTo>
                      <a:pt x="16" y="14"/>
                      <a:pt x="17" y="14"/>
                      <a:pt x="21" y="10"/>
                    </a:cubicBezTo>
                    <a:cubicBezTo>
                      <a:pt x="24" y="5"/>
                      <a:pt x="25" y="2"/>
                      <a:pt x="23" y="1"/>
                    </a:cubicBezTo>
                    <a:cubicBezTo>
                      <a:pt x="20" y="0"/>
                      <a:pt x="13" y="1"/>
                      <a:pt x="13" y="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6" name="Freeform 84">
                <a:extLst>
                  <a:ext uri="{FF2B5EF4-FFF2-40B4-BE49-F238E27FC236}">
                    <a16:creationId xmlns:a16="http://schemas.microsoft.com/office/drawing/2014/main" id="{10B72ED5-8738-4C99-91E7-E5F23A917862}"/>
                  </a:ext>
                </a:extLst>
              </p:cNvPr>
              <p:cNvSpPr>
                <a:spLocks/>
              </p:cNvSpPr>
              <p:nvPr/>
            </p:nvSpPr>
            <p:spPr bwMode="auto">
              <a:xfrm>
                <a:off x="9868980" y="4891307"/>
                <a:ext cx="18752" cy="12189"/>
              </a:xfrm>
              <a:custGeom>
                <a:avLst/>
                <a:gdLst>
                  <a:gd name="T0" fmla="*/ 6 w 20"/>
                  <a:gd name="T1" fmla="*/ 3 h 14"/>
                  <a:gd name="T2" fmla="*/ 6 w 20"/>
                  <a:gd name="T3" fmla="*/ 8 h 14"/>
                  <a:gd name="T4" fmla="*/ 4 w 20"/>
                  <a:gd name="T5" fmla="*/ 13 h 14"/>
                  <a:gd name="T6" fmla="*/ 11 w 20"/>
                  <a:gd name="T7" fmla="*/ 10 h 14"/>
                  <a:gd name="T8" fmla="*/ 14 w 20"/>
                  <a:gd name="T9" fmla="*/ 6 h 14"/>
                  <a:gd name="T10" fmla="*/ 18 w 20"/>
                  <a:gd name="T11" fmla="*/ 1 h 14"/>
                  <a:gd name="T12" fmla="*/ 13 w 20"/>
                  <a:gd name="T13" fmla="*/ 1 h 14"/>
                  <a:gd name="T14" fmla="*/ 6 w 20"/>
                  <a:gd name="T15" fmla="*/ 1 h 14"/>
                  <a:gd name="T16" fmla="*/ 6 w 20"/>
                  <a:gd name="T1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4">
                    <a:moveTo>
                      <a:pt x="6" y="3"/>
                    </a:moveTo>
                    <a:cubicBezTo>
                      <a:pt x="7" y="7"/>
                      <a:pt x="7" y="7"/>
                      <a:pt x="6" y="8"/>
                    </a:cubicBezTo>
                    <a:cubicBezTo>
                      <a:pt x="5" y="9"/>
                      <a:pt x="0" y="13"/>
                      <a:pt x="4" y="13"/>
                    </a:cubicBezTo>
                    <a:cubicBezTo>
                      <a:pt x="8" y="14"/>
                      <a:pt x="8" y="12"/>
                      <a:pt x="11" y="10"/>
                    </a:cubicBezTo>
                    <a:cubicBezTo>
                      <a:pt x="14" y="9"/>
                      <a:pt x="12" y="8"/>
                      <a:pt x="14" y="6"/>
                    </a:cubicBezTo>
                    <a:cubicBezTo>
                      <a:pt x="17" y="4"/>
                      <a:pt x="20" y="3"/>
                      <a:pt x="18" y="1"/>
                    </a:cubicBezTo>
                    <a:cubicBezTo>
                      <a:pt x="16" y="0"/>
                      <a:pt x="15" y="0"/>
                      <a:pt x="13" y="1"/>
                    </a:cubicBezTo>
                    <a:cubicBezTo>
                      <a:pt x="10" y="2"/>
                      <a:pt x="6" y="1"/>
                      <a:pt x="6" y="1"/>
                    </a:cubicBezTo>
                    <a:cubicBezTo>
                      <a:pt x="5" y="1"/>
                      <a:pt x="5" y="2"/>
                      <a:pt x="6"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7" name="Freeform 85">
                <a:extLst>
                  <a:ext uri="{FF2B5EF4-FFF2-40B4-BE49-F238E27FC236}">
                    <a16:creationId xmlns:a16="http://schemas.microsoft.com/office/drawing/2014/main" id="{420DF83C-6ED5-4E51-8509-5910F457698E}"/>
                  </a:ext>
                </a:extLst>
              </p:cNvPr>
              <p:cNvSpPr>
                <a:spLocks/>
              </p:cNvSpPr>
              <p:nvPr/>
            </p:nvSpPr>
            <p:spPr bwMode="auto">
              <a:xfrm>
                <a:off x="9480816" y="4966315"/>
                <a:ext cx="19690" cy="16877"/>
              </a:xfrm>
              <a:custGeom>
                <a:avLst/>
                <a:gdLst>
                  <a:gd name="T0" fmla="*/ 14 w 22"/>
                  <a:gd name="T1" fmla="*/ 2 h 18"/>
                  <a:gd name="T2" fmla="*/ 13 w 22"/>
                  <a:gd name="T3" fmla="*/ 5 h 18"/>
                  <a:gd name="T4" fmla="*/ 10 w 22"/>
                  <a:gd name="T5" fmla="*/ 8 h 18"/>
                  <a:gd name="T6" fmla="*/ 8 w 22"/>
                  <a:gd name="T7" fmla="*/ 10 h 18"/>
                  <a:gd name="T8" fmla="*/ 4 w 22"/>
                  <a:gd name="T9" fmla="*/ 12 h 18"/>
                  <a:gd name="T10" fmla="*/ 0 w 22"/>
                  <a:gd name="T11" fmla="*/ 15 h 18"/>
                  <a:gd name="T12" fmla="*/ 5 w 22"/>
                  <a:gd name="T13" fmla="*/ 17 h 18"/>
                  <a:gd name="T14" fmla="*/ 11 w 22"/>
                  <a:gd name="T15" fmla="*/ 14 h 18"/>
                  <a:gd name="T16" fmla="*/ 18 w 22"/>
                  <a:gd name="T17" fmla="*/ 12 h 18"/>
                  <a:gd name="T18" fmla="*/ 20 w 22"/>
                  <a:gd name="T19" fmla="*/ 10 h 18"/>
                  <a:gd name="T20" fmla="*/ 17 w 22"/>
                  <a:gd name="T21" fmla="*/ 7 h 18"/>
                  <a:gd name="T22" fmla="*/ 21 w 22"/>
                  <a:gd name="T23" fmla="*/ 4 h 18"/>
                  <a:gd name="T24" fmla="*/ 19 w 22"/>
                  <a:gd name="T25" fmla="*/ 0 h 18"/>
                  <a:gd name="T26" fmla="*/ 14 w 22"/>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8">
                    <a:moveTo>
                      <a:pt x="14" y="2"/>
                    </a:moveTo>
                    <a:cubicBezTo>
                      <a:pt x="14" y="4"/>
                      <a:pt x="15" y="4"/>
                      <a:pt x="13" y="5"/>
                    </a:cubicBezTo>
                    <a:cubicBezTo>
                      <a:pt x="12" y="6"/>
                      <a:pt x="10" y="7"/>
                      <a:pt x="10" y="8"/>
                    </a:cubicBezTo>
                    <a:cubicBezTo>
                      <a:pt x="9" y="8"/>
                      <a:pt x="9" y="9"/>
                      <a:pt x="8" y="10"/>
                    </a:cubicBezTo>
                    <a:cubicBezTo>
                      <a:pt x="7" y="11"/>
                      <a:pt x="5" y="10"/>
                      <a:pt x="4" y="12"/>
                    </a:cubicBezTo>
                    <a:cubicBezTo>
                      <a:pt x="3" y="13"/>
                      <a:pt x="0" y="14"/>
                      <a:pt x="0" y="15"/>
                    </a:cubicBezTo>
                    <a:cubicBezTo>
                      <a:pt x="0" y="16"/>
                      <a:pt x="2" y="18"/>
                      <a:pt x="5" y="17"/>
                    </a:cubicBezTo>
                    <a:cubicBezTo>
                      <a:pt x="7" y="16"/>
                      <a:pt x="8" y="14"/>
                      <a:pt x="11" y="14"/>
                    </a:cubicBezTo>
                    <a:cubicBezTo>
                      <a:pt x="14" y="14"/>
                      <a:pt x="17" y="13"/>
                      <a:pt x="18" y="12"/>
                    </a:cubicBezTo>
                    <a:cubicBezTo>
                      <a:pt x="19" y="11"/>
                      <a:pt x="22" y="11"/>
                      <a:pt x="20" y="10"/>
                    </a:cubicBezTo>
                    <a:cubicBezTo>
                      <a:pt x="19" y="8"/>
                      <a:pt x="14" y="8"/>
                      <a:pt x="17" y="7"/>
                    </a:cubicBezTo>
                    <a:cubicBezTo>
                      <a:pt x="20" y="6"/>
                      <a:pt x="21" y="6"/>
                      <a:pt x="21" y="4"/>
                    </a:cubicBezTo>
                    <a:cubicBezTo>
                      <a:pt x="21" y="1"/>
                      <a:pt x="21" y="1"/>
                      <a:pt x="19" y="0"/>
                    </a:cubicBezTo>
                    <a:cubicBezTo>
                      <a:pt x="17" y="0"/>
                      <a:pt x="14" y="0"/>
                      <a:pt x="14" y="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8" name="Freeform 86">
                <a:extLst>
                  <a:ext uri="{FF2B5EF4-FFF2-40B4-BE49-F238E27FC236}">
                    <a16:creationId xmlns:a16="http://schemas.microsoft.com/office/drawing/2014/main" id="{F1EA3E41-054B-4FD4-AB0D-08D497518881}"/>
                  </a:ext>
                </a:extLst>
              </p:cNvPr>
              <p:cNvSpPr>
                <a:spLocks/>
              </p:cNvSpPr>
              <p:nvPr/>
            </p:nvSpPr>
            <p:spPr bwMode="auto">
              <a:xfrm>
                <a:off x="9369242" y="5061011"/>
                <a:ext cx="16877" cy="13127"/>
              </a:xfrm>
              <a:custGeom>
                <a:avLst/>
                <a:gdLst>
                  <a:gd name="T0" fmla="*/ 5 w 19"/>
                  <a:gd name="T1" fmla="*/ 7 h 14"/>
                  <a:gd name="T2" fmla="*/ 3 w 19"/>
                  <a:gd name="T3" fmla="*/ 13 h 14"/>
                  <a:gd name="T4" fmla="*/ 9 w 19"/>
                  <a:gd name="T5" fmla="*/ 11 h 14"/>
                  <a:gd name="T6" fmla="*/ 14 w 19"/>
                  <a:gd name="T7" fmla="*/ 7 h 14"/>
                  <a:gd name="T8" fmla="*/ 18 w 19"/>
                  <a:gd name="T9" fmla="*/ 3 h 14"/>
                  <a:gd name="T10" fmla="*/ 14 w 19"/>
                  <a:gd name="T11" fmla="*/ 2 h 14"/>
                  <a:gd name="T12" fmla="*/ 8 w 19"/>
                  <a:gd name="T13" fmla="*/ 4 h 14"/>
                  <a:gd name="T14" fmla="*/ 5 w 19"/>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4">
                    <a:moveTo>
                      <a:pt x="5" y="7"/>
                    </a:moveTo>
                    <a:cubicBezTo>
                      <a:pt x="5" y="10"/>
                      <a:pt x="0" y="11"/>
                      <a:pt x="3" y="13"/>
                    </a:cubicBezTo>
                    <a:cubicBezTo>
                      <a:pt x="7" y="14"/>
                      <a:pt x="7" y="13"/>
                      <a:pt x="9" y="11"/>
                    </a:cubicBezTo>
                    <a:cubicBezTo>
                      <a:pt x="11" y="9"/>
                      <a:pt x="12" y="9"/>
                      <a:pt x="14" y="7"/>
                    </a:cubicBezTo>
                    <a:cubicBezTo>
                      <a:pt x="16" y="5"/>
                      <a:pt x="19" y="5"/>
                      <a:pt x="18" y="3"/>
                    </a:cubicBezTo>
                    <a:cubicBezTo>
                      <a:pt x="16" y="1"/>
                      <a:pt x="16" y="0"/>
                      <a:pt x="14" y="2"/>
                    </a:cubicBezTo>
                    <a:cubicBezTo>
                      <a:pt x="12" y="4"/>
                      <a:pt x="9" y="1"/>
                      <a:pt x="8" y="4"/>
                    </a:cubicBezTo>
                    <a:cubicBezTo>
                      <a:pt x="6" y="6"/>
                      <a:pt x="4" y="6"/>
                      <a:pt x="5" y="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9" name="Freeform 90">
                <a:extLst>
                  <a:ext uri="{FF2B5EF4-FFF2-40B4-BE49-F238E27FC236}">
                    <a16:creationId xmlns:a16="http://schemas.microsoft.com/office/drawing/2014/main" id="{3785153D-A1EF-417F-8651-EDE1E4414E8A}"/>
                  </a:ext>
                </a:extLst>
              </p:cNvPr>
              <p:cNvSpPr>
                <a:spLocks/>
              </p:cNvSpPr>
              <p:nvPr/>
            </p:nvSpPr>
            <p:spPr bwMode="auto">
              <a:xfrm>
                <a:off x="9927111" y="4030594"/>
                <a:ext cx="17815" cy="11252"/>
              </a:xfrm>
              <a:custGeom>
                <a:avLst/>
                <a:gdLst>
                  <a:gd name="T0" fmla="*/ 6 w 19"/>
                  <a:gd name="T1" fmla="*/ 6 h 13"/>
                  <a:gd name="T2" fmla="*/ 13 w 19"/>
                  <a:gd name="T3" fmla="*/ 12 h 13"/>
                  <a:gd name="T4" fmla="*/ 16 w 19"/>
                  <a:gd name="T5" fmla="*/ 2 h 13"/>
                  <a:gd name="T6" fmla="*/ 6 w 19"/>
                  <a:gd name="T7" fmla="*/ 6 h 13"/>
                </a:gdLst>
                <a:ahLst/>
                <a:cxnLst>
                  <a:cxn ang="0">
                    <a:pos x="T0" y="T1"/>
                  </a:cxn>
                  <a:cxn ang="0">
                    <a:pos x="T2" y="T3"/>
                  </a:cxn>
                  <a:cxn ang="0">
                    <a:pos x="T4" y="T5"/>
                  </a:cxn>
                  <a:cxn ang="0">
                    <a:pos x="T6" y="T7"/>
                  </a:cxn>
                </a:cxnLst>
                <a:rect l="0" t="0" r="r" b="b"/>
                <a:pathLst>
                  <a:path w="19" h="13">
                    <a:moveTo>
                      <a:pt x="6" y="6"/>
                    </a:moveTo>
                    <a:cubicBezTo>
                      <a:pt x="6" y="6"/>
                      <a:pt x="8" y="13"/>
                      <a:pt x="13" y="12"/>
                    </a:cubicBezTo>
                    <a:cubicBezTo>
                      <a:pt x="17" y="10"/>
                      <a:pt x="19" y="4"/>
                      <a:pt x="16" y="2"/>
                    </a:cubicBezTo>
                    <a:cubicBezTo>
                      <a:pt x="13" y="0"/>
                      <a:pt x="0" y="6"/>
                      <a:pt x="6" y="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0" name="Freeform 97">
                <a:extLst>
                  <a:ext uri="{FF2B5EF4-FFF2-40B4-BE49-F238E27FC236}">
                    <a16:creationId xmlns:a16="http://schemas.microsoft.com/office/drawing/2014/main" id="{003A8494-ED9B-4927-9F91-AA7B2ACAD05D}"/>
                  </a:ext>
                </a:extLst>
              </p:cNvPr>
              <p:cNvSpPr>
                <a:spLocks/>
              </p:cNvSpPr>
              <p:nvPr/>
            </p:nvSpPr>
            <p:spPr bwMode="auto">
              <a:xfrm>
                <a:off x="9935550" y="4195612"/>
                <a:ext cx="29066" cy="27191"/>
              </a:xfrm>
              <a:custGeom>
                <a:avLst/>
                <a:gdLst>
                  <a:gd name="T0" fmla="*/ 8 w 32"/>
                  <a:gd name="T1" fmla="*/ 12 h 30"/>
                  <a:gd name="T2" fmla="*/ 7 w 32"/>
                  <a:gd name="T3" fmla="*/ 1 h 30"/>
                  <a:gd name="T4" fmla="*/ 16 w 32"/>
                  <a:gd name="T5" fmla="*/ 3 h 30"/>
                  <a:gd name="T6" fmla="*/ 23 w 32"/>
                  <a:gd name="T7" fmla="*/ 7 h 30"/>
                  <a:gd name="T8" fmla="*/ 22 w 32"/>
                  <a:gd name="T9" fmla="*/ 13 h 30"/>
                  <a:gd name="T10" fmla="*/ 29 w 32"/>
                  <a:gd name="T11" fmla="*/ 17 h 30"/>
                  <a:gd name="T12" fmla="*/ 23 w 32"/>
                  <a:gd name="T13" fmla="*/ 20 h 30"/>
                  <a:gd name="T14" fmla="*/ 19 w 32"/>
                  <a:gd name="T15" fmla="*/ 27 h 30"/>
                  <a:gd name="T16" fmla="*/ 14 w 32"/>
                  <a:gd name="T17" fmla="*/ 25 h 30"/>
                  <a:gd name="T18" fmla="*/ 7 w 32"/>
                  <a:gd name="T19" fmla="*/ 23 h 30"/>
                  <a:gd name="T20" fmla="*/ 1 w 32"/>
                  <a:gd name="T21" fmla="*/ 19 h 30"/>
                  <a:gd name="T22" fmla="*/ 8 w 32"/>
                  <a:gd name="T23"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30">
                    <a:moveTo>
                      <a:pt x="8" y="12"/>
                    </a:moveTo>
                    <a:cubicBezTo>
                      <a:pt x="8" y="10"/>
                      <a:pt x="4" y="2"/>
                      <a:pt x="7" y="1"/>
                    </a:cubicBezTo>
                    <a:cubicBezTo>
                      <a:pt x="9" y="0"/>
                      <a:pt x="15" y="2"/>
                      <a:pt x="16" y="3"/>
                    </a:cubicBezTo>
                    <a:cubicBezTo>
                      <a:pt x="16" y="4"/>
                      <a:pt x="24" y="6"/>
                      <a:pt x="23" y="7"/>
                    </a:cubicBezTo>
                    <a:cubicBezTo>
                      <a:pt x="23" y="9"/>
                      <a:pt x="19" y="11"/>
                      <a:pt x="22" y="13"/>
                    </a:cubicBezTo>
                    <a:cubicBezTo>
                      <a:pt x="25" y="16"/>
                      <a:pt x="32" y="14"/>
                      <a:pt x="29" y="17"/>
                    </a:cubicBezTo>
                    <a:cubicBezTo>
                      <a:pt x="26" y="20"/>
                      <a:pt x="28" y="20"/>
                      <a:pt x="23" y="20"/>
                    </a:cubicBezTo>
                    <a:cubicBezTo>
                      <a:pt x="19" y="20"/>
                      <a:pt x="21" y="26"/>
                      <a:pt x="19" y="27"/>
                    </a:cubicBezTo>
                    <a:cubicBezTo>
                      <a:pt x="17" y="29"/>
                      <a:pt x="16" y="30"/>
                      <a:pt x="14" y="25"/>
                    </a:cubicBezTo>
                    <a:cubicBezTo>
                      <a:pt x="11" y="20"/>
                      <a:pt x="8" y="21"/>
                      <a:pt x="7" y="23"/>
                    </a:cubicBezTo>
                    <a:cubicBezTo>
                      <a:pt x="5" y="25"/>
                      <a:pt x="0" y="24"/>
                      <a:pt x="1" y="19"/>
                    </a:cubicBezTo>
                    <a:cubicBezTo>
                      <a:pt x="3" y="14"/>
                      <a:pt x="8" y="12"/>
                      <a:pt x="8" y="1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1" name="Freeform 206">
                <a:extLst>
                  <a:ext uri="{FF2B5EF4-FFF2-40B4-BE49-F238E27FC236}">
                    <a16:creationId xmlns:a16="http://schemas.microsoft.com/office/drawing/2014/main" id="{2F10D5DB-8FFE-492A-A5F1-89C5FEDFF419}"/>
                  </a:ext>
                </a:extLst>
              </p:cNvPr>
              <p:cNvSpPr>
                <a:spLocks/>
              </p:cNvSpPr>
              <p:nvPr/>
            </p:nvSpPr>
            <p:spPr bwMode="auto">
              <a:xfrm>
                <a:off x="9868980" y="4891307"/>
                <a:ext cx="18752" cy="12189"/>
              </a:xfrm>
              <a:custGeom>
                <a:avLst/>
                <a:gdLst>
                  <a:gd name="T0" fmla="*/ 6 w 20"/>
                  <a:gd name="T1" fmla="*/ 3 h 14"/>
                  <a:gd name="T2" fmla="*/ 6 w 20"/>
                  <a:gd name="T3" fmla="*/ 8 h 14"/>
                  <a:gd name="T4" fmla="*/ 4 w 20"/>
                  <a:gd name="T5" fmla="*/ 13 h 14"/>
                  <a:gd name="T6" fmla="*/ 11 w 20"/>
                  <a:gd name="T7" fmla="*/ 10 h 14"/>
                  <a:gd name="T8" fmla="*/ 14 w 20"/>
                  <a:gd name="T9" fmla="*/ 6 h 14"/>
                  <a:gd name="T10" fmla="*/ 18 w 20"/>
                  <a:gd name="T11" fmla="*/ 1 h 14"/>
                  <a:gd name="T12" fmla="*/ 13 w 20"/>
                  <a:gd name="T13" fmla="*/ 1 h 14"/>
                  <a:gd name="T14" fmla="*/ 6 w 20"/>
                  <a:gd name="T15" fmla="*/ 1 h 14"/>
                  <a:gd name="T16" fmla="*/ 6 w 20"/>
                  <a:gd name="T1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4">
                    <a:moveTo>
                      <a:pt x="6" y="3"/>
                    </a:moveTo>
                    <a:cubicBezTo>
                      <a:pt x="7" y="7"/>
                      <a:pt x="7" y="7"/>
                      <a:pt x="6" y="8"/>
                    </a:cubicBezTo>
                    <a:cubicBezTo>
                      <a:pt x="5" y="9"/>
                      <a:pt x="0" y="13"/>
                      <a:pt x="4" y="13"/>
                    </a:cubicBezTo>
                    <a:cubicBezTo>
                      <a:pt x="8" y="14"/>
                      <a:pt x="8" y="12"/>
                      <a:pt x="11" y="10"/>
                    </a:cubicBezTo>
                    <a:cubicBezTo>
                      <a:pt x="14" y="9"/>
                      <a:pt x="12" y="8"/>
                      <a:pt x="14" y="6"/>
                    </a:cubicBezTo>
                    <a:cubicBezTo>
                      <a:pt x="17" y="4"/>
                      <a:pt x="20" y="3"/>
                      <a:pt x="18" y="1"/>
                    </a:cubicBezTo>
                    <a:cubicBezTo>
                      <a:pt x="16" y="0"/>
                      <a:pt x="15" y="0"/>
                      <a:pt x="13" y="1"/>
                    </a:cubicBezTo>
                    <a:cubicBezTo>
                      <a:pt x="10" y="2"/>
                      <a:pt x="6" y="1"/>
                      <a:pt x="6" y="1"/>
                    </a:cubicBezTo>
                    <a:cubicBezTo>
                      <a:pt x="5" y="1"/>
                      <a:pt x="5" y="2"/>
                      <a:pt x="6"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2" name="Freeform 207">
                <a:extLst>
                  <a:ext uri="{FF2B5EF4-FFF2-40B4-BE49-F238E27FC236}">
                    <a16:creationId xmlns:a16="http://schemas.microsoft.com/office/drawing/2014/main" id="{4104C715-25BA-4E1A-992B-A00D91EDF3FC}"/>
                  </a:ext>
                </a:extLst>
              </p:cNvPr>
              <p:cNvSpPr>
                <a:spLocks/>
              </p:cNvSpPr>
              <p:nvPr/>
            </p:nvSpPr>
            <p:spPr bwMode="auto">
              <a:xfrm>
                <a:off x="9480816" y="4966314"/>
                <a:ext cx="19690" cy="16877"/>
              </a:xfrm>
              <a:custGeom>
                <a:avLst/>
                <a:gdLst>
                  <a:gd name="T0" fmla="*/ 14 w 22"/>
                  <a:gd name="T1" fmla="*/ 2 h 18"/>
                  <a:gd name="T2" fmla="*/ 13 w 22"/>
                  <a:gd name="T3" fmla="*/ 5 h 18"/>
                  <a:gd name="T4" fmla="*/ 10 w 22"/>
                  <a:gd name="T5" fmla="*/ 8 h 18"/>
                  <a:gd name="T6" fmla="*/ 8 w 22"/>
                  <a:gd name="T7" fmla="*/ 10 h 18"/>
                  <a:gd name="T8" fmla="*/ 4 w 22"/>
                  <a:gd name="T9" fmla="*/ 12 h 18"/>
                  <a:gd name="T10" fmla="*/ 0 w 22"/>
                  <a:gd name="T11" fmla="*/ 15 h 18"/>
                  <a:gd name="T12" fmla="*/ 5 w 22"/>
                  <a:gd name="T13" fmla="*/ 17 h 18"/>
                  <a:gd name="T14" fmla="*/ 11 w 22"/>
                  <a:gd name="T15" fmla="*/ 14 h 18"/>
                  <a:gd name="T16" fmla="*/ 18 w 22"/>
                  <a:gd name="T17" fmla="*/ 12 h 18"/>
                  <a:gd name="T18" fmla="*/ 20 w 22"/>
                  <a:gd name="T19" fmla="*/ 10 h 18"/>
                  <a:gd name="T20" fmla="*/ 17 w 22"/>
                  <a:gd name="T21" fmla="*/ 7 h 18"/>
                  <a:gd name="T22" fmla="*/ 21 w 22"/>
                  <a:gd name="T23" fmla="*/ 4 h 18"/>
                  <a:gd name="T24" fmla="*/ 19 w 22"/>
                  <a:gd name="T25" fmla="*/ 0 h 18"/>
                  <a:gd name="T26" fmla="*/ 14 w 22"/>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8">
                    <a:moveTo>
                      <a:pt x="14" y="2"/>
                    </a:moveTo>
                    <a:cubicBezTo>
                      <a:pt x="14" y="4"/>
                      <a:pt x="15" y="4"/>
                      <a:pt x="13" y="5"/>
                    </a:cubicBezTo>
                    <a:cubicBezTo>
                      <a:pt x="12" y="6"/>
                      <a:pt x="10" y="7"/>
                      <a:pt x="10" y="8"/>
                    </a:cubicBezTo>
                    <a:cubicBezTo>
                      <a:pt x="9" y="8"/>
                      <a:pt x="9" y="9"/>
                      <a:pt x="8" y="10"/>
                    </a:cubicBezTo>
                    <a:cubicBezTo>
                      <a:pt x="7" y="11"/>
                      <a:pt x="5" y="10"/>
                      <a:pt x="4" y="12"/>
                    </a:cubicBezTo>
                    <a:cubicBezTo>
                      <a:pt x="3" y="13"/>
                      <a:pt x="0" y="14"/>
                      <a:pt x="0" y="15"/>
                    </a:cubicBezTo>
                    <a:cubicBezTo>
                      <a:pt x="0" y="16"/>
                      <a:pt x="2" y="18"/>
                      <a:pt x="5" y="17"/>
                    </a:cubicBezTo>
                    <a:cubicBezTo>
                      <a:pt x="7" y="16"/>
                      <a:pt x="8" y="14"/>
                      <a:pt x="11" y="14"/>
                    </a:cubicBezTo>
                    <a:cubicBezTo>
                      <a:pt x="14" y="14"/>
                      <a:pt x="17" y="13"/>
                      <a:pt x="18" y="12"/>
                    </a:cubicBezTo>
                    <a:cubicBezTo>
                      <a:pt x="19" y="11"/>
                      <a:pt x="22" y="11"/>
                      <a:pt x="20" y="10"/>
                    </a:cubicBezTo>
                    <a:cubicBezTo>
                      <a:pt x="19" y="8"/>
                      <a:pt x="14" y="8"/>
                      <a:pt x="17" y="7"/>
                    </a:cubicBezTo>
                    <a:cubicBezTo>
                      <a:pt x="20" y="6"/>
                      <a:pt x="21" y="6"/>
                      <a:pt x="21" y="4"/>
                    </a:cubicBezTo>
                    <a:cubicBezTo>
                      <a:pt x="21" y="1"/>
                      <a:pt x="21" y="1"/>
                      <a:pt x="19" y="0"/>
                    </a:cubicBezTo>
                    <a:cubicBezTo>
                      <a:pt x="17" y="0"/>
                      <a:pt x="14" y="0"/>
                      <a:pt x="14" y="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3" name="Freeform 208">
                <a:extLst>
                  <a:ext uri="{FF2B5EF4-FFF2-40B4-BE49-F238E27FC236}">
                    <a16:creationId xmlns:a16="http://schemas.microsoft.com/office/drawing/2014/main" id="{6CCC3002-DA21-4B81-A784-F8EE241D1747}"/>
                  </a:ext>
                </a:extLst>
              </p:cNvPr>
              <p:cNvSpPr>
                <a:spLocks/>
              </p:cNvSpPr>
              <p:nvPr/>
            </p:nvSpPr>
            <p:spPr bwMode="auto">
              <a:xfrm>
                <a:off x="9369242" y="5061011"/>
                <a:ext cx="16877" cy="13127"/>
              </a:xfrm>
              <a:custGeom>
                <a:avLst/>
                <a:gdLst>
                  <a:gd name="T0" fmla="*/ 5 w 19"/>
                  <a:gd name="T1" fmla="*/ 7 h 14"/>
                  <a:gd name="T2" fmla="*/ 3 w 19"/>
                  <a:gd name="T3" fmla="*/ 13 h 14"/>
                  <a:gd name="T4" fmla="*/ 9 w 19"/>
                  <a:gd name="T5" fmla="*/ 11 h 14"/>
                  <a:gd name="T6" fmla="*/ 14 w 19"/>
                  <a:gd name="T7" fmla="*/ 7 h 14"/>
                  <a:gd name="T8" fmla="*/ 18 w 19"/>
                  <a:gd name="T9" fmla="*/ 3 h 14"/>
                  <a:gd name="T10" fmla="*/ 14 w 19"/>
                  <a:gd name="T11" fmla="*/ 2 h 14"/>
                  <a:gd name="T12" fmla="*/ 8 w 19"/>
                  <a:gd name="T13" fmla="*/ 4 h 14"/>
                  <a:gd name="T14" fmla="*/ 5 w 19"/>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4">
                    <a:moveTo>
                      <a:pt x="5" y="7"/>
                    </a:moveTo>
                    <a:cubicBezTo>
                      <a:pt x="5" y="10"/>
                      <a:pt x="0" y="11"/>
                      <a:pt x="3" y="13"/>
                    </a:cubicBezTo>
                    <a:cubicBezTo>
                      <a:pt x="7" y="14"/>
                      <a:pt x="7" y="13"/>
                      <a:pt x="9" y="11"/>
                    </a:cubicBezTo>
                    <a:cubicBezTo>
                      <a:pt x="11" y="9"/>
                      <a:pt x="12" y="9"/>
                      <a:pt x="14" y="7"/>
                    </a:cubicBezTo>
                    <a:cubicBezTo>
                      <a:pt x="16" y="5"/>
                      <a:pt x="19" y="5"/>
                      <a:pt x="18" y="3"/>
                    </a:cubicBezTo>
                    <a:cubicBezTo>
                      <a:pt x="16" y="1"/>
                      <a:pt x="16" y="0"/>
                      <a:pt x="14" y="2"/>
                    </a:cubicBezTo>
                    <a:cubicBezTo>
                      <a:pt x="12" y="4"/>
                      <a:pt x="9" y="1"/>
                      <a:pt x="8" y="4"/>
                    </a:cubicBezTo>
                    <a:cubicBezTo>
                      <a:pt x="6" y="6"/>
                      <a:pt x="4" y="6"/>
                      <a:pt x="5" y="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4" name="Freeform 212">
                <a:extLst>
                  <a:ext uri="{FF2B5EF4-FFF2-40B4-BE49-F238E27FC236}">
                    <a16:creationId xmlns:a16="http://schemas.microsoft.com/office/drawing/2014/main" id="{1FF1FAFA-68FE-4DA8-B6D7-86E7ED30D7B4}"/>
                  </a:ext>
                </a:extLst>
              </p:cNvPr>
              <p:cNvSpPr>
                <a:spLocks/>
              </p:cNvSpPr>
              <p:nvPr/>
            </p:nvSpPr>
            <p:spPr bwMode="auto">
              <a:xfrm>
                <a:off x="9927111" y="4030594"/>
                <a:ext cx="17815" cy="11252"/>
              </a:xfrm>
              <a:custGeom>
                <a:avLst/>
                <a:gdLst>
                  <a:gd name="T0" fmla="*/ 6 w 19"/>
                  <a:gd name="T1" fmla="*/ 6 h 13"/>
                  <a:gd name="T2" fmla="*/ 13 w 19"/>
                  <a:gd name="T3" fmla="*/ 12 h 13"/>
                  <a:gd name="T4" fmla="*/ 16 w 19"/>
                  <a:gd name="T5" fmla="*/ 2 h 13"/>
                  <a:gd name="T6" fmla="*/ 6 w 19"/>
                  <a:gd name="T7" fmla="*/ 6 h 13"/>
                </a:gdLst>
                <a:ahLst/>
                <a:cxnLst>
                  <a:cxn ang="0">
                    <a:pos x="T0" y="T1"/>
                  </a:cxn>
                  <a:cxn ang="0">
                    <a:pos x="T2" y="T3"/>
                  </a:cxn>
                  <a:cxn ang="0">
                    <a:pos x="T4" y="T5"/>
                  </a:cxn>
                  <a:cxn ang="0">
                    <a:pos x="T6" y="T7"/>
                  </a:cxn>
                </a:cxnLst>
                <a:rect l="0" t="0" r="r" b="b"/>
                <a:pathLst>
                  <a:path w="19" h="13">
                    <a:moveTo>
                      <a:pt x="6" y="6"/>
                    </a:moveTo>
                    <a:cubicBezTo>
                      <a:pt x="6" y="6"/>
                      <a:pt x="8" y="13"/>
                      <a:pt x="13" y="12"/>
                    </a:cubicBezTo>
                    <a:cubicBezTo>
                      <a:pt x="17" y="10"/>
                      <a:pt x="19" y="4"/>
                      <a:pt x="16" y="2"/>
                    </a:cubicBezTo>
                    <a:cubicBezTo>
                      <a:pt x="13" y="0"/>
                      <a:pt x="0" y="6"/>
                      <a:pt x="6" y="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5" name="Freeform 218">
                <a:extLst>
                  <a:ext uri="{FF2B5EF4-FFF2-40B4-BE49-F238E27FC236}">
                    <a16:creationId xmlns:a16="http://schemas.microsoft.com/office/drawing/2014/main" id="{E58D9699-1651-4C28-B39D-9EB4637B147C}"/>
                  </a:ext>
                </a:extLst>
              </p:cNvPr>
              <p:cNvSpPr>
                <a:spLocks/>
              </p:cNvSpPr>
              <p:nvPr/>
            </p:nvSpPr>
            <p:spPr bwMode="auto">
              <a:xfrm>
                <a:off x="9935550" y="4195611"/>
                <a:ext cx="29066" cy="27191"/>
              </a:xfrm>
              <a:custGeom>
                <a:avLst/>
                <a:gdLst>
                  <a:gd name="T0" fmla="*/ 8 w 32"/>
                  <a:gd name="T1" fmla="*/ 12 h 30"/>
                  <a:gd name="T2" fmla="*/ 7 w 32"/>
                  <a:gd name="T3" fmla="*/ 1 h 30"/>
                  <a:gd name="T4" fmla="*/ 16 w 32"/>
                  <a:gd name="T5" fmla="*/ 3 h 30"/>
                  <a:gd name="T6" fmla="*/ 23 w 32"/>
                  <a:gd name="T7" fmla="*/ 7 h 30"/>
                  <a:gd name="T8" fmla="*/ 22 w 32"/>
                  <a:gd name="T9" fmla="*/ 13 h 30"/>
                  <a:gd name="T10" fmla="*/ 29 w 32"/>
                  <a:gd name="T11" fmla="*/ 17 h 30"/>
                  <a:gd name="T12" fmla="*/ 23 w 32"/>
                  <a:gd name="T13" fmla="*/ 20 h 30"/>
                  <a:gd name="T14" fmla="*/ 19 w 32"/>
                  <a:gd name="T15" fmla="*/ 27 h 30"/>
                  <a:gd name="T16" fmla="*/ 14 w 32"/>
                  <a:gd name="T17" fmla="*/ 25 h 30"/>
                  <a:gd name="T18" fmla="*/ 7 w 32"/>
                  <a:gd name="T19" fmla="*/ 23 h 30"/>
                  <a:gd name="T20" fmla="*/ 1 w 32"/>
                  <a:gd name="T21" fmla="*/ 19 h 30"/>
                  <a:gd name="T22" fmla="*/ 8 w 32"/>
                  <a:gd name="T23"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30">
                    <a:moveTo>
                      <a:pt x="8" y="12"/>
                    </a:moveTo>
                    <a:cubicBezTo>
                      <a:pt x="8" y="10"/>
                      <a:pt x="4" y="2"/>
                      <a:pt x="7" y="1"/>
                    </a:cubicBezTo>
                    <a:cubicBezTo>
                      <a:pt x="9" y="0"/>
                      <a:pt x="15" y="2"/>
                      <a:pt x="16" y="3"/>
                    </a:cubicBezTo>
                    <a:cubicBezTo>
                      <a:pt x="16" y="4"/>
                      <a:pt x="24" y="6"/>
                      <a:pt x="23" y="7"/>
                    </a:cubicBezTo>
                    <a:cubicBezTo>
                      <a:pt x="23" y="9"/>
                      <a:pt x="19" y="11"/>
                      <a:pt x="22" y="13"/>
                    </a:cubicBezTo>
                    <a:cubicBezTo>
                      <a:pt x="25" y="16"/>
                      <a:pt x="32" y="14"/>
                      <a:pt x="29" y="17"/>
                    </a:cubicBezTo>
                    <a:cubicBezTo>
                      <a:pt x="26" y="20"/>
                      <a:pt x="28" y="20"/>
                      <a:pt x="23" y="20"/>
                    </a:cubicBezTo>
                    <a:cubicBezTo>
                      <a:pt x="19" y="20"/>
                      <a:pt x="21" y="26"/>
                      <a:pt x="19" y="27"/>
                    </a:cubicBezTo>
                    <a:cubicBezTo>
                      <a:pt x="17" y="29"/>
                      <a:pt x="16" y="30"/>
                      <a:pt x="14" y="25"/>
                    </a:cubicBezTo>
                    <a:cubicBezTo>
                      <a:pt x="11" y="20"/>
                      <a:pt x="8" y="21"/>
                      <a:pt x="7" y="23"/>
                    </a:cubicBezTo>
                    <a:cubicBezTo>
                      <a:pt x="5" y="25"/>
                      <a:pt x="0" y="24"/>
                      <a:pt x="1" y="19"/>
                    </a:cubicBezTo>
                    <a:cubicBezTo>
                      <a:pt x="3" y="14"/>
                      <a:pt x="8" y="12"/>
                      <a:pt x="8" y="1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6" name="Freeform 351">
                <a:extLst>
                  <a:ext uri="{FF2B5EF4-FFF2-40B4-BE49-F238E27FC236}">
                    <a16:creationId xmlns:a16="http://schemas.microsoft.com/office/drawing/2014/main" id="{EB245888-23A0-4121-8C54-3F0B3E635F78}"/>
                  </a:ext>
                </a:extLst>
              </p:cNvPr>
              <p:cNvSpPr>
                <a:spLocks/>
              </p:cNvSpPr>
              <p:nvPr/>
            </p:nvSpPr>
            <p:spPr bwMode="auto">
              <a:xfrm>
                <a:off x="8559160" y="4038095"/>
                <a:ext cx="917906" cy="739763"/>
              </a:xfrm>
              <a:custGeom>
                <a:avLst/>
                <a:gdLst>
                  <a:gd name="T0" fmla="*/ 24 w 996"/>
                  <a:gd name="T1" fmla="*/ 682 h 802"/>
                  <a:gd name="T2" fmla="*/ 94 w 996"/>
                  <a:gd name="T3" fmla="*/ 670 h 802"/>
                  <a:gd name="T4" fmla="*/ 157 w 996"/>
                  <a:gd name="T5" fmla="*/ 649 h 802"/>
                  <a:gd name="T6" fmla="*/ 218 w 996"/>
                  <a:gd name="T7" fmla="*/ 645 h 802"/>
                  <a:gd name="T8" fmla="*/ 280 w 996"/>
                  <a:gd name="T9" fmla="*/ 609 h 802"/>
                  <a:gd name="T10" fmla="*/ 373 w 996"/>
                  <a:gd name="T11" fmla="*/ 589 h 802"/>
                  <a:gd name="T12" fmla="*/ 446 w 996"/>
                  <a:gd name="T13" fmla="*/ 598 h 802"/>
                  <a:gd name="T14" fmla="*/ 469 w 996"/>
                  <a:gd name="T15" fmla="*/ 630 h 802"/>
                  <a:gd name="T16" fmla="*/ 484 w 996"/>
                  <a:gd name="T17" fmla="*/ 683 h 802"/>
                  <a:gd name="T18" fmla="*/ 539 w 996"/>
                  <a:gd name="T19" fmla="*/ 641 h 802"/>
                  <a:gd name="T20" fmla="*/ 534 w 996"/>
                  <a:gd name="T21" fmla="*/ 656 h 802"/>
                  <a:gd name="T22" fmla="*/ 520 w 996"/>
                  <a:gd name="T23" fmla="*/ 687 h 802"/>
                  <a:gd name="T24" fmla="*/ 539 w 996"/>
                  <a:gd name="T25" fmla="*/ 693 h 802"/>
                  <a:gd name="T26" fmla="*/ 558 w 996"/>
                  <a:gd name="T27" fmla="*/ 723 h 802"/>
                  <a:gd name="T28" fmla="*/ 608 w 996"/>
                  <a:gd name="T29" fmla="*/ 790 h 802"/>
                  <a:gd name="T30" fmla="*/ 657 w 996"/>
                  <a:gd name="T31" fmla="*/ 771 h 802"/>
                  <a:gd name="T32" fmla="*/ 677 w 996"/>
                  <a:gd name="T33" fmla="*/ 799 h 802"/>
                  <a:gd name="T34" fmla="*/ 775 w 996"/>
                  <a:gd name="T35" fmla="*/ 756 h 802"/>
                  <a:gd name="T36" fmla="*/ 838 w 996"/>
                  <a:gd name="T37" fmla="*/ 681 h 802"/>
                  <a:gd name="T38" fmla="*/ 922 w 996"/>
                  <a:gd name="T39" fmla="*/ 597 h 802"/>
                  <a:gd name="T40" fmla="*/ 982 w 996"/>
                  <a:gd name="T41" fmla="*/ 472 h 802"/>
                  <a:gd name="T42" fmla="*/ 991 w 996"/>
                  <a:gd name="T43" fmla="*/ 419 h 802"/>
                  <a:gd name="T44" fmla="*/ 963 w 996"/>
                  <a:gd name="T45" fmla="*/ 370 h 802"/>
                  <a:gd name="T46" fmla="*/ 953 w 996"/>
                  <a:gd name="T47" fmla="*/ 331 h 802"/>
                  <a:gd name="T48" fmla="*/ 933 w 996"/>
                  <a:gd name="T49" fmla="*/ 309 h 802"/>
                  <a:gd name="T50" fmla="*/ 928 w 996"/>
                  <a:gd name="T51" fmla="*/ 278 h 802"/>
                  <a:gd name="T52" fmla="*/ 898 w 996"/>
                  <a:gd name="T53" fmla="*/ 248 h 802"/>
                  <a:gd name="T54" fmla="*/ 871 w 996"/>
                  <a:gd name="T55" fmla="*/ 208 h 802"/>
                  <a:gd name="T56" fmla="*/ 866 w 996"/>
                  <a:gd name="T57" fmla="*/ 157 h 802"/>
                  <a:gd name="T58" fmla="*/ 859 w 996"/>
                  <a:gd name="T59" fmla="*/ 111 h 802"/>
                  <a:gd name="T60" fmla="*/ 832 w 996"/>
                  <a:gd name="T61" fmla="*/ 73 h 802"/>
                  <a:gd name="T62" fmla="*/ 819 w 996"/>
                  <a:gd name="T63" fmla="*/ 17 h 802"/>
                  <a:gd name="T64" fmla="*/ 797 w 996"/>
                  <a:gd name="T65" fmla="*/ 31 h 802"/>
                  <a:gd name="T66" fmla="*/ 779 w 996"/>
                  <a:gd name="T67" fmla="*/ 86 h 802"/>
                  <a:gd name="T68" fmla="*/ 759 w 996"/>
                  <a:gd name="T69" fmla="*/ 171 h 802"/>
                  <a:gd name="T70" fmla="*/ 698 w 996"/>
                  <a:gd name="T71" fmla="*/ 174 h 802"/>
                  <a:gd name="T72" fmla="*/ 629 w 996"/>
                  <a:gd name="T73" fmla="*/ 125 h 802"/>
                  <a:gd name="T74" fmla="*/ 649 w 996"/>
                  <a:gd name="T75" fmla="*/ 73 h 802"/>
                  <a:gd name="T76" fmla="*/ 661 w 996"/>
                  <a:gd name="T77" fmla="*/ 40 h 802"/>
                  <a:gd name="T78" fmla="*/ 634 w 996"/>
                  <a:gd name="T79" fmla="*/ 41 h 802"/>
                  <a:gd name="T80" fmla="*/ 599 w 996"/>
                  <a:gd name="T81" fmla="*/ 36 h 802"/>
                  <a:gd name="T82" fmla="*/ 565 w 996"/>
                  <a:gd name="T83" fmla="*/ 19 h 802"/>
                  <a:gd name="T84" fmla="*/ 557 w 996"/>
                  <a:gd name="T85" fmla="*/ 44 h 802"/>
                  <a:gd name="T86" fmla="*/ 500 w 996"/>
                  <a:gd name="T87" fmla="*/ 66 h 802"/>
                  <a:gd name="T88" fmla="*/ 476 w 996"/>
                  <a:gd name="T89" fmla="*/ 108 h 802"/>
                  <a:gd name="T90" fmla="*/ 458 w 996"/>
                  <a:gd name="T91" fmla="*/ 117 h 802"/>
                  <a:gd name="T92" fmla="*/ 414 w 996"/>
                  <a:gd name="T93" fmla="*/ 89 h 802"/>
                  <a:gd name="T94" fmla="*/ 383 w 996"/>
                  <a:gd name="T95" fmla="*/ 110 h 802"/>
                  <a:gd name="T96" fmla="*/ 353 w 996"/>
                  <a:gd name="T97" fmla="*/ 134 h 802"/>
                  <a:gd name="T98" fmla="*/ 322 w 996"/>
                  <a:gd name="T99" fmla="*/ 157 h 802"/>
                  <a:gd name="T100" fmla="*/ 310 w 996"/>
                  <a:gd name="T101" fmla="*/ 173 h 802"/>
                  <a:gd name="T102" fmla="*/ 286 w 996"/>
                  <a:gd name="T103" fmla="*/ 211 h 802"/>
                  <a:gd name="T104" fmla="*/ 211 w 996"/>
                  <a:gd name="T105" fmla="*/ 262 h 802"/>
                  <a:gd name="T106" fmla="*/ 132 w 996"/>
                  <a:gd name="T107" fmla="*/ 282 h 802"/>
                  <a:gd name="T108" fmla="*/ 66 w 996"/>
                  <a:gd name="T109" fmla="*/ 330 h 802"/>
                  <a:gd name="T110" fmla="*/ 41 w 996"/>
                  <a:gd name="T111" fmla="*/ 369 h 802"/>
                  <a:gd name="T112" fmla="*/ 37 w 996"/>
                  <a:gd name="T113" fmla="*/ 433 h 802"/>
                  <a:gd name="T114" fmla="*/ 21 w 996"/>
                  <a:gd name="T115" fmla="*/ 440 h 802"/>
                  <a:gd name="T116" fmla="*/ 37 w 996"/>
                  <a:gd name="T117" fmla="*/ 548 h 802"/>
                  <a:gd name="T118" fmla="*/ 24 w 996"/>
                  <a:gd name="T119" fmla="*/ 639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96" h="802">
                    <a:moveTo>
                      <a:pt x="1" y="653"/>
                    </a:moveTo>
                    <a:cubicBezTo>
                      <a:pt x="1" y="653"/>
                      <a:pt x="0" y="665"/>
                      <a:pt x="1" y="665"/>
                    </a:cubicBezTo>
                    <a:cubicBezTo>
                      <a:pt x="2" y="666"/>
                      <a:pt x="7" y="664"/>
                      <a:pt x="10" y="667"/>
                    </a:cubicBezTo>
                    <a:cubicBezTo>
                      <a:pt x="13" y="670"/>
                      <a:pt x="12" y="669"/>
                      <a:pt x="16" y="674"/>
                    </a:cubicBezTo>
                    <a:cubicBezTo>
                      <a:pt x="19" y="679"/>
                      <a:pt x="18" y="680"/>
                      <a:pt x="24" y="682"/>
                    </a:cubicBezTo>
                    <a:cubicBezTo>
                      <a:pt x="29" y="685"/>
                      <a:pt x="35" y="685"/>
                      <a:pt x="38" y="685"/>
                    </a:cubicBezTo>
                    <a:cubicBezTo>
                      <a:pt x="40" y="685"/>
                      <a:pt x="46" y="686"/>
                      <a:pt x="55" y="686"/>
                    </a:cubicBezTo>
                    <a:cubicBezTo>
                      <a:pt x="64" y="686"/>
                      <a:pt x="67" y="685"/>
                      <a:pt x="71" y="682"/>
                    </a:cubicBezTo>
                    <a:cubicBezTo>
                      <a:pt x="75" y="680"/>
                      <a:pt x="81" y="675"/>
                      <a:pt x="86" y="672"/>
                    </a:cubicBezTo>
                    <a:cubicBezTo>
                      <a:pt x="90" y="670"/>
                      <a:pt x="90" y="667"/>
                      <a:pt x="94" y="670"/>
                    </a:cubicBezTo>
                    <a:cubicBezTo>
                      <a:pt x="97" y="672"/>
                      <a:pt x="98" y="671"/>
                      <a:pt x="102" y="669"/>
                    </a:cubicBezTo>
                    <a:cubicBezTo>
                      <a:pt x="107" y="666"/>
                      <a:pt x="104" y="663"/>
                      <a:pt x="110" y="660"/>
                    </a:cubicBezTo>
                    <a:cubicBezTo>
                      <a:pt x="117" y="657"/>
                      <a:pt x="112" y="653"/>
                      <a:pt x="124" y="653"/>
                    </a:cubicBezTo>
                    <a:cubicBezTo>
                      <a:pt x="135" y="654"/>
                      <a:pt x="141" y="653"/>
                      <a:pt x="145" y="651"/>
                    </a:cubicBezTo>
                    <a:cubicBezTo>
                      <a:pt x="149" y="650"/>
                      <a:pt x="155" y="647"/>
                      <a:pt x="157" y="649"/>
                    </a:cubicBezTo>
                    <a:cubicBezTo>
                      <a:pt x="159" y="651"/>
                      <a:pt x="175" y="650"/>
                      <a:pt x="175" y="650"/>
                    </a:cubicBezTo>
                    <a:cubicBezTo>
                      <a:pt x="175" y="650"/>
                      <a:pt x="170" y="655"/>
                      <a:pt x="176" y="655"/>
                    </a:cubicBezTo>
                    <a:cubicBezTo>
                      <a:pt x="182" y="654"/>
                      <a:pt x="183" y="650"/>
                      <a:pt x="189" y="652"/>
                    </a:cubicBezTo>
                    <a:cubicBezTo>
                      <a:pt x="194" y="654"/>
                      <a:pt x="198" y="656"/>
                      <a:pt x="203" y="655"/>
                    </a:cubicBezTo>
                    <a:cubicBezTo>
                      <a:pt x="207" y="653"/>
                      <a:pt x="215" y="648"/>
                      <a:pt x="218" y="645"/>
                    </a:cubicBezTo>
                    <a:cubicBezTo>
                      <a:pt x="220" y="642"/>
                      <a:pt x="224" y="637"/>
                      <a:pt x="226" y="635"/>
                    </a:cubicBezTo>
                    <a:cubicBezTo>
                      <a:pt x="228" y="633"/>
                      <a:pt x="230" y="629"/>
                      <a:pt x="235" y="628"/>
                    </a:cubicBezTo>
                    <a:cubicBezTo>
                      <a:pt x="240" y="628"/>
                      <a:pt x="244" y="627"/>
                      <a:pt x="251" y="624"/>
                    </a:cubicBezTo>
                    <a:cubicBezTo>
                      <a:pt x="258" y="620"/>
                      <a:pt x="262" y="616"/>
                      <a:pt x="267" y="614"/>
                    </a:cubicBezTo>
                    <a:cubicBezTo>
                      <a:pt x="271" y="612"/>
                      <a:pt x="273" y="611"/>
                      <a:pt x="280" y="609"/>
                    </a:cubicBezTo>
                    <a:cubicBezTo>
                      <a:pt x="287" y="608"/>
                      <a:pt x="290" y="605"/>
                      <a:pt x="292" y="606"/>
                    </a:cubicBezTo>
                    <a:cubicBezTo>
                      <a:pt x="295" y="608"/>
                      <a:pt x="299" y="610"/>
                      <a:pt x="303" y="610"/>
                    </a:cubicBezTo>
                    <a:cubicBezTo>
                      <a:pt x="307" y="609"/>
                      <a:pt x="307" y="612"/>
                      <a:pt x="322" y="606"/>
                    </a:cubicBezTo>
                    <a:cubicBezTo>
                      <a:pt x="337" y="601"/>
                      <a:pt x="339" y="598"/>
                      <a:pt x="349" y="595"/>
                    </a:cubicBezTo>
                    <a:cubicBezTo>
                      <a:pt x="358" y="592"/>
                      <a:pt x="365" y="589"/>
                      <a:pt x="373" y="589"/>
                    </a:cubicBezTo>
                    <a:cubicBezTo>
                      <a:pt x="381" y="589"/>
                      <a:pt x="388" y="586"/>
                      <a:pt x="391" y="586"/>
                    </a:cubicBezTo>
                    <a:cubicBezTo>
                      <a:pt x="393" y="586"/>
                      <a:pt x="399" y="588"/>
                      <a:pt x="403" y="589"/>
                    </a:cubicBezTo>
                    <a:cubicBezTo>
                      <a:pt x="408" y="589"/>
                      <a:pt x="413" y="582"/>
                      <a:pt x="417" y="586"/>
                    </a:cubicBezTo>
                    <a:cubicBezTo>
                      <a:pt x="421" y="590"/>
                      <a:pt x="427" y="599"/>
                      <a:pt x="434" y="601"/>
                    </a:cubicBezTo>
                    <a:cubicBezTo>
                      <a:pt x="442" y="602"/>
                      <a:pt x="444" y="596"/>
                      <a:pt x="446" y="598"/>
                    </a:cubicBezTo>
                    <a:cubicBezTo>
                      <a:pt x="448" y="599"/>
                      <a:pt x="461" y="605"/>
                      <a:pt x="463" y="605"/>
                    </a:cubicBezTo>
                    <a:cubicBezTo>
                      <a:pt x="465" y="605"/>
                      <a:pt x="469" y="606"/>
                      <a:pt x="467" y="609"/>
                    </a:cubicBezTo>
                    <a:cubicBezTo>
                      <a:pt x="465" y="613"/>
                      <a:pt x="473" y="616"/>
                      <a:pt x="474" y="616"/>
                    </a:cubicBezTo>
                    <a:cubicBezTo>
                      <a:pt x="474" y="616"/>
                      <a:pt x="477" y="618"/>
                      <a:pt x="471" y="620"/>
                    </a:cubicBezTo>
                    <a:cubicBezTo>
                      <a:pt x="466" y="622"/>
                      <a:pt x="467" y="627"/>
                      <a:pt x="469" y="630"/>
                    </a:cubicBezTo>
                    <a:cubicBezTo>
                      <a:pt x="471" y="633"/>
                      <a:pt x="478" y="632"/>
                      <a:pt x="478" y="636"/>
                    </a:cubicBezTo>
                    <a:cubicBezTo>
                      <a:pt x="478" y="640"/>
                      <a:pt x="473" y="644"/>
                      <a:pt x="478" y="650"/>
                    </a:cubicBezTo>
                    <a:cubicBezTo>
                      <a:pt x="483" y="655"/>
                      <a:pt x="485" y="661"/>
                      <a:pt x="481" y="665"/>
                    </a:cubicBezTo>
                    <a:cubicBezTo>
                      <a:pt x="477" y="668"/>
                      <a:pt x="470" y="666"/>
                      <a:pt x="472" y="670"/>
                    </a:cubicBezTo>
                    <a:cubicBezTo>
                      <a:pt x="474" y="675"/>
                      <a:pt x="482" y="682"/>
                      <a:pt x="484" y="683"/>
                    </a:cubicBezTo>
                    <a:cubicBezTo>
                      <a:pt x="487" y="684"/>
                      <a:pt x="490" y="682"/>
                      <a:pt x="491" y="680"/>
                    </a:cubicBezTo>
                    <a:cubicBezTo>
                      <a:pt x="491" y="678"/>
                      <a:pt x="487" y="677"/>
                      <a:pt x="493" y="672"/>
                    </a:cubicBezTo>
                    <a:cubicBezTo>
                      <a:pt x="499" y="667"/>
                      <a:pt x="499" y="665"/>
                      <a:pt x="508" y="660"/>
                    </a:cubicBezTo>
                    <a:cubicBezTo>
                      <a:pt x="517" y="654"/>
                      <a:pt x="521" y="648"/>
                      <a:pt x="525" y="648"/>
                    </a:cubicBezTo>
                    <a:cubicBezTo>
                      <a:pt x="529" y="648"/>
                      <a:pt x="533" y="649"/>
                      <a:pt x="539" y="641"/>
                    </a:cubicBezTo>
                    <a:cubicBezTo>
                      <a:pt x="544" y="634"/>
                      <a:pt x="553" y="628"/>
                      <a:pt x="554" y="626"/>
                    </a:cubicBezTo>
                    <a:cubicBezTo>
                      <a:pt x="556" y="624"/>
                      <a:pt x="560" y="615"/>
                      <a:pt x="559" y="621"/>
                    </a:cubicBezTo>
                    <a:cubicBezTo>
                      <a:pt x="558" y="627"/>
                      <a:pt x="556" y="632"/>
                      <a:pt x="553" y="636"/>
                    </a:cubicBezTo>
                    <a:cubicBezTo>
                      <a:pt x="549" y="639"/>
                      <a:pt x="549" y="643"/>
                      <a:pt x="545" y="647"/>
                    </a:cubicBezTo>
                    <a:cubicBezTo>
                      <a:pt x="542" y="651"/>
                      <a:pt x="538" y="649"/>
                      <a:pt x="534" y="656"/>
                    </a:cubicBezTo>
                    <a:cubicBezTo>
                      <a:pt x="530" y="663"/>
                      <a:pt x="531" y="668"/>
                      <a:pt x="528" y="673"/>
                    </a:cubicBezTo>
                    <a:cubicBezTo>
                      <a:pt x="526" y="677"/>
                      <a:pt x="527" y="680"/>
                      <a:pt x="522" y="682"/>
                    </a:cubicBezTo>
                    <a:cubicBezTo>
                      <a:pt x="517" y="683"/>
                      <a:pt x="508" y="684"/>
                      <a:pt x="507" y="686"/>
                    </a:cubicBezTo>
                    <a:cubicBezTo>
                      <a:pt x="507" y="689"/>
                      <a:pt x="504" y="692"/>
                      <a:pt x="506" y="692"/>
                    </a:cubicBezTo>
                    <a:cubicBezTo>
                      <a:pt x="509" y="692"/>
                      <a:pt x="517" y="688"/>
                      <a:pt x="520" y="687"/>
                    </a:cubicBezTo>
                    <a:cubicBezTo>
                      <a:pt x="523" y="687"/>
                      <a:pt x="530" y="687"/>
                      <a:pt x="534" y="680"/>
                    </a:cubicBezTo>
                    <a:cubicBezTo>
                      <a:pt x="538" y="674"/>
                      <a:pt x="545" y="663"/>
                      <a:pt x="545" y="662"/>
                    </a:cubicBezTo>
                    <a:cubicBezTo>
                      <a:pt x="546" y="661"/>
                      <a:pt x="548" y="660"/>
                      <a:pt x="548" y="663"/>
                    </a:cubicBezTo>
                    <a:cubicBezTo>
                      <a:pt x="548" y="666"/>
                      <a:pt x="548" y="682"/>
                      <a:pt x="548" y="682"/>
                    </a:cubicBezTo>
                    <a:cubicBezTo>
                      <a:pt x="548" y="682"/>
                      <a:pt x="542" y="689"/>
                      <a:pt x="539" y="693"/>
                    </a:cubicBezTo>
                    <a:cubicBezTo>
                      <a:pt x="536" y="698"/>
                      <a:pt x="522" y="702"/>
                      <a:pt x="529" y="703"/>
                    </a:cubicBezTo>
                    <a:cubicBezTo>
                      <a:pt x="536" y="703"/>
                      <a:pt x="548" y="700"/>
                      <a:pt x="551" y="698"/>
                    </a:cubicBezTo>
                    <a:cubicBezTo>
                      <a:pt x="554" y="696"/>
                      <a:pt x="563" y="688"/>
                      <a:pt x="562" y="694"/>
                    </a:cubicBezTo>
                    <a:cubicBezTo>
                      <a:pt x="560" y="699"/>
                      <a:pt x="551" y="698"/>
                      <a:pt x="554" y="705"/>
                    </a:cubicBezTo>
                    <a:cubicBezTo>
                      <a:pt x="558" y="712"/>
                      <a:pt x="558" y="718"/>
                      <a:pt x="558" y="723"/>
                    </a:cubicBezTo>
                    <a:cubicBezTo>
                      <a:pt x="557" y="727"/>
                      <a:pt x="558" y="732"/>
                      <a:pt x="554" y="737"/>
                    </a:cubicBezTo>
                    <a:cubicBezTo>
                      <a:pt x="550" y="742"/>
                      <a:pt x="547" y="751"/>
                      <a:pt x="551" y="757"/>
                    </a:cubicBezTo>
                    <a:cubicBezTo>
                      <a:pt x="555" y="764"/>
                      <a:pt x="567" y="774"/>
                      <a:pt x="569" y="776"/>
                    </a:cubicBezTo>
                    <a:cubicBezTo>
                      <a:pt x="571" y="778"/>
                      <a:pt x="582" y="776"/>
                      <a:pt x="590" y="777"/>
                    </a:cubicBezTo>
                    <a:cubicBezTo>
                      <a:pt x="598" y="778"/>
                      <a:pt x="606" y="790"/>
                      <a:pt x="608" y="790"/>
                    </a:cubicBezTo>
                    <a:cubicBezTo>
                      <a:pt x="610" y="790"/>
                      <a:pt x="621" y="789"/>
                      <a:pt x="625" y="785"/>
                    </a:cubicBezTo>
                    <a:cubicBezTo>
                      <a:pt x="629" y="781"/>
                      <a:pt x="639" y="779"/>
                      <a:pt x="644" y="777"/>
                    </a:cubicBezTo>
                    <a:cubicBezTo>
                      <a:pt x="648" y="775"/>
                      <a:pt x="648" y="778"/>
                      <a:pt x="648" y="773"/>
                    </a:cubicBezTo>
                    <a:cubicBezTo>
                      <a:pt x="648" y="767"/>
                      <a:pt x="645" y="768"/>
                      <a:pt x="652" y="766"/>
                    </a:cubicBezTo>
                    <a:cubicBezTo>
                      <a:pt x="659" y="764"/>
                      <a:pt x="662" y="766"/>
                      <a:pt x="657" y="771"/>
                    </a:cubicBezTo>
                    <a:cubicBezTo>
                      <a:pt x="652" y="777"/>
                      <a:pt x="648" y="784"/>
                      <a:pt x="653" y="782"/>
                    </a:cubicBezTo>
                    <a:cubicBezTo>
                      <a:pt x="658" y="779"/>
                      <a:pt x="667" y="770"/>
                      <a:pt x="666" y="774"/>
                    </a:cubicBezTo>
                    <a:cubicBezTo>
                      <a:pt x="665" y="779"/>
                      <a:pt x="661" y="784"/>
                      <a:pt x="665" y="786"/>
                    </a:cubicBezTo>
                    <a:cubicBezTo>
                      <a:pt x="668" y="788"/>
                      <a:pt x="669" y="794"/>
                      <a:pt x="671" y="794"/>
                    </a:cubicBezTo>
                    <a:cubicBezTo>
                      <a:pt x="674" y="794"/>
                      <a:pt x="675" y="802"/>
                      <a:pt x="677" y="799"/>
                    </a:cubicBezTo>
                    <a:cubicBezTo>
                      <a:pt x="680" y="795"/>
                      <a:pt x="669" y="792"/>
                      <a:pt x="681" y="788"/>
                    </a:cubicBezTo>
                    <a:cubicBezTo>
                      <a:pt x="694" y="785"/>
                      <a:pt x="699" y="782"/>
                      <a:pt x="706" y="778"/>
                    </a:cubicBezTo>
                    <a:cubicBezTo>
                      <a:pt x="713" y="774"/>
                      <a:pt x="722" y="765"/>
                      <a:pt x="731" y="765"/>
                    </a:cubicBezTo>
                    <a:cubicBezTo>
                      <a:pt x="740" y="765"/>
                      <a:pt x="751" y="765"/>
                      <a:pt x="759" y="762"/>
                    </a:cubicBezTo>
                    <a:cubicBezTo>
                      <a:pt x="768" y="760"/>
                      <a:pt x="767" y="760"/>
                      <a:pt x="775" y="756"/>
                    </a:cubicBezTo>
                    <a:cubicBezTo>
                      <a:pt x="784" y="751"/>
                      <a:pt x="786" y="752"/>
                      <a:pt x="788" y="744"/>
                    </a:cubicBezTo>
                    <a:cubicBezTo>
                      <a:pt x="790" y="736"/>
                      <a:pt x="792" y="735"/>
                      <a:pt x="800" y="725"/>
                    </a:cubicBezTo>
                    <a:cubicBezTo>
                      <a:pt x="808" y="714"/>
                      <a:pt x="807" y="713"/>
                      <a:pt x="815" y="706"/>
                    </a:cubicBezTo>
                    <a:cubicBezTo>
                      <a:pt x="823" y="698"/>
                      <a:pt x="821" y="694"/>
                      <a:pt x="828" y="691"/>
                    </a:cubicBezTo>
                    <a:cubicBezTo>
                      <a:pt x="835" y="687"/>
                      <a:pt x="828" y="692"/>
                      <a:pt x="838" y="681"/>
                    </a:cubicBezTo>
                    <a:cubicBezTo>
                      <a:pt x="848" y="671"/>
                      <a:pt x="843" y="670"/>
                      <a:pt x="852" y="663"/>
                    </a:cubicBezTo>
                    <a:cubicBezTo>
                      <a:pt x="862" y="656"/>
                      <a:pt x="861" y="649"/>
                      <a:pt x="870" y="642"/>
                    </a:cubicBezTo>
                    <a:cubicBezTo>
                      <a:pt x="880" y="635"/>
                      <a:pt x="887" y="626"/>
                      <a:pt x="894" y="623"/>
                    </a:cubicBezTo>
                    <a:cubicBezTo>
                      <a:pt x="901" y="620"/>
                      <a:pt x="902" y="619"/>
                      <a:pt x="909" y="615"/>
                    </a:cubicBezTo>
                    <a:cubicBezTo>
                      <a:pt x="917" y="610"/>
                      <a:pt x="919" y="599"/>
                      <a:pt x="922" y="597"/>
                    </a:cubicBezTo>
                    <a:cubicBezTo>
                      <a:pt x="924" y="595"/>
                      <a:pt x="935" y="581"/>
                      <a:pt x="942" y="573"/>
                    </a:cubicBezTo>
                    <a:cubicBezTo>
                      <a:pt x="948" y="566"/>
                      <a:pt x="950" y="554"/>
                      <a:pt x="953" y="547"/>
                    </a:cubicBezTo>
                    <a:cubicBezTo>
                      <a:pt x="957" y="540"/>
                      <a:pt x="962" y="534"/>
                      <a:pt x="965" y="527"/>
                    </a:cubicBezTo>
                    <a:cubicBezTo>
                      <a:pt x="969" y="521"/>
                      <a:pt x="980" y="509"/>
                      <a:pt x="980" y="503"/>
                    </a:cubicBezTo>
                    <a:cubicBezTo>
                      <a:pt x="980" y="496"/>
                      <a:pt x="984" y="473"/>
                      <a:pt x="982" y="472"/>
                    </a:cubicBezTo>
                    <a:cubicBezTo>
                      <a:pt x="981" y="470"/>
                      <a:pt x="980" y="464"/>
                      <a:pt x="982" y="463"/>
                    </a:cubicBezTo>
                    <a:cubicBezTo>
                      <a:pt x="984" y="461"/>
                      <a:pt x="984" y="457"/>
                      <a:pt x="986" y="450"/>
                    </a:cubicBezTo>
                    <a:cubicBezTo>
                      <a:pt x="987" y="443"/>
                      <a:pt x="984" y="443"/>
                      <a:pt x="987" y="439"/>
                    </a:cubicBezTo>
                    <a:cubicBezTo>
                      <a:pt x="991" y="436"/>
                      <a:pt x="996" y="431"/>
                      <a:pt x="993" y="428"/>
                    </a:cubicBezTo>
                    <a:cubicBezTo>
                      <a:pt x="990" y="425"/>
                      <a:pt x="989" y="425"/>
                      <a:pt x="991" y="419"/>
                    </a:cubicBezTo>
                    <a:cubicBezTo>
                      <a:pt x="993" y="414"/>
                      <a:pt x="996" y="412"/>
                      <a:pt x="991" y="409"/>
                    </a:cubicBezTo>
                    <a:cubicBezTo>
                      <a:pt x="987" y="407"/>
                      <a:pt x="985" y="411"/>
                      <a:pt x="985" y="403"/>
                    </a:cubicBezTo>
                    <a:cubicBezTo>
                      <a:pt x="985" y="396"/>
                      <a:pt x="978" y="392"/>
                      <a:pt x="977" y="386"/>
                    </a:cubicBezTo>
                    <a:cubicBezTo>
                      <a:pt x="975" y="380"/>
                      <a:pt x="979" y="375"/>
                      <a:pt x="972" y="375"/>
                    </a:cubicBezTo>
                    <a:cubicBezTo>
                      <a:pt x="966" y="375"/>
                      <a:pt x="962" y="375"/>
                      <a:pt x="963" y="370"/>
                    </a:cubicBezTo>
                    <a:cubicBezTo>
                      <a:pt x="963" y="365"/>
                      <a:pt x="965" y="358"/>
                      <a:pt x="961" y="360"/>
                    </a:cubicBezTo>
                    <a:cubicBezTo>
                      <a:pt x="957" y="361"/>
                      <a:pt x="954" y="362"/>
                      <a:pt x="955" y="358"/>
                    </a:cubicBezTo>
                    <a:cubicBezTo>
                      <a:pt x="956" y="354"/>
                      <a:pt x="956" y="350"/>
                      <a:pt x="958" y="345"/>
                    </a:cubicBezTo>
                    <a:cubicBezTo>
                      <a:pt x="960" y="341"/>
                      <a:pt x="963" y="330"/>
                      <a:pt x="960" y="329"/>
                    </a:cubicBezTo>
                    <a:cubicBezTo>
                      <a:pt x="956" y="328"/>
                      <a:pt x="954" y="329"/>
                      <a:pt x="953" y="331"/>
                    </a:cubicBezTo>
                    <a:cubicBezTo>
                      <a:pt x="952" y="333"/>
                      <a:pt x="952" y="337"/>
                      <a:pt x="950" y="332"/>
                    </a:cubicBezTo>
                    <a:cubicBezTo>
                      <a:pt x="947" y="327"/>
                      <a:pt x="943" y="319"/>
                      <a:pt x="942" y="324"/>
                    </a:cubicBezTo>
                    <a:cubicBezTo>
                      <a:pt x="941" y="329"/>
                      <a:pt x="944" y="339"/>
                      <a:pt x="938" y="334"/>
                    </a:cubicBezTo>
                    <a:cubicBezTo>
                      <a:pt x="933" y="329"/>
                      <a:pt x="932" y="330"/>
                      <a:pt x="932" y="322"/>
                    </a:cubicBezTo>
                    <a:cubicBezTo>
                      <a:pt x="933" y="315"/>
                      <a:pt x="932" y="310"/>
                      <a:pt x="933" y="309"/>
                    </a:cubicBezTo>
                    <a:cubicBezTo>
                      <a:pt x="935" y="307"/>
                      <a:pt x="938" y="308"/>
                      <a:pt x="935" y="306"/>
                    </a:cubicBezTo>
                    <a:cubicBezTo>
                      <a:pt x="932" y="304"/>
                      <a:pt x="930" y="306"/>
                      <a:pt x="930" y="299"/>
                    </a:cubicBezTo>
                    <a:cubicBezTo>
                      <a:pt x="930" y="291"/>
                      <a:pt x="934" y="291"/>
                      <a:pt x="928" y="288"/>
                    </a:cubicBezTo>
                    <a:cubicBezTo>
                      <a:pt x="922" y="286"/>
                      <a:pt x="919" y="286"/>
                      <a:pt x="920" y="282"/>
                    </a:cubicBezTo>
                    <a:cubicBezTo>
                      <a:pt x="922" y="277"/>
                      <a:pt x="931" y="282"/>
                      <a:pt x="928" y="278"/>
                    </a:cubicBezTo>
                    <a:cubicBezTo>
                      <a:pt x="926" y="274"/>
                      <a:pt x="929" y="274"/>
                      <a:pt x="925" y="270"/>
                    </a:cubicBezTo>
                    <a:cubicBezTo>
                      <a:pt x="920" y="266"/>
                      <a:pt x="921" y="263"/>
                      <a:pt x="918" y="265"/>
                    </a:cubicBezTo>
                    <a:cubicBezTo>
                      <a:pt x="915" y="267"/>
                      <a:pt x="914" y="265"/>
                      <a:pt x="910" y="261"/>
                    </a:cubicBezTo>
                    <a:cubicBezTo>
                      <a:pt x="907" y="257"/>
                      <a:pt x="907" y="259"/>
                      <a:pt x="903" y="256"/>
                    </a:cubicBezTo>
                    <a:cubicBezTo>
                      <a:pt x="898" y="253"/>
                      <a:pt x="899" y="250"/>
                      <a:pt x="898" y="248"/>
                    </a:cubicBezTo>
                    <a:cubicBezTo>
                      <a:pt x="897" y="246"/>
                      <a:pt x="903" y="245"/>
                      <a:pt x="894" y="244"/>
                    </a:cubicBezTo>
                    <a:cubicBezTo>
                      <a:pt x="885" y="244"/>
                      <a:pt x="887" y="245"/>
                      <a:pt x="881" y="240"/>
                    </a:cubicBezTo>
                    <a:cubicBezTo>
                      <a:pt x="875" y="236"/>
                      <a:pt x="872" y="238"/>
                      <a:pt x="874" y="230"/>
                    </a:cubicBezTo>
                    <a:cubicBezTo>
                      <a:pt x="876" y="223"/>
                      <a:pt x="877" y="222"/>
                      <a:pt x="873" y="217"/>
                    </a:cubicBezTo>
                    <a:cubicBezTo>
                      <a:pt x="869" y="211"/>
                      <a:pt x="867" y="215"/>
                      <a:pt x="871" y="208"/>
                    </a:cubicBezTo>
                    <a:cubicBezTo>
                      <a:pt x="875" y="201"/>
                      <a:pt x="875" y="198"/>
                      <a:pt x="875" y="193"/>
                    </a:cubicBezTo>
                    <a:cubicBezTo>
                      <a:pt x="876" y="189"/>
                      <a:pt x="870" y="187"/>
                      <a:pt x="873" y="182"/>
                    </a:cubicBezTo>
                    <a:cubicBezTo>
                      <a:pt x="876" y="178"/>
                      <a:pt x="880" y="176"/>
                      <a:pt x="875" y="175"/>
                    </a:cubicBezTo>
                    <a:cubicBezTo>
                      <a:pt x="870" y="174"/>
                      <a:pt x="868" y="177"/>
                      <a:pt x="867" y="170"/>
                    </a:cubicBezTo>
                    <a:cubicBezTo>
                      <a:pt x="866" y="163"/>
                      <a:pt x="863" y="163"/>
                      <a:pt x="866" y="157"/>
                    </a:cubicBezTo>
                    <a:cubicBezTo>
                      <a:pt x="868" y="151"/>
                      <a:pt x="869" y="155"/>
                      <a:pt x="868" y="147"/>
                    </a:cubicBezTo>
                    <a:cubicBezTo>
                      <a:pt x="866" y="139"/>
                      <a:pt x="862" y="141"/>
                      <a:pt x="866" y="134"/>
                    </a:cubicBezTo>
                    <a:cubicBezTo>
                      <a:pt x="871" y="127"/>
                      <a:pt x="865" y="130"/>
                      <a:pt x="867" y="125"/>
                    </a:cubicBezTo>
                    <a:cubicBezTo>
                      <a:pt x="869" y="120"/>
                      <a:pt x="874" y="123"/>
                      <a:pt x="867" y="118"/>
                    </a:cubicBezTo>
                    <a:cubicBezTo>
                      <a:pt x="861" y="114"/>
                      <a:pt x="862" y="115"/>
                      <a:pt x="859" y="111"/>
                    </a:cubicBezTo>
                    <a:cubicBezTo>
                      <a:pt x="855" y="106"/>
                      <a:pt x="855" y="107"/>
                      <a:pt x="853" y="104"/>
                    </a:cubicBezTo>
                    <a:cubicBezTo>
                      <a:pt x="851" y="100"/>
                      <a:pt x="843" y="102"/>
                      <a:pt x="841" y="105"/>
                    </a:cubicBezTo>
                    <a:cubicBezTo>
                      <a:pt x="839" y="108"/>
                      <a:pt x="836" y="111"/>
                      <a:pt x="833" y="106"/>
                    </a:cubicBezTo>
                    <a:cubicBezTo>
                      <a:pt x="831" y="100"/>
                      <a:pt x="829" y="99"/>
                      <a:pt x="831" y="92"/>
                    </a:cubicBezTo>
                    <a:cubicBezTo>
                      <a:pt x="832" y="85"/>
                      <a:pt x="832" y="81"/>
                      <a:pt x="832" y="73"/>
                    </a:cubicBezTo>
                    <a:cubicBezTo>
                      <a:pt x="832" y="66"/>
                      <a:pt x="828" y="66"/>
                      <a:pt x="829" y="59"/>
                    </a:cubicBezTo>
                    <a:cubicBezTo>
                      <a:pt x="830" y="51"/>
                      <a:pt x="824" y="49"/>
                      <a:pt x="825" y="46"/>
                    </a:cubicBezTo>
                    <a:cubicBezTo>
                      <a:pt x="827" y="43"/>
                      <a:pt x="829" y="40"/>
                      <a:pt x="824" y="37"/>
                    </a:cubicBezTo>
                    <a:cubicBezTo>
                      <a:pt x="820" y="34"/>
                      <a:pt x="820" y="34"/>
                      <a:pt x="821" y="28"/>
                    </a:cubicBezTo>
                    <a:cubicBezTo>
                      <a:pt x="822" y="23"/>
                      <a:pt x="819" y="21"/>
                      <a:pt x="819" y="17"/>
                    </a:cubicBezTo>
                    <a:cubicBezTo>
                      <a:pt x="820" y="12"/>
                      <a:pt x="820" y="17"/>
                      <a:pt x="819" y="10"/>
                    </a:cubicBezTo>
                    <a:cubicBezTo>
                      <a:pt x="818" y="4"/>
                      <a:pt x="815" y="0"/>
                      <a:pt x="813" y="3"/>
                    </a:cubicBezTo>
                    <a:cubicBezTo>
                      <a:pt x="811" y="6"/>
                      <a:pt x="805" y="6"/>
                      <a:pt x="805" y="9"/>
                    </a:cubicBezTo>
                    <a:cubicBezTo>
                      <a:pt x="805" y="13"/>
                      <a:pt x="801" y="15"/>
                      <a:pt x="801" y="19"/>
                    </a:cubicBezTo>
                    <a:cubicBezTo>
                      <a:pt x="801" y="24"/>
                      <a:pt x="797" y="24"/>
                      <a:pt x="797" y="31"/>
                    </a:cubicBezTo>
                    <a:cubicBezTo>
                      <a:pt x="796" y="38"/>
                      <a:pt x="799" y="38"/>
                      <a:pt x="794" y="40"/>
                    </a:cubicBezTo>
                    <a:cubicBezTo>
                      <a:pt x="789" y="42"/>
                      <a:pt x="787" y="49"/>
                      <a:pt x="787" y="51"/>
                    </a:cubicBezTo>
                    <a:cubicBezTo>
                      <a:pt x="788" y="53"/>
                      <a:pt x="794" y="58"/>
                      <a:pt x="794" y="60"/>
                    </a:cubicBezTo>
                    <a:cubicBezTo>
                      <a:pt x="794" y="63"/>
                      <a:pt x="788" y="59"/>
                      <a:pt x="786" y="65"/>
                    </a:cubicBezTo>
                    <a:cubicBezTo>
                      <a:pt x="783" y="71"/>
                      <a:pt x="782" y="78"/>
                      <a:pt x="779" y="86"/>
                    </a:cubicBezTo>
                    <a:cubicBezTo>
                      <a:pt x="776" y="93"/>
                      <a:pt x="776" y="102"/>
                      <a:pt x="776" y="107"/>
                    </a:cubicBezTo>
                    <a:cubicBezTo>
                      <a:pt x="776" y="112"/>
                      <a:pt x="776" y="116"/>
                      <a:pt x="775" y="124"/>
                    </a:cubicBezTo>
                    <a:cubicBezTo>
                      <a:pt x="774" y="132"/>
                      <a:pt x="771" y="135"/>
                      <a:pt x="769" y="140"/>
                    </a:cubicBezTo>
                    <a:cubicBezTo>
                      <a:pt x="768" y="146"/>
                      <a:pt x="767" y="148"/>
                      <a:pt x="765" y="155"/>
                    </a:cubicBezTo>
                    <a:cubicBezTo>
                      <a:pt x="762" y="162"/>
                      <a:pt x="763" y="163"/>
                      <a:pt x="759" y="171"/>
                    </a:cubicBezTo>
                    <a:cubicBezTo>
                      <a:pt x="755" y="179"/>
                      <a:pt x="754" y="183"/>
                      <a:pt x="750" y="186"/>
                    </a:cubicBezTo>
                    <a:cubicBezTo>
                      <a:pt x="746" y="188"/>
                      <a:pt x="743" y="199"/>
                      <a:pt x="734" y="199"/>
                    </a:cubicBezTo>
                    <a:cubicBezTo>
                      <a:pt x="725" y="199"/>
                      <a:pt x="731" y="202"/>
                      <a:pt x="722" y="198"/>
                    </a:cubicBezTo>
                    <a:cubicBezTo>
                      <a:pt x="713" y="193"/>
                      <a:pt x="706" y="192"/>
                      <a:pt x="706" y="185"/>
                    </a:cubicBezTo>
                    <a:cubicBezTo>
                      <a:pt x="706" y="178"/>
                      <a:pt x="703" y="176"/>
                      <a:pt x="698" y="174"/>
                    </a:cubicBezTo>
                    <a:cubicBezTo>
                      <a:pt x="693" y="173"/>
                      <a:pt x="692" y="179"/>
                      <a:pt x="686" y="169"/>
                    </a:cubicBezTo>
                    <a:cubicBezTo>
                      <a:pt x="680" y="160"/>
                      <a:pt x="680" y="160"/>
                      <a:pt x="674" y="157"/>
                    </a:cubicBezTo>
                    <a:cubicBezTo>
                      <a:pt x="668" y="153"/>
                      <a:pt x="666" y="153"/>
                      <a:pt x="660" y="152"/>
                    </a:cubicBezTo>
                    <a:cubicBezTo>
                      <a:pt x="655" y="151"/>
                      <a:pt x="648" y="146"/>
                      <a:pt x="645" y="142"/>
                    </a:cubicBezTo>
                    <a:cubicBezTo>
                      <a:pt x="642" y="138"/>
                      <a:pt x="633" y="128"/>
                      <a:pt x="629" y="125"/>
                    </a:cubicBezTo>
                    <a:cubicBezTo>
                      <a:pt x="625" y="121"/>
                      <a:pt x="623" y="119"/>
                      <a:pt x="628" y="115"/>
                    </a:cubicBezTo>
                    <a:cubicBezTo>
                      <a:pt x="632" y="110"/>
                      <a:pt x="636" y="103"/>
                      <a:pt x="640" y="97"/>
                    </a:cubicBezTo>
                    <a:cubicBezTo>
                      <a:pt x="644" y="91"/>
                      <a:pt x="641" y="91"/>
                      <a:pt x="638" y="86"/>
                    </a:cubicBezTo>
                    <a:cubicBezTo>
                      <a:pt x="636" y="81"/>
                      <a:pt x="645" y="77"/>
                      <a:pt x="646" y="76"/>
                    </a:cubicBezTo>
                    <a:cubicBezTo>
                      <a:pt x="647" y="75"/>
                      <a:pt x="643" y="71"/>
                      <a:pt x="649" y="73"/>
                    </a:cubicBezTo>
                    <a:cubicBezTo>
                      <a:pt x="655" y="76"/>
                      <a:pt x="657" y="74"/>
                      <a:pt x="660" y="71"/>
                    </a:cubicBezTo>
                    <a:cubicBezTo>
                      <a:pt x="664" y="68"/>
                      <a:pt x="653" y="64"/>
                      <a:pt x="659" y="61"/>
                    </a:cubicBezTo>
                    <a:cubicBezTo>
                      <a:pt x="666" y="59"/>
                      <a:pt x="666" y="57"/>
                      <a:pt x="668" y="54"/>
                    </a:cubicBezTo>
                    <a:cubicBezTo>
                      <a:pt x="670" y="50"/>
                      <a:pt x="675" y="47"/>
                      <a:pt x="670" y="44"/>
                    </a:cubicBezTo>
                    <a:cubicBezTo>
                      <a:pt x="666" y="41"/>
                      <a:pt x="661" y="44"/>
                      <a:pt x="661" y="40"/>
                    </a:cubicBezTo>
                    <a:cubicBezTo>
                      <a:pt x="661" y="36"/>
                      <a:pt x="660" y="30"/>
                      <a:pt x="657" y="36"/>
                    </a:cubicBezTo>
                    <a:cubicBezTo>
                      <a:pt x="654" y="41"/>
                      <a:pt x="658" y="55"/>
                      <a:pt x="652" y="50"/>
                    </a:cubicBezTo>
                    <a:cubicBezTo>
                      <a:pt x="646" y="45"/>
                      <a:pt x="645" y="47"/>
                      <a:pt x="645" y="42"/>
                    </a:cubicBezTo>
                    <a:cubicBezTo>
                      <a:pt x="645" y="37"/>
                      <a:pt x="649" y="34"/>
                      <a:pt x="645" y="35"/>
                    </a:cubicBezTo>
                    <a:cubicBezTo>
                      <a:pt x="641" y="36"/>
                      <a:pt x="637" y="39"/>
                      <a:pt x="634" y="41"/>
                    </a:cubicBezTo>
                    <a:cubicBezTo>
                      <a:pt x="631" y="44"/>
                      <a:pt x="631" y="46"/>
                      <a:pt x="625" y="44"/>
                    </a:cubicBezTo>
                    <a:cubicBezTo>
                      <a:pt x="619" y="42"/>
                      <a:pt x="620" y="41"/>
                      <a:pt x="619" y="39"/>
                    </a:cubicBezTo>
                    <a:cubicBezTo>
                      <a:pt x="618" y="37"/>
                      <a:pt x="618" y="37"/>
                      <a:pt x="614" y="39"/>
                    </a:cubicBezTo>
                    <a:cubicBezTo>
                      <a:pt x="610" y="40"/>
                      <a:pt x="613" y="42"/>
                      <a:pt x="607" y="40"/>
                    </a:cubicBezTo>
                    <a:cubicBezTo>
                      <a:pt x="601" y="37"/>
                      <a:pt x="600" y="40"/>
                      <a:pt x="599" y="36"/>
                    </a:cubicBezTo>
                    <a:cubicBezTo>
                      <a:pt x="597" y="31"/>
                      <a:pt x="598" y="26"/>
                      <a:pt x="594" y="29"/>
                    </a:cubicBezTo>
                    <a:cubicBezTo>
                      <a:pt x="589" y="32"/>
                      <a:pt x="590" y="34"/>
                      <a:pt x="586" y="31"/>
                    </a:cubicBezTo>
                    <a:cubicBezTo>
                      <a:pt x="582" y="28"/>
                      <a:pt x="578" y="29"/>
                      <a:pt x="577" y="25"/>
                    </a:cubicBezTo>
                    <a:cubicBezTo>
                      <a:pt x="575" y="21"/>
                      <a:pt x="571" y="19"/>
                      <a:pt x="570" y="21"/>
                    </a:cubicBezTo>
                    <a:cubicBezTo>
                      <a:pt x="568" y="23"/>
                      <a:pt x="565" y="22"/>
                      <a:pt x="565" y="19"/>
                    </a:cubicBezTo>
                    <a:cubicBezTo>
                      <a:pt x="565" y="17"/>
                      <a:pt x="566" y="14"/>
                      <a:pt x="562" y="16"/>
                    </a:cubicBezTo>
                    <a:cubicBezTo>
                      <a:pt x="558" y="17"/>
                      <a:pt x="551" y="12"/>
                      <a:pt x="550" y="16"/>
                    </a:cubicBezTo>
                    <a:cubicBezTo>
                      <a:pt x="548" y="20"/>
                      <a:pt x="542" y="23"/>
                      <a:pt x="550" y="25"/>
                    </a:cubicBezTo>
                    <a:cubicBezTo>
                      <a:pt x="558" y="27"/>
                      <a:pt x="564" y="30"/>
                      <a:pt x="564" y="33"/>
                    </a:cubicBezTo>
                    <a:cubicBezTo>
                      <a:pt x="564" y="36"/>
                      <a:pt x="564" y="44"/>
                      <a:pt x="557" y="44"/>
                    </a:cubicBezTo>
                    <a:cubicBezTo>
                      <a:pt x="551" y="45"/>
                      <a:pt x="544" y="47"/>
                      <a:pt x="539" y="47"/>
                    </a:cubicBezTo>
                    <a:cubicBezTo>
                      <a:pt x="535" y="47"/>
                      <a:pt x="532" y="41"/>
                      <a:pt x="524" y="44"/>
                    </a:cubicBezTo>
                    <a:cubicBezTo>
                      <a:pt x="517" y="47"/>
                      <a:pt x="522" y="53"/>
                      <a:pt x="521" y="53"/>
                    </a:cubicBezTo>
                    <a:cubicBezTo>
                      <a:pt x="519" y="54"/>
                      <a:pt x="510" y="51"/>
                      <a:pt x="507" y="55"/>
                    </a:cubicBezTo>
                    <a:cubicBezTo>
                      <a:pt x="505" y="60"/>
                      <a:pt x="500" y="63"/>
                      <a:pt x="500" y="66"/>
                    </a:cubicBezTo>
                    <a:cubicBezTo>
                      <a:pt x="500" y="70"/>
                      <a:pt x="499" y="70"/>
                      <a:pt x="500" y="72"/>
                    </a:cubicBezTo>
                    <a:cubicBezTo>
                      <a:pt x="501" y="74"/>
                      <a:pt x="503" y="78"/>
                      <a:pt x="497" y="79"/>
                    </a:cubicBezTo>
                    <a:cubicBezTo>
                      <a:pt x="491" y="79"/>
                      <a:pt x="489" y="81"/>
                      <a:pt x="489" y="85"/>
                    </a:cubicBezTo>
                    <a:cubicBezTo>
                      <a:pt x="488" y="88"/>
                      <a:pt x="488" y="91"/>
                      <a:pt x="483" y="95"/>
                    </a:cubicBezTo>
                    <a:cubicBezTo>
                      <a:pt x="478" y="99"/>
                      <a:pt x="470" y="103"/>
                      <a:pt x="476" y="108"/>
                    </a:cubicBezTo>
                    <a:cubicBezTo>
                      <a:pt x="482" y="113"/>
                      <a:pt x="479" y="115"/>
                      <a:pt x="479" y="120"/>
                    </a:cubicBezTo>
                    <a:cubicBezTo>
                      <a:pt x="479" y="125"/>
                      <a:pt x="476" y="130"/>
                      <a:pt x="475" y="124"/>
                    </a:cubicBezTo>
                    <a:cubicBezTo>
                      <a:pt x="474" y="119"/>
                      <a:pt x="470" y="118"/>
                      <a:pt x="470" y="121"/>
                    </a:cubicBezTo>
                    <a:cubicBezTo>
                      <a:pt x="470" y="125"/>
                      <a:pt x="466" y="132"/>
                      <a:pt x="466" y="125"/>
                    </a:cubicBezTo>
                    <a:cubicBezTo>
                      <a:pt x="466" y="118"/>
                      <a:pt x="464" y="117"/>
                      <a:pt x="458" y="117"/>
                    </a:cubicBezTo>
                    <a:cubicBezTo>
                      <a:pt x="451" y="117"/>
                      <a:pt x="453" y="121"/>
                      <a:pt x="448" y="122"/>
                    </a:cubicBezTo>
                    <a:cubicBezTo>
                      <a:pt x="444" y="124"/>
                      <a:pt x="442" y="132"/>
                      <a:pt x="442" y="122"/>
                    </a:cubicBezTo>
                    <a:cubicBezTo>
                      <a:pt x="442" y="111"/>
                      <a:pt x="442" y="111"/>
                      <a:pt x="437" y="107"/>
                    </a:cubicBezTo>
                    <a:cubicBezTo>
                      <a:pt x="433" y="102"/>
                      <a:pt x="431" y="94"/>
                      <a:pt x="426" y="92"/>
                    </a:cubicBezTo>
                    <a:cubicBezTo>
                      <a:pt x="422" y="90"/>
                      <a:pt x="415" y="83"/>
                      <a:pt x="414" y="89"/>
                    </a:cubicBezTo>
                    <a:cubicBezTo>
                      <a:pt x="413" y="95"/>
                      <a:pt x="415" y="100"/>
                      <a:pt x="409" y="99"/>
                    </a:cubicBezTo>
                    <a:cubicBezTo>
                      <a:pt x="403" y="98"/>
                      <a:pt x="402" y="93"/>
                      <a:pt x="401" y="96"/>
                    </a:cubicBezTo>
                    <a:cubicBezTo>
                      <a:pt x="400" y="99"/>
                      <a:pt x="390" y="93"/>
                      <a:pt x="392" y="97"/>
                    </a:cubicBezTo>
                    <a:cubicBezTo>
                      <a:pt x="394" y="101"/>
                      <a:pt x="390" y="105"/>
                      <a:pt x="389" y="108"/>
                    </a:cubicBezTo>
                    <a:cubicBezTo>
                      <a:pt x="388" y="111"/>
                      <a:pt x="385" y="113"/>
                      <a:pt x="383" y="110"/>
                    </a:cubicBezTo>
                    <a:cubicBezTo>
                      <a:pt x="381" y="106"/>
                      <a:pt x="376" y="108"/>
                      <a:pt x="374" y="111"/>
                    </a:cubicBezTo>
                    <a:cubicBezTo>
                      <a:pt x="371" y="113"/>
                      <a:pt x="369" y="111"/>
                      <a:pt x="370" y="116"/>
                    </a:cubicBezTo>
                    <a:cubicBezTo>
                      <a:pt x="371" y="121"/>
                      <a:pt x="376" y="127"/>
                      <a:pt x="372" y="126"/>
                    </a:cubicBezTo>
                    <a:cubicBezTo>
                      <a:pt x="369" y="125"/>
                      <a:pt x="366" y="123"/>
                      <a:pt x="362" y="127"/>
                    </a:cubicBezTo>
                    <a:cubicBezTo>
                      <a:pt x="358" y="131"/>
                      <a:pt x="357" y="132"/>
                      <a:pt x="353" y="134"/>
                    </a:cubicBezTo>
                    <a:cubicBezTo>
                      <a:pt x="348" y="136"/>
                      <a:pt x="343" y="133"/>
                      <a:pt x="345" y="139"/>
                    </a:cubicBezTo>
                    <a:cubicBezTo>
                      <a:pt x="346" y="145"/>
                      <a:pt x="351" y="147"/>
                      <a:pt x="350" y="150"/>
                    </a:cubicBezTo>
                    <a:cubicBezTo>
                      <a:pt x="348" y="153"/>
                      <a:pt x="348" y="164"/>
                      <a:pt x="344" y="162"/>
                    </a:cubicBezTo>
                    <a:cubicBezTo>
                      <a:pt x="339" y="159"/>
                      <a:pt x="340" y="163"/>
                      <a:pt x="334" y="160"/>
                    </a:cubicBezTo>
                    <a:cubicBezTo>
                      <a:pt x="329" y="157"/>
                      <a:pt x="321" y="153"/>
                      <a:pt x="322" y="157"/>
                    </a:cubicBezTo>
                    <a:cubicBezTo>
                      <a:pt x="323" y="161"/>
                      <a:pt x="318" y="166"/>
                      <a:pt x="319" y="168"/>
                    </a:cubicBezTo>
                    <a:cubicBezTo>
                      <a:pt x="321" y="170"/>
                      <a:pt x="333" y="180"/>
                      <a:pt x="328" y="180"/>
                    </a:cubicBezTo>
                    <a:cubicBezTo>
                      <a:pt x="324" y="179"/>
                      <a:pt x="321" y="175"/>
                      <a:pt x="321" y="180"/>
                    </a:cubicBezTo>
                    <a:cubicBezTo>
                      <a:pt x="321" y="185"/>
                      <a:pt x="315" y="196"/>
                      <a:pt x="315" y="189"/>
                    </a:cubicBezTo>
                    <a:cubicBezTo>
                      <a:pt x="314" y="183"/>
                      <a:pt x="309" y="178"/>
                      <a:pt x="310" y="173"/>
                    </a:cubicBezTo>
                    <a:cubicBezTo>
                      <a:pt x="311" y="167"/>
                      <a:pt x="314" y="158"/>
                      <a:pt x="309" y="161"/>
                    </a:cubicBezTo>
                    <a:cubicBezTo>
                      <a:pt x="304" y="163"/>
                      <a:pt x="308" y="162"/>
                      <a:pt x="301" y="168"/>
                    </a:cubicBezTo>
                    <a:cubicBezTo>
                      <a:pt x="295" y="175"/>
                      <a:pt x="289" y="175"/>
                      <a:pt x="284" y="180"/>
                    </a:cubicBezTo>
                    <a:cubicBezTo>
                      <a:pt x="280" y="185"/>
                      <a:pt x="281" y="198"/>
                      <a:pt x="282" y="202"/>
                    </a:cubicBezTo>
                    <a:cubicBezTo>
                      <a:pt x="283" y="206"/>
                      <a:pt x="290" y="209"/>
                      <a:pt x="286" y="211"/>
                    </a:cubicBezTo>
                    <a:cubicBezTo>
                      <a:pt x="283" y="214"/>
                      <a:pt x="276" y="218"/>
                      <a:pt x="273" y="221"/>
                    </a:cubicBezTo>
                    <a:cubicBezTo>
                      <a:pt x="269" y="223"/>
                      <a:pt x="264" y="231"/>
                      <a:pt x="264" y="233"/>
                    </a:cubicBezTo>
                    <a:cubicBezTo>
                      <a:pt x="264" y="234"/>
                      <a:pt x="261" y="245"/>
                      <a:pt x="251" y="249"/>
                    </a:cubicBezTo>
                    <a:cubicBezTo>
                      <a:pt x="241" y="252"/>
                      <a:pt x="247" y="254"/>
                      <a:pt x="232" y="258"/>
                    </a:cubicBezTo>
                    <a:cubicBezTo>
                      <a:pt x="218" y="261"/>
                      <a:pt x="222" y="261"/>
                      <a:pt x="211" y="262"/>
                    </a:cubicBezTo>
                    <a:cubicBezTo>
                      <a:pt x="199" y="264"/>
                      <a:pt x="196" y="265"/>
                      <a:pt x="191" y="269"/>
                    </a:cubicBezTo>
                    <a:cubicBezTo>
                      <a:pt x="186" y="273"/>
                      <a:pt x="181" y="271"/>
                      <a:pt x="177" y="272"/>
                    </a:cubicBezTo>
                    <a:cubicBezTo>
                      <a:pt x="173" y="273"/>
                      <a:pt x="174" y="273"/>
                      <a:pt x="165" y="277"/>
                    </a:cubicBezTo>
                    <a:cubicBezTo>
                      <a:pt x="155" y="281"/>
                      <a:pt x="161" y="282"/>
                      <a:pt x="151" y="281"/>
                    </a:cubicBezTo>
                    <a:cubicBezTo>
                      <a:pt x="141" y="280"/>
                      <a:pt x="137" y="279"/>
                      <a:pt x="132" y="282"/>
                    </a:cubicBezTo>
                    <a:cubicBezTo>
                      <a:pt x="127" y="284"/>
                      <a:pt x="122" y="283"/>
                      <a:pt x="120" y="287"/>
                    </a:cubicBezTo>
                    <a:cubicBezTo>
                      <a:pt x="117" y="292"/>
                      <a:pt x="114" y="290"/>
                      <a:pt x="108" y="297"/>
                    </a:cubicBezTo>
                    <a:cubicBezTo>
                      <a:pt x="102" y="303"/>
                      <a:pt x="95" y="306"/>
                      <a:pt x="89" y="309"/>
                    </a:cubicBezTo>
                    <a:cubicBezTo>
                      <a:pt x="83" y="313"/>
                      <a:pt x="78" y="310"/>
                      <a:pt x="74" y="319"/>
                    </a:cubicBezTo>
                    <a:cubicBezTo>
                      <a:pt x="70" y="327"/>
                      <a:pt x="67" y="338"/>
                      <a:pt x="66" y="330"/>
                    </a:cubicBezTo>
                    <a:cubicBezTo>
                      <a:pt x="64" y="322"/>
                      <a:pt x="70" y="312"/>
                      <a:pt x="65" y="315"/>
                    </a:cubicBezTo>
                    <a:cubicBezTo>
                      <a:pt x="60" y="317"/>
                      <a:pt x="60" y="321"/>
                      <a:pt x="56" y="327"/>
                    </a:cubicBezTo>
                    <a:cubicBezTo>
                      <a:pt x="53" y="333"/>
                      <a:pt x="47" y="337"/>
                      <a:pt x="49" y="341"/>
                    </a:cubicBezTo>
                    <a:cubicBezTo>
                      <a:pt x="51" y="346"/>
                      <a:pt x="55" y="350"/>
                      <a:pt x="51" y="355"/>
                    </a:cubicBezTo>
                    <a:cubicBezTo>
                      <a:pt x="48" y="360"/>
                      <a:pt x="42" y="363"/>
                      <a:pt x="41" y="369"/>
                    </a:cubicBezTo>
                    <a:cubicBezTo>
                      <a:pt x="39" y="375"/>
                      <a:pt x="33" y="379"/>
                      <a:pt x="35" y="388"/>
                    </a:cubicBezTo>
                    <a:cubicBezTo>
                      <a:pt x="37" y="396"/>
                      <a:pt x="37" y="402"/>
                      <a:pt x="40" y="410"/>
                    </a:cubicBezTo>
                    <a:cubicBezTo>
                      <a:pt x="44" y="418"/>
                      <a:pt x="48" y="425"/>
                      <a:pt x="47" y="432"/>
                    </a:cubicBezTo>
                    <a:cubicBezTo>
                      <a:pt x="45" y="439"/>
                      <a:pt x="43" y="442"/>
                      <a:pt x="41" y="440"/>
                    </a:cubicBezTo>
                    <a:cubicBezTo>
                      <a:pt x="38" y="437"/>
                      <a:pt x="40" y="443"/>
                      <a:pt x="37" y="433"/>
                    </a:cubicBezTo>
                    <a:cubicBezTo>
                      <a:pt x="35" y="423"/>
                      <a:pt x="29" y="413"/>
                      <a:pt x="28" y="420"/>
                    </a:cubicBezTo>
                    <a:cubicBezTo>
                      <a:pt x="28" y="427"/>
                      <a:pt x="29" y="431"/>
                      <a:pt x="31" y="434"/>
                    </a:cubicBezTo>
                    <a:cubicBezTo>
                      <a:pt x="33" y="438"/>
                      <a:pt x="38" y="451"/>
                      <a:pt x="34" y="448"/>
                    </a:cubicBezTo>
                    <a:cubicBezTo>
                      <a:pt x="29" y="444"/>
                      <a:pt x="28" y="440"/>
                      <a:pt x="28" y="437"/>
                    </a:cubicBezTo>
                    <a:cubicBezTo>
                      <a:pt x="27" y="435"/>
                      <a:pt x="21" y="434"/>
                      <a:pt x="21" y="440"/>
                    </a:cubicBezTo>
                    <a:cubicBezTo>
                      <a:pt x="22" y="447"/>
                      <a:pt x="33" y="458"/>
                      <a:pt x="33" y="466"/>
                    </a:cubicBezTo>
                    <a:cubicBezTo>
                      <a:pt x="33" y="474"/>
                      <a:pt x="32" y="477"/>
                      <a:pt x="33" y="485"/>
                    </a:cubicBezTo>
                    <a:cubicBezTo>
                      <a:pt x="33" y="494"/>
                      <a:pt x="38" y="498"/>
                      <a:pt x="39" y="508"/>
                    </a:cubicBezTo>
                    <a:cubicBezTo>
                      <a:pt x="40" y="517"/>
                      <a:pt x="39" y="526"/>
                      <a:pt x="39" y="530"/>
                    </a:cubicBezTo>
                    <a:cubicBezTo>
                      <a:pt x="38" y="533"/>
                      <a:pt x="38" y="540"/>
                      <a:pt x="37" y="548"/>
                    </a:cubicBezTo>
                    <a:cubicBezTo>
                      <a:pt x="36" y="557"/>
                      <a:pt x="32" y="557"/>
                      <a:pt x="36" y="570"/>
                    </a:cubicBezTo>
                    <a:cubicBezTo>
                      <a:pt x="39" y="584"/>
                      <a:pt x="43" y="590"/>
                      <a:pt x="40" y="596"/>
                    </a:cubicBezTo>
                    <a:cubicBezTo>
                      <a:pt x="37" y="602"/>
                      <a:pt x="33" y="609"/>
                      <a:pt x="33" y="613"/>
                    </a:cubicBezTo>
                    <a:cubicBezTo>
                      <a:pt x="33" y="618"/>
                      <a:pt x="28" y="620"/>
                      <a:pt x="28" y="627"/>
                    </a:cubicBezTo>
                    <a:cubicBezTo>
                      <a:pt x="27" y="634"/>
                      <a:pt x="30" y="635"/>
                      <a:pt x="24" y="639"/>
                    </a:cubicBezTo>
                    <a:cubicBezTo>
                      <a:pt x="18" y="643"/>
                      <a:pt x="16" y="645"/>
                      <a:pt x="12" y="645"/>
                    </a:cubicBezTo>
                    <a:cubicBezTo>
                      <a:pt x="8" y="646"/>
                      <a:pt x="3" y="646"/>
                      <a:pt x="3" y="648"/>
                    </a:cubicBezTo>
                    <a:cubicBezTo>
                      <a:pt x="3" y="650"/>
                      <a:pt x="1" y="652"/>
                      <a:pt x="1" y="65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7" name="Freeform 357">
                <a:extLst>
                  <a:ext uri="{FF2B5EF4-FFF2-40B4-BE49-F238E27FC236}">
                    <a16:creationId xmlns:a16="http://schemas.microsoft.com/office/drawing/2014/main" id="{1477F828-93CB-400B-9D4C-8AB5577885F9}"/>
                  </a:ext>
                </a:extLst>
              </p:cNvPr>
              <p:cNvSpPr>
                <a:spLocks/>
              </p:cNvSpPr>
              <p:nvPr/>
            </p:nvSpPr>
            <p:spPr bwMode="auto">
              <a:xfrm>
                <a:off x="9737717" y="4026844"/>
                <a:ext cx="30941" cy="18752"/>
              </a:xfrm>
              <a:custGeom>
                <a:avLst/>
                <a:gdLst>
                  <a:gd name="T0" fmla="*/ 28 w 34"/>
                  <a:gd name="T1" fmla="*/ 19 h 21"/>
                  <a:gd name="T2" fmla="*/ 26 w 34"/>
                  <a:gd name="T3" fmla="*/ 11 h 21"/>
                  <a:gd name="T4" fmla="*/ 12 w 34"/>
                  <a:gd name="T5" fmla="*/ 4 h 21"/>
                  <a:gd name="T6" fmla="*/ 2 w 34"/>
                  <a:gd name="T7" fmla="*/ 3 h 21"/>
                  <a:gd name="T8" fmla="*/ 8 w 34"/>
                  <a:gd name="T9" fmla="*/ 11 h 21"/>
                  <a:gd name="T10" fmla="*/ 13 w 34"/>
                  <a:gd name="T11" fmla="*/ 15 h 21"/>
                  <a:gd name="T12" fmla="*/ 22 w 34"/>
                  <a:gd name="T13" fmla="*/ 18 h 21"/>
                  <a:gd name="T14" fmla="*/ 28 w 34"/>
                  <a:gd name="T15" fmla="*/ 1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1">
                    <a:moveTo>
                      <a:pt x="28" y="19"/>
                    </a:moveTo>
                    <a:cubicBezTo>
                      <a:pt x="26" y="11"/>
                      <a:pt x="34" y="14"/>
                      <a:pt x="26" y="11"/>
                    </a:cubicBezTo>
                    <a:cubicBezTo>
                      <a:pt x="18" y="9"/>
                      <a:pt x="19" y="6"/>
                      <a:pt x="12" y="4"/>
                    </a:cubicBezTo>
                    <a:cubicBezTo>
                      <a:pt x="6" y="3"/>
                      <a:pt x="0" y="0"/>
                      <a:pt x="2" y="3"/>
                    </a:cubicBezTo>
                    <a:cubicBezTo>
                      <a:pt x="4" y="5"/>
                      <a:pt x="5" y="8"/>
                      <a:pt x="8" y="11"/>
                    </a:cubicBezTo>
                    <a:cubicBezTo>
                      <a:pt x="10" y="13"/>
                      <a:pt x="8" y="13"/>
                      <a:pt x="13" y="15"/>
                    </a:cubicBezTo>
                    <a:cubicBezTo>
                      <a:pt x="19" y="18"/>
                      <a:pt x="21" y="18"/>
                      <a:pt x="22" y="18"/>
                    </a:cubicBezTo>
                    <a:cubicBezTo>
                      <a:pt x="24" y="18"/>
                      <a:pt x="23" y="21"/>
                      <a:pt x="28" y="1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8" name="Freeform 363">
                <a:extLst>
                  <a:ext uri="{FF2B5EF4-FFF2-40B4-BE49-F238E27FC236}">
                    <a16:creationId xmlns:a16="http://schemas.microsoft.com/office/drawing/2014/main" id="{1C873F80-C8EC-42B1-B5D0-8AA800E89BDE}"/>
                  </a:ext>
                </a:extLst>
              </p:cNvPr>
              <p:cNvSpPr>
                <a:spLocks/>
              </p:cNvSpPr>
              <p:nvPr/>
            </p:nvSpPr>
            <p:spPr bwMode="auto">
              <a:xfrm>
                <a:off x="9757407" y="4280932"/>
                <a:ext cx="57194" cy="64694"/>
              </a:xfrm>
              <a:custGeom>
                <a:avLst/>
                <a:gdLst>
                  <a:gd name="T0" fmla="*/ 0 w 62"/>
                  <a:gd name="T1" fmla="*/ 6 h 70"/>
                  <a:gd name="T2" fmla="*/ 3 w 62"/>
                  <a:gd name="T3" fmla="*/ 21 h 70"/>
                  <a:gd name="T4" fmla="*/ 13 w 62"/>
                  <a:gd name="T5" fmla="*/ 33 h 70"/>
                  <a:gd name="T6" fmla="*/ 20 w 62"/>
                  <a:gd name="T7" fmla="*/ 43 h 70"/>
                  <a:gd name="T8" fmla="*/ 31 w 62"/>
                  <a:gd name="T9" fmla="*/ 54 h 70"/>
                  <a:gd name="T10" fmla="*/ 40 w 62"/>
                  <a:gd name="T11" fmla="*/ 60 h 70"/>
                  <a:gd name="T12" fmla="*/ 48 w 62"/>
                  <a:gd name="T13" fmla="*/ 66 h 70"/>
                  <a:gd name="T14" fmla="*/ 57 w 62"/>
                  <a:gd name="T15" fmla="*/ 66 h 70"/>
                  <a:gd name="T16" fmla="*/ 57 w 62"/>
                  <a:gd name="T17" fmla="*/ 58 h 70"/>
                  <a:gd name="T18" fmla="*/ 51 w 62"/>
                  <a:gd name="T19" fmla="*/ 52 h 70"/>
                  <a:gd name="T20" fmla="*/ 42 w 62"/>
                  <a:gd name="T21" fmla="*/ 41 h 70"/>
                  <a:gd name="T22" fmla="*/ 32 w 62"/>
                  <a:gd name="T23" fmla="*/ 31 h 70"/>
                  <a:gd name="T24" fmla="*/ 24 w 62"/>
                  <a:gd name="T25" fmla="*/ 23 h 70"/>
                  <a:gd name="T26" fmla="*/ 20 w 62"/>
                  <a:gd name="T27" fmla="*/ 19 h 70"/>
                  <a:gd name="T28" fmla="*/ 12 w 62"/>
                  <a:gd name="T29" fmla="*/ 10 h 70"/>
                  <a:gd name="T30" fmla="*/ 0 w 62"/>
                  <a:gd name="T31"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70">
                    <a:moveTo>
                      <a:pt x="0" y="6"/>
                    </a:moveTo>
                    <a:cubicBezTo>
                      <a:pt x="1" y="13"/>
                      <a:pt x="0" y="14"/>
                      <a:pt x="3" y="21"/>
                    </a:cubicBezTo>
                    <a:cubicBezTo>
                      <a:pt x="7" y="27"/>
                      <a:pt x="8" y="27"/>
                      <a:pt x="13" y="33"/>
                    </a:cubicBezTo>
                    <a:cubicBezTo>
                      <a:pt x="17" y="38"/>
                      <a:pt x="16" y="36"/>
                      <a:pt x="20" y="43"/>
                    </a:cubicBezTo>
                    <a:cubicBezTo>
                      <a:pt x="25" y="50"/>
                      <a:pt x="27" y="52"/>
                      <a:pt x="31" y="54"/>
                    </a:cubicBezTo>
                    <a:cubicBezTo>
                      <a:pt x="35" y="56"/>
                      <a:pt x="37" y="56"/>
                      <a:pt x="40" y="60"/>
                    </a:cubicBezTo>
                    <a:cubicBezTo>
                      <a:pt x="42" y="64"/>
                      <a:pt x="44" y="64"/>
                      <a:pt x="48" y="66"/>
                    </a:cubicBezTo>
                    <a:cubicBezTo>
                      <a:pt x="52" y="67"/>
                      <a:pt x="55" y="70"/>
                      <a:pt x="57" y="66"/>
                    </a:cubicBezTo>
                    <a:cubicBezTo>
                      <a:pt x="59" y="61"/>
                      <a:pt x="62" y="63"/>
                      <a:pt x="57" y="58"/>
                    </a:cubicBezTo>
                    <a:cubicBezTo>
                      <a:pt x="52" y="54"/>
                      <a:pt x="56" y="58"/>
                      <a:pt x="51" y="52"/>
                    </a:cubicBezTo>
                    <a:cubicBezTo>
                      <a:pt x="45" y="46"/>
                      <a:pt x="46" y="49"/>
                      <a:pt x="42" y="41"/>
                    </a:cubicBezTo>
                    <a:cubicBezTo>
                      <a:pt x="38" y="34"/>
                      <a:pt x="39" y="37"/>
                      <a:pt x="32" y="31"/>
                    </a:cubicBezTo>
                    <a:cubicBezTo>
                      <a:pt x="25" y="26"/>
                      <a:pt x="25" y="25"/>
                      <a:pt x="24" y="23"/>
                    </a:cubicBezTo>
                    <a:cubicBezTo>
                      <a:pt x="23" y="22"/>
                      <a:pt x="26" y="25"/>
                      <a:pt x="20" y="19"/>
                    </a:cubicBezTo>
                    <a:cubicBezTo>
                      <a:pt x="14" y="13"/>
                      <a:pt x="15" y="14"/>
                      <a:pt x="12" y="10"/>
                    </a:cubicBezTo>
                    <a:cubicBezTo>
                      <a:pt x="9" y="7"/>
                      <a:pt x="0" y="0"/>
                      <a:pt x="0" y="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9" name="Freeform 364">
                <a:extLst>
                  <a:ext uri="{FF2B5EF4-FFF2-40B4-BE49-F238E27FC236}">
                    <a16:creationId xmlns:a16="http://schemas.microsoft.com/office/drawing/2014/main" id="{2FA643F9-46C2-42FD-8836-379DD35A67F5}"/>
                  </a:ext>
                </a:extLst>
              </p:cNvPr>
              <p:cNvSpPr>
                <a:spLocks/>
              </p:cNvSpPr>
              <p:nvPr/>
            </p:nvSpPr>
            <p:spPr bwMode="auto">
              <a:xfrm>
                <a:off x="9819288" y="4294996"/>
                <a:ext cx="10314" cy="16877"/>
              </a:xfrm>
              <a:custGeom>
                <a:avLst/>
                <a:gdLst>
                  <a:gd name="T0" fmla="*/ 2 w 11"/>
                  <a:gd name="T1" fmla="*/ 3 h 19"/>
                  <a:gd name="T2" fmla="*/ 2 w 11"/>
                  <a:gd name="T3" fmla="*/ 12 h 19"/>
                  <a:gd name="T4" fmla="*/ 3 w 11"/>
                  <a:gd name="T5" fmla="*/ 18 h 19"/>
                  <a:gd name="T6" fmla="*/ 9 w 11"/>
                  <a:gd name="T7" fmla="*/ 18 h 19"/>
                  <a:gd name="T8" fmla="*/ 9 w 11"/>
                  <a:gd name="T9" fmla="*/ 11 h 19"/>
                  <a:gd name="T10" fmla="*/ 7 w 11"/>
                  <a:gd name="T11" fmla="*/ 5 h 19"/>
                  <a:gd name="T12" fmla="*/ 2 w 11"/>
                  <a:gd name="T13" fmla="*/ 3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2" y="3"/>
                    </a:moveTo>
                    <a:cubicBezTo>
                      <a:pt x="3" y="9"/>
                      <a:pt x="4" y="9"/>
                      <a:pt x="2" y="12"/>
                    </a:cubicBezTo>
                    <a:cubicBezTo>
                      <a:pt x="0" y="15"/>
                      <a:pt x="1" y="17"/>
                      <a:pt x="3" y="18"/>
                    </a:cubicBezTo>
                    <a:cubicBezTo>
                      <a:pt x="5" y="19"/>
                      <a:pt x="8" y="19"/>
                      <a:pt x="9" y="18"/>
                    </a:cubicBezTo>
                    <a:cubicBezTo>
                      <a:pt x="11" y="17"/>
                      <a:pt x="8" y="14"/>
                      <a:pt x="9" y="11"/>
                    </a:cubicBezTo>
                    <a:cubicBezTo>
                      <a:pt x="10" y="8"/>
                      <a:pt x="8" y="6"/>
                      <a:pt x="7" y="5"/>
                    </a:cubicBezTo>
                    <a:cubicBezTo>
                      <a:pt x="6" y="3"/>
                      <a:pt x="2" y="0"/>
                      <a:pt x="2"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0" name="Freeform 365">
                <a:extLst>
                  <a:ext uri="{FF2B5EF4-FFF2-40B4-BE49-F238E27FC236}">
                    <a16:creationId xmlns:a16="http://schemas.microsoft.com/office/drawing/2014/main" id="{167EC8A5-E6BD-4480-ADA3-9A077B4F5E97}"/>
                  </a:ext>
                </a:extLst>
              </p:cNvPr>
              <p:cNvSpPr>
                <a:spLocks/>
              </p:cNvSpPr>
              <p:nvPr/>
            </p:nvSpPr>
            <p:spPr bwMode="auto">
              <a:xfrm>
                <a:off x="9834289" y="4311873"/>
                <a:ext cx="10314" cy="11252"/>
              </a:xfrm>
              <a:custGeom>
                <a:avLst/>
                <a:gdLst>
                  <a:gd name="T0" fmla="*/ 0 w 11"/>
                  <a:gd name="T1" fmla="*/ 6 h 12"/>
                  <a:gd name="T2" fmla="*/ 2 w 11"/>
                  <a:gd name="T3" fmla="*/ 10 h 12"/>
                  <a:gd name="T4" fmla="*/ 4 w 11"/>
                  <a:gd name="T5" fmla="*/ 12 h 12"/>
                  <a:gd name="T6" fmla="*/ 8 w 11"/>
                  <a:gd name="T7" fmla="*/ 9 h 12"/>
                  <a:gd name="T8" fmla="*/ 7 w 11"/>
                  <a:gd name="T9" fmla="*/ 3 h 12"/>
                  <a:gd name="T10" fmla="*/ 3 w 11"/>
                  <a:gd name="T11" fmla="*/ 2 h 12"/>
                  <a:gd name="T12" fmla="*/ 0 w 11"/>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0" y="6"/>
                    </a:moveTo>
                    <a:cubicBezTo>
                      <a:pt x="1" y="8"/>
                      <a:pt x="0" y="7"/>
                      <a:pt x="2" y="10"/>
                    </a:cubicBezTo>
                    <a:cubicBezTo>
                      <a:pt x="4" y="12"/>
                      <a:pt x="0" y="11"/>
                      <a:pt x="4" y="12"/>
                    </a:cubicBezTo>
                    <a:cubicBezTo>
                      <a:pt x="7" y="12"/>
                      <a:pt x="8" y="11"/>
                      <a:pt x="8" y="9"/>
                    </a:cubicBezTo>
                    <a:cubicBezTo>
                      <a:pt x="8" y="7"/>
                      <a:pt x="11" y="5"/>
                      <a:pt x="7" y="3"/>
                    </a:cubicBezTo>
                    <a:cubicBezTo>
                      <a:pt x="3" y="2"/>
                      <a:pt x="3" y="2"/>
                      <a:pt x="3" y="2"/>
                    </a:cubicBezTo>
                    <a:cubicBezTo>
                      <a:pt x="3" y="2"/>
                      <a:pt x="0" y="0"/>
                      <a:pt x="0" y="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1" name="Freeform 366">
                <a:extLst>
                  <a:ext uri="{FF2B5EF4-FFF2-40B4-BE49-F238E27FC236}">
                    <a16:creationId xmlns:a16="http://schemas.microsoft.com/office/drawing/2014/main" id="{2DB5DA03-A7B6-4DBC-B9C5-246E7FA6F193}"/>
                  </a:ext>
                </a:extLst>
              </p:cNvPr>
              <p:cNvSpPr>
                <a:spLocks/>
              </p:cNvSpPr>
              <p:nvPr/>
            </p:nvSpPr>
            <p:spPr bwMode="auto">
              <a:xfrm>
                <a:off x="9872731" y="4245304"/>
                <a:ext cx="13127" cy="11252"/>
              </a:xfrm>
              <a:custGeom>
                <a:avLst/>
                <a:gdLst>
                  <a:gd name="T0" fmla="*/ 5 w 14"/>
                  <a:gd name="T1" fmla="*/ 3 h 13"/>
                  <a:gd name="T2" fmla="*/ 3 w 14"/>
                  <a:gd name="T3" fmla="*/ 8 h 13"/>
                  <a:gd name="T4" fmla="*/ 9 w 14"/>
                  <a:gd name="T5" fmla="*/ 11 h 13"/>
                  <a:gd name="T6" fmla="*/ 13 w 14"/>
                  <a:gd name="T7" fmla="*/ 9 h 13"/>
                  <a:gd name="T8" fmla="*/ 11 w 14"/>
                  <a:gd name="T9" fmla="*/ 2 h 13"/>
                  <a:gd name="T10" fmla="*/ 7 w 14"/>
                  <a:gd name="T11" fmla="*/ 0 h 13"/>
                  <a:gd name="T12" fmla="*/ 5 w 14"/>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5" y="3"/>
                    </a:moveTo>
                    <a:cubicBezTo>
                      <a:pt x="3" y="6"/>
                      <a:pt x="0" y="6"/>
                      <a:pt x="3" y="8"/>
                    </a:cubicBezTo>
                    <a:cubicBezTo>
                      <a:pt x="6" y="10"/>
                      <a:pt x="5" y="11"/>
                      <a:pt x="9" y="11"/>
                    </a:cubicBezTo>
                    <a:cubicBezTo>
                      <a:pt x="13" y="12"/>
                      <a:pt x="14" y="13"/>
                      <a:pt x="13" y="9"/>
                    </a:cubicBezTo>
                    <a:cubicBezTo>
                      <a:pt x="12" y="5"/>
                      <a:pt x="12" y="3"/>
                      <a:pt x="11" y="2"/>
                    </a:cubicBezTo>
                    <a:cubicBezTo>
                      <a:pt x="11" y="1"/>
                      <a:pt x="9" y="0"/>
                      <a:pt x="7" y="0"/>
                    </a:cubicBezTo>
                    <a:cubicBezTo>
                      <a:pt x="6" y="0"/>
                      <a:pt x="4" y="1"/>
                      <a:pt x="5"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2" name="Freeform 367">
                <a:extLst>
                  <a:ext uri="{FF2B5EF4-FFF2-40B4-BE49-F238E27FC236}">
                    <a16:creationId xmlns:a16="http://schemas.microsoft.com/office/drawing/2014/main" id="{6D36992E-32E5-4C6C-B2EB-D616B08F4F1A}"/>
                  </a:ext>
                </a:extLst>
              </p:cNvPr>
              <p:cNvSpPr>
                <a:spLocks/>
              </p:cNvSpPr>
              <p:nvPr/>
            </p:nvSpPr>
            <p:spPr bwMode="auto">
              <a:xfrm>
                <a:off x="9877419" y="4263118"/>
                <a:ext cx="5626" cy="11252"/>
              </a:xfrm>
              <a:custGeom>
                <a:avLst/>
                <a:gdLst>
                  <a:gd name="T0" fmla="*/ 5 w 6"/>
                  <a:gd name="T1" fmla="*/ 2 h 12"/>
                  <a:gd name="T2" fmla="*/ 6 w 6"/>
                  <a:gd name="T3" fmla="*/ 8 h 12"/>
                  <a:gd name="T4" fmla="*/ 3 w 6"/>
                  <a:gd name="T5" fmla="*/ 10 h 12"/>
                  <a:gd name="T6" fmla="*/ 1 w 6"/>
                  <a:gd name="T7" fmla="*/ 5 h 12"/>
                  <a:gd name="T8" fmla="*/ 1 w 6"/>
                  <a:gd name="T9" fmla="*/ 0 h 12"/>
                  <a:gd name="T10" fmla="*/ 5 w 6"/>
                  <a:gd name="T11" fmla="*/ 2 h 12"/>
                </a:gdLst>
                <a:ahLst/>
                <a:cxnLst>
                  <a:cxn ang="0">
                    <a:pos x="T0" y="T1"/>
                  </a:cxn>
                  <a:cxn ang="0">
                    <a:pos x="T2" y="T3"/>
                  </a:cxn>
                  <a:cxn ang="0">
                    <a:pos x="T4" y="T5"/>
                  </a:cxn>
                  <a:cxn ang="0">
                    <a:pos x="T6" y="T7"/>
                  </a:cxn>
                  <a:cxn ang="0">
                    <a:pos x="T8" y="T9"/>
                  </a:cxn>
                  <a:cxn ang="0">
                    <a:pos x="T10" y="T11"/>
                  </a:cxn>
                </a:cxnLst>
                <a:rect l="0" t="0" r="r" b="b"/>
                <a:pathLst>
                  <a:path w="6" h="12">
                    <a:moveTo>
                      <a:pt x="5" y="2"/>
                    </a:moveTo>
                    <a:cubicBezTo>
                      <a:pt x="6" y="4"/>
                      <a:pt x="6" y="5"/>
                      <a:pt x="6" y="8"/>
                    </a:cubicBezTo>
                    <a:cubicBezTo>
                      <a:pt x="6" y="10"/>
                      <a:pt x="5" y="12"/>
                      <a:pt x="3" y="10"/>
                    </a:cubicBezTo>
                    <a:cubicBezTo>
                      <a:pt x="1" y="7"/>
                      <a:pt x="1" y="7"/>
                      <a:pt x="1" y="5"/>
                    </a:cubicBezTo>
                    <a:cubicBezTo>
                      <a:pt x="0" y="3"/>
                      <a:pt x="0" y="1"/>
                      <a:pt x="1" y="0"/>
                    </a:cubicBezTo>
                    <a:cubicBezTo>
                      <a:pt x="2" y="0"/>
                      <a:pt x="5" y="0"/>
                      <a:pt x="5" y="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3" name="Freeform 368">
                <a:extLst>
                  <a:ext uri="{FF2B5EF4-FFF2-40B4-BE49-F238E27FC236}">
                    <a16:creationId xmlns:a16="http://schemas.microsoft.com/office/drawing/2014/main" id="{60FAFCBB-61D1-453A-A99B-12D986EBB9DA}"/>
                  </a:ext>
                </a:extLst>
              </p:cNvPr>
              <p:cNvSpPr>
                <a:spLocks/>
              </p:cNvSpPr>
              <p:nvPr/>
            </p:nvSpPr>
            <p:spPr bwMode="auto">
              <a:xfrm>
                <a:off x="9838040" y="4137480"/>
                <a:ext cx="29066" cy="60006"/>
              </a:xfrm>
              <a:custGeom>
                <a:avLst/>
                <a:gdLst>
                  <a:gd name="T0" fmla="*/ 6 w 32"/>
                  <a:gd name="T1" fmla="*/ 20 h 66"/>
                  <a:gd name="T2" fmla="*/ 10 w 32"/>
                  <a:gd name="T3" fmla="*/ 5 h 66"/>
                  <a:gd name="T4" fmla="*/ 15 w 32"/>
                  <a:gd name="T5" fmla="*/ 20 h 66"/>
                  <a:gd name="T6" fmla="*/ 20 w 32"/>
                  <a:gd name="T7" fmla="*/ 25 h 66"/>
                  <a:gd name="T8" fmla="*/ 16 w 32"/>
                  <a:gd name="T9" fmla="*/ 33 h 66"/>
                  <a:gd name="T10" fmla="*/ 20 w 32"/>
                  <a:gd name="T11" fmla="*/ 42 h 66"/>
                  <a:gd name="T12" fmla="*/ 31 w 32"/>
                  <a:gd name="T13" fmla="*/ 52 h 66"/>
                  <a:gd name="T14" fmla="*/ 23 w 32"/>
                  <a:gd name="T15" fmla="*/ 60 h 66"/>
                  <a:gd name="T16" fmla="*/ 18 w 32"/>
                  <a:gd name="T17" fmla="*/ 51 h 66"/>
                  <a:gd name="T18" fmla="*/ 5 w 32"/>
                  <a:gd name="T19" fmla="*/ 36 h 66"/>
                  <a:gd name="T20" fmla="*/ 5 w 32"/>
                  <a:gd name="T21" fmla="*/ 25 h 66"/>
                  <a:gd name="T22" fmla="*/ 6 w 32"/>
                  <a:gd name="T23" fmla="*/ 2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66">
                    <a:moveTo>
                      <a:pt x="6" y="20"/>
                    </a:moveTo>
                    <a:cubicBezTo>
                      <a:pt x="5" y="9"/>
                      <a:pt x="5" y="0"/>
                      <a:pt x="10" y="5"/>
                    </a:cubicBezTo>
                    <a:cubicBezTo>
                      <a:pt x="14" y="10"/>
                      <a:pt x="12" y="20"/>
                      <a:pt x="15" y="20"/>
                    </a:cubicBezTo>
                    <a:cubicBezTo>
                      <a:pt x="18" y="19"/>
                      <a:pt x="20" y="22"/>
                      <a:pt x="20" y="25"/>
                    </a:cubicBezTo>
                    <a:cubicBezTo>
                      <a:pt x="20" y="28"/>
                      <a:pt x="15" y="29"/>
                      <a:pt x="16" y="33"/>
                    </a:cubicBezTo>
                    <a:cubicBezTo>
                      <a:pt x="16" y="37"/>
                      <a:pt x="15" y="38"/>
                      <a:pt x="20" y="42"/>
                    </a:cubicBezTo>
                    <a:cubicBezTo>
                      <a:pt x="26" y="47"/>
                      <a:pt x="30" y="46"/>
                      <a:pt x="31" y="52"/>
                    </a:cubicBezTo>
                    <a:cubicBezTo>
                      <a:pt x="32" y="59"/>
                      <a:pt x="29" y="66"/>
                      <a:pt x="23" y="60"/>
                    </a:cubicBezTo>
                    <a:cubicBezTo>
                      <a:pt x="17" y="53"/>
                      <a:pt x="22" y="57"/>
                      <a:pt x="18" y="51"/>
                    </a:cubicBezTo>
                    <a:cubicBezTo>
                      <a:pt x="14" y="45"/>
                      <a:pt x="11" y="42"/>
                      <a:pt x="5" y="36"/>
                    </a:cubicBezTo>
                    <a:cubicBezTo>
                      <a:pt x="0" y="29"/>
                      <a:pt x="5" y="31"/>
                      <a:pt x="5" y="25"/>
                    </a:cubicBezTo>
                    <a:cubicBezTo>
                      <a:pt x="6" y="20"/>
                      <a:pt x="0" y="18"/>
                      <a:pt x="6" y="20"/>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4" name="Freeform 373">
                <a:extLst>
                  <a:ext uri="{FF2B5EF4-FFF2-40B4-BE49-F238E27FC236}">
                    <a16:creationId xmlns:a16="http://schemas.microsoft.com/office/drawing/2014/main" id="{ED29D59A-47DA-4920-A38B-B9D5C37CA66E}"/>
                  </a:ext>
                </a:extLst>
              </p:cNvPr>
              <p:cNvSpPr>
                <a:spLocks/>
              </p:cNvSpPr>
              <p:nvPr/>
            </p:nvSpPr>
            <p:spPr bwMode="auto">
              <a:xfrm>
                <a:off x="9113279" y="4784420"/>
                <a:ext cx="11252" cy="16877"/>
              </a:xfrm>
              <a:custGeom>
                <a:avLst/>
                <a:gdLst>
                  <a:gd name="T0" fmla="*/ 7 w 13"/>
                  <a:gd name="T1" fmla="*/ 3 h 19"/>
                  <a:gd name="T2" fmla="*/ 2 w 13"/>
                  <a:gd name="T3" fmla="*/ 8 h 19"/>
                  <a:gd name="T4" fmla="*/ 1 w 13"/>
                  <a:gd name="T5" fmla="*/ 15 h 19"/>
                  <a:gd name="T6" fmla="*/ 5 w 13"/>
                  <a:gd name="T7" fmla="*/ 16 h 19"/>
                  <a:gd name="T8" fmla="*/ 11 w 13"/>
                  <a:gd name="T9" fmla="*/ 10 h 19"/>
                  <a:gd name="T10" fmla="*/ 11 w 13"/>
                  <a:gd name="T11" fmla="*/ 3 h 19"/>
                  <a:gd name="T12" fmla="*/ 7 w 13"/>
                  <a:gd name="T13" fmla="*/ 3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7" y="3"/>
                    </a:moveTo>
                    <a:cubicBezTo>
                      <a:pt x="6" y="4"/>
                      <a:pt x="2" y="5"/>
                      <a:pt x="2" y="8"/>
                    </a:cubicBezTo>
                    <a:cubicBezTo>
                      <a:pt x="2" y="11"/>
                      <a:pt x="0" y="13"/>
                      <a:pt x="1" y="15"/>
                    </a:cubicBezTo>
                    <a:cubicBezTo>
                      <a:pt x="2" y="17"/>
                      <a:pt x="1" y="19"/>
                      <a:pt x="5" y="16"/>
                    </a:cubicBezTo>
                    <a:cubicBezTo>
                      <a:pt x="8" y="14"/>
                      <a:pt x="9" y="13"/>
                      <a:pt x="11" y="10"/>
                    </a:cubicBezTo>
                    <a:cubicBezTo>
                      <a:pt x="13" y="8"/>
                      <a:pt x="11" y="6"/>
                      <a:pt x="11" y="3"/>
                    </a:cubicBezTo>
                    <a:cubicBezTo>
                      <a:pt x="11" y="0"/>
                      <a:pt x="7" y="1"/>
                      <a:pt x="7"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5" name="Freeform 374">
                <a:extLst>
                  <a:ext uri="{FF2B5EF4-FFF2-40B4-BE49-F238E27FC236}">
                    <a16:creationId xmlns:a16="http://schemas.microsoft.com/office/drawing/2014/main" id="{64D74A3A-779D-4267-8FC9-233A5EDDC292}"/>
                  </a:ext>
                </a:extLst>
              </p:cNvPr>
              <p:cNvSpPr>
                <a:spLocks/>
              </p:cNvSpPr>
              <p:nvPr/>
            </p:nvSpPr>
            <p:spPr bwMode="auto">
              <a:xfrm>
                <a:off x="9196725" y="4786296"/>
                <a:ext cx="14064" cy="25316"/>
              </a:xfrm>
              <a:custGeom>
                <a:avLst/>
                <a:gdLst>
                  <a:gd name="T0" fmla="*/ 5 w 15"/>
                  <a:gd name="T1" fmla="*/ 9 h 28"/>
                  <a:gd name="T2" fmla="*/ 5 w 15"/>
                  <a:gd name="T3" fmla="*/ 18 h 28"/>
                  <a:gd name="T4" fmla="*/ 1 w 15"/>
                  <a:gd name="T5" fmla="*/ 23 h 28"/>
                  <a:gd name="T6" fmla="*/ 4 w 15"/>
                  <a:gd name="T7" fmla="*/ 27 h 28"/>
                  <a:gd name="T8" fmla="*/ 10 w 15"/>
                  <a:gd name="T9" fmla="*/ 22 h 28"/>
                  <a:gd name="T10" fmla="*/ 13 w 15"/>
                  <a:gd name="T11" fmla="*/ 14 h 28"/>
                  <a:gd name="T12" fmla="*/ 12 w 15"/>
                  <a:gd name="T13" fmla="*/ 5 h 28"/>
                  <a:gd name="T14" fmla="*/ 4 w 15"/>
                  <a:gd name="T15" fmla="*/ 3 h 28"/>
                  <a:gd name="T16" fmla="*/ 5 w 15"/>
                  <a:gd name="T17"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8">
                    <a:moveTo>
                      <a:pt x="5" y="9"/>
                    </a:moveTo>
                    <a:cubicBezTo>
                      <a:pt x="5" y="13"/>
                      <a:pt x="6" y="15"/>
                      <a:pt x="5" y="18"/>
                    </a:cubicBezTo>
                    <a:cubicBezTo>
                      <a:pt x="3" y="20"/>
                      <a:pt x="0" y="19"/>
                      <a:pt x="1" y="23"/>
                    </a:cubicBezTo>
                    <a:cubicBezTo>
                      <a:pt x="2" y="26"/>
                      <a:pt x="0" y="28"/>
                      <a:pt x="4" y="27"/>
                    </a:cubicBezTo>
                    <a:cubicBezTo>
                      <a:pt x="8" y="26"/>
                      <a:pt x="10" y="26"/>
                      <a:pt x="10" y="22"/>
                    </a:cubicBezTo>
                    <a:cubicBezTo>
                      <a:pt x="10" y="18"/>
                      <a:pt x="11" y="17"/>
                      <a:pt x="13" y="14"/>
                    </a:cubicBezTo>
                    <a:cubicBezTo>
                      <a:pt x="15" y="10"/>
                      <a:pt x="13" y="7"/>
                      <a:pt x="12" y="5"/>
                    </a:cubicBezTo>
                    <a:cubicBezTo>
                      <a:pt x="10" y="4"/>
                      <a:pt x="4" y="0"/>
                      <a:pt x="4" y="3"/>
                    </a:cubicBezTo>
                    <a:cubicBezTo>
                      <a:pt x="4" y="6"/>
                      <a:pt x="2" y="8"/>
                      <a:pt x="5" y="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6" name="Freeform 375">
                <a:extLst>
                  <a:ext uri="{FF2B5EF4-FFF2-40B4-BE49-F238E27FC236}">
                    <a16:creationId xmlns:a16="http://schemas.microsoft.com/office/drawing/2014/main" id="{D03AA74C-A717-4CC9-A03A-D6FF9CAEB730}"/>
                  </a:ext>
                </a:extLst>
              </p:cNvPr>
              <p:cNvSpPr>
                <a:spLocks/>
              </p:cNvSpPr>
              <p:nvPr/>
            </p:nvSpPr>
            <p:spPr bwMode="auto">
              <a:xfrm>
                <a:off x="9009206" y="4684098"/>
                <a:ext cx="35629" cy="12189"/>
              </a:xfrm>
              <a:custGeom>
                <a:avLst/>
                <a:gdLst>
                  <a:gd name="T0" fmla="*/ 11 w 39"/>
                  <a:gd name="T1" fmla="*/ 2 h 13"/>
                  <a:gd name="T2" fmla="*/ 2 w 39"/>
                  <a:gd name="T3" fmla="*/ 6 h 13"/>
                  <a:gd name="T4" fmla="*/ 5 w 39"/>
                  <a:gd name="T5" fmla="*/ 13 h 13"/>
                  <a:gd name="T6" fmla="*/ 15 w 39"/>
                  <a:gd name="T7" fmla="*/ 11 h 13"/>
                  <a:gd name="T8" fmla="*/ 18 w 39"/>
                  <a:gd name="T9" fmla="*/ 9 h 13"/>
                  <a:gd name="T10" fmla="*/ 25 w 39"/>
                  <a:gd name="T11" fmla="*/ 12 h 13"/>
                  <a:gd name="T12" fmla="*/ 29 w 39"/>
                  <a:gd name="T13" fmla="*/ 7 h 13"/>
                  <a:gd name="T14" fmla="*/ 37 w 39"/>
                  <a:gd name="T15" fmla="*/ 7 h 13"/>
                  <a:gd name="T16" fmla="*/ 35 w 39"/>
                  <a:gd name="T17" fmla="*/ 3 h 13"/>
                  <a:gd name="T18" fmla="*/ 29 w 39"/>
                  <a:gd name="T19" fmla="*/ 2 h 13"/>
                  <a:gd name="T20" fmla="*/ 21 w 39"/>
                  <a:gd name="T21" fmla="*/ 0 h 13"/>
                  <a:gd name="T22" fmla="*/ 11 w 39"/>
                  <a:gd name="T2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3">
                    <a:moveTo>
                      <a:pt x="11" y="2"/>
                    </a:moveTo>
                    <a:cubicBezTo>
                      <a:pt x="5" y="4"/>
                      <a:pt x="2" y="3"/>
                      <a:pt x="2" y="6"/>
                    </a:cubicBezTo>
                    <a:cubicBezTo>
                      <a:pt x="2" y="8"/>
                      <a:pt x="0" y="13"/>
                      <a:pt x="5" y="13"/>
                    </a:cubicBezTo>
                    <a:cubicBezTo>
                      <a:pt x="10" y="13"/>
                      <a:pt x="12" y="13"/>
                      <a:pt x="15" y="11"/>
                    </a:cubicBezTo>
                    <a:cubicBezTo>
                      <a:pt x="17" y="8"/>
                      <a:pt x="17" y="7"/>
                      <a:pt x="18" y="9"/>
                    </a:cubicBezTo>
                    <a:cubicBezTo>
                      <a:pt x="20" y="12"/>
                      <a:pt x="24" y="13"/>
                      <a:pt x="25" y="12"/>
                    </a:cubicBezTo>
                    <a:cubicBezTo>
                      <a:pt x="27" y="10"/>
                      <a:pt x="23" y="7"/>
                      <a:pt x="29" y="7"/>
                    </a:cubicBezTo>
                    <a:cubicBezTo>
                      <a:pt x="34" y="8"/>
                      <a:pt x="37" y="9"/>
                      <a:pt x="37" y="7"/>
                    </a:cubicBezTo>
                    <a:cubicBezTo>
                      <a:pt x="38" y="5"/>
                      <a:pt x="39" y="3"/>
                      <a:pt x="35" y="3"/>
                    </a:cubicBezTo>
                    <a:cubicBezTo>
                      <a:pt x="32" y="3"/>
                      <a:pt x="30" y="4"/>
                      <a:pt x="29" y="2"/>
                    </a:cubicBezTo>
                    <a:cubicBezTo>
                      <a:pt x="29" y="1"/>
                      <a:pt x="26" y="0"/>
                      <a:pt x="21" y="0"/>
                    </a:cubicBezTo>
                    <a:cubicBezTo>
                      <a:pt x="17" y="0"/>
                      <a:pt x="11" y="0"/>
                      <a:pt x="11" y="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7" name="Freeform 376">
                <a:extLst>
                  <a:ext uri="{FF2B5EF4-FFF2-40B4-BE49-F238E27FC236}">
                    <a16:creationId xmlns:a16="http://schemas.microsoft.com/office/drawing/2014/main" id="{9ABD2B3D-89C1-4202-8A7E-3094B7170285}"/>
                  </a:ext>
                </a:extLst>
              </p:cNvPr>
              <p:cNvSpPr>
                <a:spLocks/>
              </p:cNvSpPr>
              <p:nvPr/>
            </p:nvSpPr>
            <p:spPr bwMode="auto">
              <a:xfrm>
                <a:off x="9019519" y="4052159"/>
                <a:ext cx="36566" cy="22502"/>
              </a:xfrm>
              <a:custGeom>
                <a:avLst/>
                <a:gdLst>
                  <a:gd name="T0" fmla="*/ 12 w 40"/>
                  <a:gd name="T1" fmla="*/ 3 h 24"/>
                  <a:gd name="T2" fmla="*/ 4 w 40"/>
                  <a:gd name="T3" fmla="*/ 10 h 24"/>
                  <a:gd name="T4" fmla="*/ 2 w 40"/>
                  <a:gd name="T5" fmla="*/ 18 h 24"/>
                  <a:gd name="T6" fmla="*/ 11 w 40"/>
                  <a:gd name="T7" fmla="*/ 21 h 24"/>
                  <a:gd name="T8" fmla="*/ 20 w 40"/>
                  <a:gd name="T9" fmla="*/ 20 h 24"/>
                  <a:gd name="T10" fmla="*/ 29 w 40"/>
                  <a:gd name="T11" fmla="*/ 21 h 24"/>
                  <a:gd name="T12" fmla="*/ 35 w 40"/>
                  <a:gd name="T13" fmla="*/ 14 h 24"/>
                  <a:gd name="T14" fmla="*/ 39 w 40"/>
                  <a:gd name="T15" fmla="*/ 8 h 24"/>
                  <a:gd name="T16" fmla="*/ 35 w 40"/>
                  <a:gd name="T17" fmla="*/ 2 h 24"/>
                  <a:gd name="T18" fmla="*/ 29 w 40"/>
                  <a:gd name="T19" fmla="*/ 4 h 24"/>
                  <a:gd name="T20" fmla="*/ 21 w 40"/>
                  <a:gd name="T21" fmla="*/ 6 h 24"/>
                  <a:gd name="T22" fmla="*/ 16 w 40"/>
                  <a:gd name="T23" fmla="*/ 4 h 24"/>
                  <a:gd name="T24" fmla="*/ 12 w 40"/>
                  <a:gd name="T2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4">
                    <a:moveTo>
                      <a:pt x="12" y="3"/>
                    </a:moveTo>
                    <a:cubicBezTo>
                      <a:pt x="8" y="7"/>
                      <a:pt x="4" y="7"/>
                      <a:pt x="4" y="10"/>
                    </a:cubicBezTo>
                    <a:cubicBezTo>
                      <a:pt x="3" y="13"/>
                      <a:pt x="0" y="15"/>
                      <a:pt x="2" y="18"/>
                    </a:cubicBezTo>
                    <a:cubicBezTo>
                      <a:pt x="4" y="21"/>
                      <a:pt x="8" y="21"/>
                      <a:pt x="11" y="21"/>
                    </a:cubicBezTo>
                    <a:cubicBezTo>
                      <a:pt x="14" y="20"/>
                      <a:pt x="17" y="19"/>
                      <a:pt x="20" y="20"/>
                    </a:cubicBezTo>
                    <a:cubicBezTo>
                      <a:pt x="22" y="21"/>
                      <a:pt x="24" y="24"/>
                      <a:pt x="29" y="21"/>
                    </a:cubicBezTo>
                    <a:cubicBezTo>
                      <a:pt x="34" y="18"/>
                      <a:pt x="32" y="19"/>
                      <a:pt x="35" y="14"/>
                    </a:cubicBezTo>
                    <a:cubicBezTo>
                      <a:pt x="37" y="10"/>
                      <a:pt x="40" y="12"/>
                      <a:pt x="39" y="8"/>
                    </a:cubicBezTo>
                    <a:cubicBezTo>
                      <a:pt x="38" y="4"/>
                      <a:pt x="39" y="0"/>
                      <a:pt x="35" y="2"/>
                    </a:cubicBezTo>
                    <a:cubicBezTo>
                      <a:pt x="31" y="3"/>
                      <a:pt x="32" y="3"/>
                      <a:pt x="29" y="4"/>
                    </a:cubicBezTo>
                    <a:cubicBezTo>
                      <a:pt x="26" y="6"/>
                      <a:pt x="25" y="6"/>
                      <a:pt x="21" y="6"/>
                    </a:cubicBezTo>
                    <a:cubicBezTo>
                      <a:pt x="17" y="6"/>
                      <a:pt x="19" y="6"/>
                      <a:pt x="16" y="4"/>
                    </a:cubicBezTo>
                    <a:cubicBezTo>
                      <a:pt x="14" y="2"/>
                      <a:pt x="13" y="1"/>
                      <a:pt x="12"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8" name="Freeform 377">
                <a:extLst>
                  <a:ext uri="{FF2B5EF4-FFF2-40B4-BE49-F238E27FC236}">
                    <a16:creationId xmlns:a16="http://schemas.microsoft.com/office/drawing/2014/main" id="{E246320A-8787-48F1-AD4E-15BC0010FAE8}"/>
                  </a:ext>
                </a:extLst>
              </p:cNvPr>
              <p:cNvSpPr>
                <a:spLocks/>
              </p:cNvSpPr>
              <p:nvPr/>
            </p:nvSpPr>
            <p:spPr bwMode="auto">
              <a:xfrm>
                <a:off x="9100152" y="4811611"/>
                <a:ext cx="96572" cy="79696"/>
              </a:xfrm>
              <a:custGeom>
                <a:avLst/>
                <a:gdLst>
                  <a:gd name="T0" fmla="*/ 21 w 105"/>
                  <a:gd name="T1" fmla="*/ 6 h 86"/>
                  <a:gd name="T2" fmla="*/ 16 w 105"/>
                  <a:gd name="T3" fmla="*/ 19 h 86"/>
                  <a:gd name="T4" fmla="*/ 13 w 105"/>
                  <a:gd name="T5" fmla="*/ 36 h 86"/>
                  <a:gd name="T6" fmla="*/ 15 w 105"/>
                  <a:gd name="T7" fmla="*/ 53 h 86"/>
                  <a:gd name="T8" fmla="*/ 7 w 105"/>
                  <a:gd name="T9" fmla="*/ 48 h 86"/>
                  <a:gd name="T10" fmla="*/ 5 w 105"/>
                  <a:gd name="T11" fmla="*/ 65 h 86"/>
                  <a:gd name="T12" fmla="*/ 12 w 105"/>
                  <a:gd name="T13" fmla="*/ 78 h 86"/>
                  <a:gd name="T14" fmla="*/ 6 w 105"/>
                  <a:gd name="T15" fmla="*/ 84 h 86"/>
                  <a:gd name="T16" fmla="*/ 19 w 105"/>
                  <a:gd name="T17" fmla="*/ 84 h 86"/>
                  <a:gd name="T18" fmla="*/ 30 w 105"/>
                  <a:gd name="T19" fmla="*/ 82 h 86"/>
                  <a:gd name="T20" fmla="*/ 38 w 105"/>
                  <a:gd name="T21" fmla="*/ 70 h 86"/>
                  <a:gd name="T22" fmla="*/ 44 w 105"/>
                  <a:gd name="T23" fmla="*/ 72 h 86"/>
                  <a:gd name="T24" fmla="*/ 48 w 105"/>
                  <a:gd name="T25" fmla="*/ 63 h 86"/>
                  <a:gd name="T26" fmla="*/ 55 w 105"/>
                  <a:gd name="T27" fmla="*/ 65 h 86"/>
                  <a:gd name="T28" fmla="*/ 52 w 105"/>
                  <a:gd name="T29" fmla="*/ 74 h 86"/>
                  <a:gd name="T30" fmla="*/ 62 w 105"/>
                  <a:gd name="T31" fmla="*/ 68 h 86"/>
                  <a:gd name="T32" fmla="*/ 67 w 105"/>
                  <a:gd name="T33" fmla="*/ 57 h 86"/>
                  <a:gd name="T34" fmla="*/ 73 w 105"/>
                  <a:gd name="T35" fmla="*/ 46 h 86"/>
                  <a:gd name="T36" fmla="*/ 86 w 105"/>
                  <a:gd name="T37" fmla="*/ 44 h 86"/>
                  <a:gd name="T38" fmla="*/ 88 w 105"/>
                  <a:gd name="T39" fmla="*/ 33 h 86"/>
                  <a:gd name="T40" fmla="*/ 93 w 105"/>
                  <a:gd name="T41" fmla="*/ 24 h 86"/>
                  <a:gd name="T42" fmla="*/ 99 w 105"/>
                  <a:gd name="T43" fmla="*/ 15 h 86"/>
                  <a:gd name="T44" fmla="*/ 102 w 105"/>
                  <a:gd name="T45" fmla="*/ 3 h 86"/>
                  <a:gd name="T46" fmla="*/ 95 w 105"/>
                  <a:gd name="T47" fmla="*/ 6 h 86"/>
                  <a:gd name="T48" fmla="*/ 87 w 105"/>
                  <a:gd name="T49" fmla="*/ 9 h 86"/>
                  <a:gd name="T50" fmla="*/ 76 w 105"/>
                  <a:gd name="T51" fmla="*/ 12 h 86"/>
                  <a:gd name="T52" fmla="*/ 59 w 105"/>
                  <a:gd name="T53" fmla="*/ 14 h 86"/>
                  <a:gd name="T54" fmla="*/ 48 w 105"/>
                  <a:gd name="T55" fmla="*/ 14 h 86"/>
                  <a:gd name="T56" fmla="*/ 37 w 105"/>
                  <a:gd name="T57" fmla="*/ 8 h 86"/>
                  <a:gd name="T58" fmla="*/ 29 w 105"/>
                  <a:gd name="T59" fmla="*/ 3 h 86"/>
                  <a:gd name="T60" fmla="*/ 21 w 105"/>
                  <a:gd name="T61" fmla="*/ 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86">
                    <a:moveTo>
                      <a:pt x="21" y="6"/>
                    </a:moveTo>
                    <a:cubicBezTo>
                      <a:pt x="21" y="14"/>
                      <a:pt x="17" y="9"/>
                      <a:pt x="16" y="19"/>
                    </a:cubicBezTo>
                    <a:cubicBezTo>
                      <a:pt x="14" y="29"/>
                      <a:pt x="12" y="30"/>
                      <a:pt x="13" y="36"/>
                    </a:cubicBezTo>
                    <a:cubicBezTo>
                      <a:pt x="15" y="42"/>
                      <a:pt x="19" y="53"/>
                      <a:pt x="15" y="53"/>
                    </a:cubicBezTo>
                    <a:cubicBezTo>
                      <a:pt x="10" y="53"/>
                      <a:pt x="10" y="42"/>
                      <a:pt x="7" y="48"/>
                    </a:cubicBezTo>
                    <a:cubicBezTo>
                      <a:pt x="5" y="55"/>
                      <a:pt x="2" y="60"/>
                      <a:pt x="5" y="65"/>
                    </a:cubicBezTo>
                    <a:cubicBezTo>
                      <a:pt x="7" y="71"/>
                      <a:pt x="17" y="76"/>
                      <a:pt x="12" y="78"/>
                    </a:cubicBezTo>
                    <a:cubicBezTo>
                      <a:pt x="7" y="80"/>
                      <a:pt x="0" y="83"/>
                      <a:pt x="6" y="84"/>
                    </a:cubicBezTo>
                    <a:cubicBezTo>
                      <a:pt x="12" y="85"/>
                      <a:pt x="16" y="83"/>
                      <a:pt x="19" y="84"/>
                    </a:cubicBezTo>
                    <a:cubicBezTo>
                      <a:pt x="22" y="85"/>
                      <a:pt x="26" y="86"/>
                      <a:pt x="30" y="82"/>
                    </a:cubicBezTo>
                    <a:cubicBezTo>
                      <a:pt x="34" y="77"/>
                      <a:pt x="36" y="67"/>
                      <a:pt x="38" y="70"/>
                    </a:cubicBezTo>
                    <a:cubicBezTo>
                      <a:pt x="39" y="74"/>
                      <a:pt x="42" y="77"/>
                      <a:pt x="44" y="72"/>
                    </a:cubicBezTo>
                    <a:cubicBezTo>
                      <a:pt x="47" y="67"/>
                      <a:pt x="46" y="57"/>
                      <a:pt x="48" y="63"/>
                    </a:cubicBezTo>
                    <a:cubicBezTo>
                      <a:pt x="50" y="70"/>
                      <a:pt x="57" y="61"/>
                      <a:pt x="55" y="65"/>
                    </a:cubicBezTo>
                    <a:cubicBezTo>
                      <a:pt x="53" y="68"/>
                      <a:pt x="46" y="74"/>
                      <a:pt x="52" y="74"/>
                    </a:cubicBezTo>
                    <a:cubicBezTo>
                      <a:pt x="58" y="74"/>
                      <a:pt x="63" y="72"/>
                      <a:pt x="62" y="68"/>
                    </a:cubicBezTo>
                    <a:cubicBezTo>
                      <a:pt x="61" y="64"/>
                      <a:pt x="64" y="60"/>
                      <a:pt x="67" y="57"/>
                    </a:cubicBezTo>
                    <a:cubicBezTo>
                      <a:pt x="69" y="53"/>
                      <a:pt x="67" y="47"/>
                      <a:pt x="73" y="46"/>
                    </a:cubicBezTo>
                    <a:cubicBezTo>
                      <a:pt x="79" y="44"/>
                      <a:pt x="86" y="48"/>
                      <a:pt x="86" y="44"/>
                    </a:cubicBezTo>
                    <a:cubicBezTo>
                      <a:pt x="87" y="40"/>
                      <a:pt x="85" y="35"/>
                      <a:pt x="88" y="33"/>
                    </a:cubicBezTo>
                    <a:cubicBezTo>
                      <a:pt x="90" y="31"/>
                      <a:pt x="89" y="28"/>
                      <a:pt x="93" y="24"/>
                    </a:cubicBezTo>
                    <a:cubicBezTo>
                      <a:pt x="97" y="21"/>
                      <a:pt x="98" y="18"/>
                      <a:pt x="99" y="15"/>
                    </a:cubicBezTo>
                    <a:cubicBezTo>
                      <a:pt x="101" y="13"/>
                      <a:pt x="105" y="4"/>
                      <a:pt x="102" y="3"/>
                    </a:cubicBezTo>
                    <a:cubicBezTo>
                      <a:pt x="98" y="2"/>
                      <a:pt x="97" y="2"/>
                      <a:pt x="95" y="6"/>
                    </a:cubicBezTo>
                    <a:cubicBezTo>
                      <a:pt x="94" y="9"/>
                      <a:pt x="94" y="9"/>
                      <a:pt x="87" y="9"/>
                    </a:cubicBezTo>
                    <a:cubicBezTo>
                      <a:pt x="80" y="9"/>
                      <a:pt x="83" y="10"/>
                      <a:pt x="76" y="12"/>
                    </a:cubicBezTo>
                    <a:cubicBezTo>
                      <a:pt x="69" y="14"/>
                      <a:pt x="62" y="13"/>
                      <a:pt x="59" y="14"/>
                    </a:cubicBezTo>
                    <a:cubicBezTo>
                      <a:pt x="56" y="16"/>
                      <a:pt x="57" y="19"/>
                      <a:pt x="48" y="14"/>
                    </a:cubicBezTo>
                    <a:cubicBezTo>
                      <a:pt x="39" y="9"/>
                      <a:pt x="44" y="14"/>
                      <a:pt x="37" y="8"/>
                    </a:cubicBezTo>
                    <a:cubicBezTo>
                      <a:pt x="31" y="3"/>
                      <a:pt x="33" y="4"/>
                      <a:pt x="29" y="3"/>
                    </a:cubicBezTo>
                    <a:cubicBezTo>
                      <a:pt x="26" y="1"/>
                      <a:pt x="20" y="0"/>
                      <a:pt x="21" y="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9" name="Freeform 378">
                <a:extLst>
                  <a:ext uri="{FF2B5EF4-FFF2-40B4-BE49-F238E27FC236}">
                    <a16:creationId xmlns:a16="http://schemas.microsoft.com/office/drawing/2014/main" id="{AD3AB4CB-D36B-4166-B7E1-AB0C1C86C453}"/>
                  </a:ext>
                </a:extLst>
              </p:cNvPr>
              <p:cNvSpPr>
                <a:spLocks/>
              </p:cNvSpPr>
              <p:nvPr/>
            </p:nvSpPr>
            <p:spPr bwMode="auto">
              <a:xfrm>
                <a:off x="9482691" y="4806923"/>
                <a:ext cx="261590" cy="161267"/>
              </a:xfrm>
              <a:custGeom>
                <a:avLst/>
                <a:gdLst>
                  <a:gd name="T0" fmla="*/ 4 w 284"/>
                  <a:gd name="T1" fmla="*/ 150 h 175"/>
                  <a:gd name="T2" fmla="*/ 15 w 284"/>
                  <a:gd name="T3" fmla="*/ 145 h 175"/>
                  <a:gd name="T4" fmla="*/ 25 w 284"/>
                  <a:gd name="T5" fmla="*/ 137 h 175"/>
                  <a:gd name="T6" fmla="*/ 34 w 284"/>
                  <a:gd name="T7" fmla="*/ 128 h 175"/>
                  <a:gd name="T8" fmla="*/ 52 w 284"/>
                  <a:gd name="T9" fmla="*/ 121 h 175"/>
                  <a:gd name="T10" fmla="*/ 66 w 284"/>
                  <a:gd name="T11" fmla="*/ 115 h 175"/>
                  <a:gd name="T12" fmla="*/ 84 w 284"/>
                  <a:gd name="T13" fmla="*/ 105 h 175"/>
                  <a:gd name="T14" fmla="*/ 105 w 284"/>
                  <a:gd name="T15" fmla="*/ 96 h 175"/>
                  <a:gd name="T16" fmla="*/ 118 w 284"/>
                  <a:gd name="T17" fmla="*/ 89 h 175"/>
                  <a:gd name="T18" fmla="*/ 135 w 284"/>
                  <a:gd name="T19" fmla="*/ 79 h 175"/>
                  <a:gd name="T20" fmla="*/ 154 w 284"/>
                  <a:gd name="T21" fmla="*/ 72 h 175"/>
                  <a:gd name="T22" fmla="*/ 171 w 284"/>
                  <a:gd name="T23" fmla="*/ 66 h 175"/>
                  <a:gd name="T24" fmla="*/ 189 w 284"/>
                  <a:gd name="T25" fmla="*/ 49 h 175"/>
                  <a:gd name="T26" fmla="*/ 214 w 284"/>
                  <a:gd name="T27" fmla="*/ 33 h 175"/>
                  <a:gd name="T28" fmla="*/ 232 w 284"/>
                  <a:gd name="T29" fmla="*/ 19 h 175"/>
                  <a:gd name="T30" fmla="*/ 250 w 284"/>
                  <a:gd name="T31" fmla="*/ 3 h 175"/>
                  <a:gd name="T32" fmla="*/ 259 w 284"/>
                  <a:gd name="T33" fmla="*/ 5 h 175"/>
                  <a:gd name="T34" fmla="*/ 255 w 284"/>
                  <a:gd name="T35" fmla="*/ 10 h 175"/>
                  <a:gd name="T36" fmla="*/ 257 w 284"/>
                  <a:gd name="T37" fmla="*/ 15 h 175"/>
                  <a:gd name="T38" fmla="*/ 252 w 284"/>
                  <a:gd name="T39" fmla="*/ 24 h 175"/>
                  <a:gd name="T40" fmla="*/ 263 w 284"/>
                  <a:gd name="T41" fmla="*/ 20 h 175"/>
                  <a:gd name="T42" fmla="*/ 271 w 284"/>
                  <a:gd name="T43" fmla="*/ 13 h 175"/>
                  <a:gd name="T44" fmla="*/ 276 w 284"/>
                  <a:gd name="T45" fmla="*/ 18 h 175"/>
                  <a:gd name="T46" fmla="*/ 282 w 284"/>
                  <a:gd name="T47" fmla="*/ 18 h 175"/>
                  <a:gd name="T48" fmla="*/ 276 w 284"/>
                  <a:gd name="T49" fmla="*/ 25 h 175"/>
                  <a:gd name="T50" fmla="*/ 269 w 284"/>
                  <a:gd name="T51" fmla="*/ 27 h 175"/>
                  <a:gd name="T52" fmla="*/ 266 w 284"/>
                  <a:gd name="T53" fmla="*/ 37 h 175"/>
                  <a:gd name="T54" fmla="*/ 253 w 284"/>
                  <a:gd name="T55" fmla="*/ 49 h 175"/>
                  <a:gd name="T56" fmla="*/ 238 w 284"/>
                  <a:gd name="T57" fmla="*/ 57 h 175"/>
                  <a:gd name="T58" fmla="*/ 224 w 284"/>
                  <a:gd name="T59" fmla="*/ 68 h 175"/>
                  <a:gd name="T60" fmla="*/ 211 w 284"/>
                  <a:gd name="T61" fmla="*/ 75 h 175"/>
                  <a:gd name="T62" fmla="*/ 198 w 284"/>
                  <a:gd name="T63" fmla="*/ 82 h 175"/>
                  <a:gd name="T64" fmla="*/ 195 w 284"/>
                  <a:gd name="T65" fmla="*/ 90 h 175"/>
                  <a:gd name="T66" fmla="*/ 198 w 284"/>
                  <a:gd name="T67" fmla="*/ 96 h 175"/>
                  <a:gd name="T68" fmla="*/ 190 w 284"/>
                  <a:gd name="T69" fmla="*/ 97 h 175"/>
                  <a:gd name="T70" fmla="*/ 181 w 284"/>
                  <a:gd name="T71" fmla="*/ 95 h 175"/>
                  <a:gd name="T72" fmla="*/ 174 w 284"/>
                  <a:gd name="T73" fmla="*/ 98 h 175"/>
                  <a:gd name="T74" fmla="*/ 158 w 284"/>
                  <a:gd name="T75" fmla="*/ 105 h 175"/>
                  <a:gd name="T76" fmla="*/ 140 w 284"/>
                  <a:gd name="T77" fmla="*/ 112 h 175"/>
                  <a:gd name="T78" fmla="*/ 128 w 284"/>
                  <a:gd name="T79" fmla="*/ 123 h 175"/>
                  <a:gd name="T80" fmla="*/ 117 w 284"/>
                  <a:gd name="T81" fmla="*/ 133 h 175"/>
                  <a:gd name="T82" fmla="*/ 106 w 284"/>
                  <a:gd name="T83" fmla="*/ 146 h 175"/>
                  <a:gd name="T84" fmla="*/ 91 w 284"/>
                  <a:gd name="T85" fmla="*/ 153 h 175"/>
                  <a:gd name="T86" fmla="*/ 80 w 284"/>
                  <a:gd name="T87" fmla="*/ 161 h 175"/>
                  <a:gd name="T88" fmla="*/ 62 w 284"/>
                  <a:gd name="T89" fmla="*/ 167 h 175"/>
                  <a:gd name="T90" fmla="*/ 48 w 284"/>
                  <a:gd name="T91" fmla="*/ 172 h 175"/>
                  <a:gd name="T92" fmla="*/ 35 w 284"/>
                  <a:gd name="T93" fmla="*/ 172 h 175"/>
                  <a:gd name="T94" fmla="*/ 30 w 284"/>
                  <a:gd name="T95" fmla="*/ 169 h 175"/>
                  <a:gd name="T96" fmla="*/ 28 w 284"/>
                  <a:gd name="T97" fmla="*/ 165 h 175"/>
                  <a:gd name="T98" fmla="*/ 22 w 284"/>
                  <a:gd name="T99" fmla="*/ 163 h 175"/>
                  <a:gd name="T100" fmla="*/ 19 w 284"/>
                  <a:gd name="T101" fmla="*/ 160 h 175"/>
                  <a:gd name="T102" fmla="*/ 13 w 284"/>
                  <a:gd name="T103" fmla="*/ 162 h 175"/>
                  <a:gd name="T104" fmla="*/ 9 w 284"/>
                  <a:gd name="T105" fmla="*/ 163 h 175"/>
                  <a:gd name="T106" fmla="*/ 5 w 284"/>
                  <a:gd name="T107" fmla="*/ 161 h 175"/>
                  <a:gd name="T108" fmla="*/ 1 w 284"/>
                  <a:gd name="T109" fmla="*/ 160 h 175"/>
                  <a:gd name="T110" fmla="*/ 3 w 284"/>
                  <a:gd name="T111" fmla="*/ 156 h 175"/>
                  <a:gd name="T112" fmla="*/ 1 w 284"/>
                  <a:gd name="T113" fmla="*/ 152 h 175"/>
                  <a:gd name="T114" fmla="*/ 4 w 284"/>
                  <a:gd name="T115" fmla="*/ 15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4" h="175">
                    <a:moveTo>
                      <a:pt x="4" y="150"/>
                    </a:moveTo>
                    <a:cubicBezTo>
                      <a:pt x="11" y="147"/>
                      <a:pt x="9" y="148"/>
                      <a:pt x="15" y="145"/>
                    </a:cubicBezTo>
                    <a:cubicBezTo>
                      <a:pt x="21" y="142"/>
                      <a:pt x="19" y="138"/>
                      <a:pt x="25" y="137"/>
                    </a:cubicBezTo>
                    <a:cubicBezTo>
                      <a:pt x="31" y="136"/>
                      <a:pt x="24" y="131"/>
                      <a:pt x="34" y="128"/>
                    </a:cubicBezTo>
                    <a:cubicBezTo>
                      <a:pt x="45" y="126"/>
                      <a:pt x="44" y="121"/>
                      <a:pt x="52" y="121"/>
                    </a:cubicBezTo>
                    <a:cubicBezTo>
                      <a:pt x="59" y="120"/>
                      <a:pt x="61" y="119"/>
                      <a:pt x="66" y="115"/>
                    </a:cubicBezTo>
                    <a:cubicBezTo>
                      <a:pt x="70" y="112"/>
                      <a:pt x="72" y="106"/>
                      <a:pt x="84" y="105"/>
                    </a:cubicBezTo>
                    <a:cubicBezTo>
                      <a:pt x="97" y="103"/>
                      <a:pt x="96" y="101"/>
                      <a:pt x="105" y="96"/>
                    </a:cubicBezTo>
                    <a:cubicBezTo>
                      <a:pt x="114" y="92"/>
                      <a:pt x="106" y="92"/>
                      <a:pt x="118" y="89"/>
                    </a:cubicBezTo>
                    <a:cubicBezTo>
                      <a:pt x="129" y="85"/>
                      <a:pt x="123" y="82"/>
                      <a:pt x="135" y="79"/>
                    </a:cubicBezTo>
                    <a:cubicBezTo>
                      <a:pt x="147" y="75"/>
                      <a:pt x="146" y="74"/>
                      <a:pt x="154" y="72"/>
                    </a:cubicBezTo>
                    <a:cubicBezTo>
                      <a:pt x="161" y="70"/>
                      <a:pt x="161" y="72"/>
                      <a:pt x="171" y="66"/>
                    </a:cubicBezTo>
                    <a:cubicBezTo>
                      <a:pt x="181" y="60"/>
                      <a:pt x="176" y="55"/>
                      <a:pt x="189" y="49"/>
                    </a:cubicBezTo>
                    <a:cubicBezTo>
                      <a:pt x="202" y="43"/>
                      <a:pt x="201" y="40"/>
                      <a:pt x="214" y="33"/>
                    </a:cubicBezTo>
                    <a:cubicBezTo>
                      <a:pt x="226" y="25"/>
                      <a:pt x="228" y="25"/>
                      <a:pt x="232" y="19"/>
                    </a:cubicBezTo>
                    <a:cubicBezTo>
                      <a:pt x="235" y="12"/>
                      <a:pt x="240" y="6"/>
                      <a:pt x="250" y="3"/>
                    </a:cubicBezTo>
                    <a:cubicBezTo>
                      <a:pt x="259" y="0"/>
                      <a:pt x="261" y="3"/>
                      <a:pt x="259" y="5"/>
                    </a:cubicBezTo>
                    <a:cubicBezTo>
                      <a:pt x="256" y="6"/>
                      <a:pt x="253" y="9"/>
                      <a:pt x="255" y="10"/>
                    </a:cubicBezTo>
                    <a:cubicBezTo>
                      <a:pt x="257" y="12"/>
                      <a:pt x="260" y="12"/>
                      <a:pt x="257" y="15"/>
                    </a:cubicBezTo>
                    <a:cubicBezTo>
                      <a:pt x="254" y="19"/>
                      <a:pt x="248" y="24"/>
                      <a:pt x="252" y="24"/>
                    </a:cubicBezTo>
                    <a:cubicBezTo>
                      <a:pt x="257" y="25"/>
                      <a:pt x="259" y="23"/>
                      <a:pt x="263" y="20"/>
                    </a:cubicBezTo>
                    <a:cubicBezTo>
                      <a:pt x="267" y="17"/>
                      <a:pt x="269" y="15"/>
                      <a:pt x="271" y="13"/>
                    </a:cubicBezTo>
                    <a:cubicBezTo>
                      <a:pt x="273" y="12"/>
                      <a:pt x="274" y="22"/>
                      <a:pt x="276" y="18"/>
                    </a:cubicBezTo>
                    <a:cubicBezTo>
                      <a:pt x="277" y="14"/>
                      <a:pt x="284" y="14"/>
                      <a:pt x="282" y="18"/>
                    </a:cubicBezTo>
                    <a:cubicBezTo>
                      <a:pt x="280" y="21"/>
                      <a:pt x="278" y="25"/>
                      <a:pt x="276" y="25"/>
                    </a:cubicBezTo>
                    <a:cubicBezTo>
                      <a:pt x="273" y="25"/>
                      <a:pt x="267" y="24"/>
                      <a:pt x="269" y="27"/>
                    </a:cubicBezTo>
                    <a:cubicBezTo>
                      <a:pt x="271" y="31"/>
                      <a:pt x="271" y="32"/>
                      <a:pt x="266" y="37"/>
                    </a:cubicBezTo>
                    <a:cubicBezTo>
                      <a:pt x="261" y="43"/>
                      <a:pt x="258" y="43"/>
                      <a:pt x="253" y="49"/>
                    </a:cubicBezTo>
                    <a:cubicBezTo>
                      <a:pt x="248" y="54"/>
                      <a:pt x="244" y="52"/>
                      <a:pt x="238" y="57"/>
                    </a:cubicBezTo>
                    <a:cubicBezTo>
                      <a:pt x="232" y="63"/>
                      <a:pt x="227" y="64"/>
                      <a:pt x="224" y="68"/>
                    </a:cubicBezTo>
                    <a:cubicBezTo>
                      <a:pt x="220" y="72"/>
                      <a:pt x="217" y="70"/>
                      <a:pt x="211" y="75"/>
                    </a:cubicBezTo>
                    <a:cubicBezTo>
                      <a:pt x="205" y="80"/>
                      <a:pt x="199" y="77"/>
                      <a:pt x="198" y="82"/>
                    </a:cubicBezTo>
                    <a:cubicBezTo>
                      <a:pt x="197" y="87"/>
                      <a:pt x="193" y="89"/>
                      <a:pt x="195" y="90"/>
                    </a:cubicBezTo>
                    <a:cubicBezTo>
                      <a:pt x="196" y="92"/>
                      <a:pt x="201" y="94"/>
                      <a:pt x="198" y="96"/>
                    </a:cubicBezTo>
                    <a:cubicBezTo>
                      <a:pt x="195" y="97"/>
                      <a:pt x="196" y="97"/>
                      <a:pt x="190" y="97"/>
                    </a:cubicBezTo>
                    <a:cubicBezTo>
                      <a:pt x="184" y="96"/>
                      <a:pt x="184" y="92"/>
                      <a:pt x="181" y="95"/>
                    </a:cubicBezTo>
                    <a:cubicBezTo>
                      <a:pt x="179" y="99"/>
                      <a:pt x="179" y="94"/>
                      <a:pt x="174" y="98"/>
                    </a:cubicBezTo>
                    <a:cubicBezTo>
                      <a:pt x="169" y="102"/>
                      <a:pt x="164" y="101"/>
                      <a:pt x="158" y="105"/>
                    </a:cubicBezTo>
                    <a:cubicBezTo>
                      <a:pt x="152" y="109"/>
                      <a:pt x="143" y="108"/>
                      <a:pt x="140" y="112"/>
                    </a:cubicBezTo>
                    <a:cubicBezTo>
                      <a:pt x="137" y="116"/>
                      <a:pt x="130" y="120"/>
                      <a:pt x="128" y="123"/>
                    </a:cubicBezTo>
                    <a:cubicBezTo>
                      <a:pt x="127" y="126"/>
                      <a:pt x="119" y="129"/>
                      <a:pt x="117" y="133"/>
                    </a:cubicBezTo>
                    <a:cubicBezTo>
                      <a:pt x="116" y="137"/>
                      <a:pt x="111" y="139"/>
                      <a:pt x="106" y="146"/>
                    </a:cubicBezTo>
                    <a:cubicBezTo>
                      <a:pt x="101" y="152"/>
                      <a:pt x="97" y="150"/>
                      <a:pt x="91" y="153"/>
                    </a:cubicBezTo>
                    <a:cubicBezTo>
                      <a:pt x="85" y="156"/>
                      <a:pt x="85" y="158"/>
                      <a:pt x="80" y="161"/>
                    </a:cubicBezTo>
                    <a:cubicBezTo>
                      <a:pt x="74" y="165"/>
                      <a:pt x="66" y="164"/>
                      <a:pt x="62" y="167"/>
                    </a:cubicBezTo>
                    <a:cubicBezTo>
                      <a:pt x="59" y="170"/>
                      <a:pt x="53" y="170"/>
                      <a:pt x="48" y="172"/>
                    </a:cubicBezTo>
                    <a:cubicBezTo>
                      <a:pt x="43" y="175"/>
                      <a:pt x="41" y="173"/>
                      <a:pt x="35" y="172"/>
                    </a:cubicBezTo>
                    <a:cubicBezTo>
                      <a:pt x="30" y="171"/>
                      <a:pt x="29" y="171"/>
                      <a:pt x="30" y="169"/>
                    </a:cubicBezTo>
                    <a:cubicBezTo>
                      <a:pt x="31" y="167"/>
                      <a:pt x="31" y="165"/>
                      <a:pt x="28" y="165"/>
                    </a:cubicBezTo>
                    <a:cubicBezTo>
                      <a:pt x="25" y="165"/>
                      <a:pt x="22" y="165"/>
                      <a:pt x="22" y="163"/>
                    </a:cubicBezTo>
                    <a:cubicBezTo>
                      <a:pt x="22" y="161"/>
                      <a:pt x="20" y="158"/>
                      <a:pt x="19" y="160"/>
                    </a:cubicBezTo>
                    <a:cubicBezTo>
                      <a:pt x="17" y="162"/>
                      <a:pt x="15" y="161"/>
                      <a:pt x="13" y="162"/>
                    </a:cubicBezTo>
                    <a:cubicBezTo>
                      <a:pt x="11" y="164"/>
                      <a:pt x="11" y="164"/>
                      <a:pt x="9" y="163"/>
                    </a:cubicBezTo>
                    <a:cubicBezTo>
                      <a:pt x="7" y="162"/>
                      <a:pt x="8" y="161"/>
                      <a:pt x="5" y="161"/>
                    </a:cubicBezTo>
                    <a:cubicBezTo>
                      <a:pt x="2" y="161"/>
                      <a:pt x="0" y="162"/>
                      <a:pt x="1" y="160"/>
                    </a:cubicBezTo>
                    <a:cubicBezTo>
                      <a:pt x="2" y="158"/>
                      <a:pt x="5" y="158"/>
                      <a:pt x="3" y="156"/>
                    </a:cubicBezTo>
                    <a:cubicBezTo>
                      <a:pt x="2" y="153"/>
                      <a:pt x="0" y="153"/>
                      <a:pt x="1" y="152"/>
                    </a:cubicBezTo>
                    <a:cubicBezTo>
                      <a:pt x="2" y="151"/>
                      <a:pt x="3" y="151"/>
                      <a:pt x="4" y="150"/>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0" name="Freeform 379">
                <a:extLst>
                  <a:ext uri="{FF2B5EF4-FFF2-40B4-BE49-F238E27FC236}">
                    <a16:creationId xmlns:a16="http://schemas.microsoft.com/office/drawing/2014/main" id="{5B388A5F-051F-42C3-9F8A-7CECE102653B}"/>
                  </a:ext>
                </a:extLst>
              </p:cNvPr>
              <p:cNvSpPr>
                <a:spLocks/>
              </p:cNvSpPr>
              <p:nvPr/>
            </p:nvSpPr>
            <p:spPr bwMode="auto">
              <a:xfrm>
                <a:off x="9743343" y="4652220"/>
                <a:ext cx="151891" cy="191270"/>
              </a:xfrm>
              <a:custGeom>
                <a:avLst/>
                <a:gdLst>
                  <a:gd name="T0" fmla="*/ 9 w 165"/>
                  <a:gd name="T1" fmla="*/ 187 h 207"/>
                  <a:gd name="T2" fmla="*/ 30 w 165"/>
                  <a:gd name="T3" fmla="*/ 170 h 207"/>
                  <a:gd name="T4" fmla="*/ 30 w 165"/>
                  <a:gd name="T5" fmla="*/ 152 h 207"/>
                  <a:gd name="T6" fmla="*/ 30 w 165"/>
                  <a:gd name="T7" fmla="*/ 130 h 207"/>
                  <a:gd name="T8" fmla="*/ 53 w 165"/>
                  <a:gd name="T9" fmla="*/ 115 h 207"/>
                  <a:gd name="T10" fmla="*/ 67 w 165"/>
                  <a:gd name="T11" fmla="*/ 103 h 207"/>
                  <a:gd name="T12" fmla="*/ 74 w 165"/>
                  <a:gd name="T13" fmla="*/ 88 h 207"/>
                  <a:gd name="T14" fmla="*/ 83 w 165"/>
                  <a:gd name="T15" fmla="*/ 75 h 207"/>
                  <a:gd name="T16" fmla="*/ 76 w 165"/>
                  <a:gd name="T17" fmla="*/ 67 h 207"/>
                  <a:gd name="T18" fmla="*/ 86 w 165"/>
                  <a:gd name="T19" fmla="*/ 54 h 207"/>
                  <a:gd name="T20" fmla="*/ 79 w 165"/>
                  <a:gd name="T21" fmla="*/ 54 h 207"/>
                  <a:gd name="T22" fmla="*/ 76 w 165"/>
                  <a:gd name="T23" fmla="*/ 36 h 207"/>
                  <a:gd name="T24" fmla="*/ 75 w 165"/>
                  <a:gd name="T25" fmla="*/ 20 h 207"/>
                  <a:gd name="T26" fmla="*/ 76 w 165"/>
                  <a:gd name="T27" fmla="*/ 3 h 207"/>
                  <a:gd name="T28" fmla="*/ 85 w 165"/>
                  <a:gd name="T29" fmla="*/ 12 h 207"/>
                  <a:gd name="T30" fmla="*/ 101 w 165"/>
                  <a:gd name="T31" fmla="*/ 23 h 207"/>
                  <a:gd name="T32" fmla="*/ 99 w 165"/>
                  <a:gd name="T33" fmla="*/ 40 h 207"/>
                  <a:gd name="T34" fmla="*/ 94 w 165"/>
                  <a:gd name="T35" fmla="*/ 57 h 207"/>
                  <a:gd name="T36" fmla="*/ 93 w 165"/>
                  <a:gd name="T37" fmla="*/ 71 h 207"/>
                  <a:gd name="T38" fmla="*/ 97 w 165"/>
                  <a:gd name="T39" fmla="*/ 77 h 207"/>
                  <a:gd name="T40" fmla="*/ 107 w 165"/>
                  <a:gd name="T41" fmla="*/ 60 h 207"/>
                  <a:gd name="T42" fmla="*/ 107 w 165"/>
                  <a:gd name="T43" fmla="*/ 82 h 207"/>
                  <a:gd name="T44" fmla="*/ 117 w 165"/>
                  <a:gd name="T45" fmla="*/ 98 h 207"/>
                  <a:gd name="T46" fmla="*/ 143 w 165"/>
                  <a:gd name="T47" fmla="*/ 93 h 207"/>
                  <a:gd name="T48" fmla="*/ 160 w 165"/>
                  <a:gd name="T49" fmla="*/ 94 h 207"/>
                  <a:gd name="T50" fmla="*/ 146 w 165"/>
                  <a:gd name="T51" fmla="*/ 110 h 207"/>
                  <a:gd name="T52" fmla="*/ 133 w 165"/>
                  <a:gd name="T53" fmla="*/ 120 h 207"/>
                  <a:gd name="T54" fmla="*/ 120 w 165"/>
                  <a:gd name="T55" fmla="*/ 135 h 207"/>
                  <a:gd name="T56" fmla="*/ 108 w 165"/>
                  <a:gd name="T57" fmla="*/ 132 h 207"/>
                  <a:gd name="T58" fmla="*/ 90 w 165"/>
                  <a:gd name="T59" fmla="*/ 143 h 207"/>
                  <a:gd name="T60" fmla="*/ 80 w 165"/>
                  <a:gd name="T61" fmla="*/ 159 h 207"/>
                  <a:gd name="T62" fmla="*/ 65 w 165"/>
                  <a:gd name="T63" fmla="*/ 166 h 207"/>
                  <a:gd name="T64" fmla="*/ 51 w 165"/>
                  <a:gd name="T65" fmla="*/ 179 h 207"/>
                  <a:gd name="T66" fmla="*/ 36 w 165"/>
                  <a:gd name="T67" fmla="*/ 188 h 207"/>
                  <a:gd name="T68" fmla="*/ 22 w 165"/>
                  <a:gd name="T69" fmla="*/ 200 h 207"/>
                  <a:gd name="T70" fmla="*/ 9 w 165"/>
                  <a:gd name="T71" fmla="*/ 202 h 207"/>
                  <a:gd name="T72" fmla="*/ 1 w 165"/>
                  <a:gd name="T73" fmla="*/ 19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5" h="207">
                    <a:moveTo>
                      <a:pt x="1" y="192"/>
                    </a:moveTo>
                    <a:cubicBezTo>
                      <a:pt x="2" y="189"/>
                      <a:pt x="4" y="190"/>
                      <a:pt x="9" y="187"/>
                    </a:cubicBezTo>
                    <a:cubicBezTo>
                      <a:pt x="15" y="183"/>
                      <a:pt x="13" y="183"/>
                      <a:pt x="20" y="178"/>
                    </a:cubicBezTo>
                    <a:cubicBezTo>
                      <a:pt x="27" y="173"/>
                      <a:pt x="26" y="174"/>
                      <a:pt x="30" y="170"/>
                    </a:cubicBezTo>
                    <a:cubicBezTo>
                      <a:pt x="35" y="166"/>
                      <a:pt x="40" y="166"/>
                      <a:pt x="37" y="161"/>
                    </a:cubicBezTo>
                    <a:cubicBezTo>
                      <a:pt x="33" y="156"/>
                      <a:pt x="34" y="154"/>
                      <a:pt x="30" y="152"/>
                    </a:cubicBezTo>
                    <a:cubicBezTo>
                      <a:pt x="26" y="150"/>
                      <a:pt x="18" y="146"/>
                      <a:pt x="20" y="139"/>
                    </a:cubicBezTo>
                    <a:cubicBezTo>
                      <a:pt x="21" y="132"/>
                      <a:pt x="23" y="130"/>
                      <a:pt x="30" y="130"/>
                    </a:cubicBezTo>
                    <a:cubicBezTo>
                      <a:pt x="36" y="130"/>
                      <a:pt x="39" y="130"/>
                      <a:pt x="44" y="126"/>
                    </a:cubicBezTo>
                    <a:cubicBezTo>
                      <a:pt x="49" y="122"/>
                      <a:pt x="50" y="118"/>
                      <a:pt x="53" y="115"/>
                    </a:cubicBezTo>
                    <a:cubicBezTo>
                      <a:pt x="57" y="112"/>
                      <a:pt x="58" y="108"/>
                      <a:pt x="61" y="107"/>
                    </a:cubicBezTo>
                    <a:cubicBezTo>
                      <a:pt x="64" y="105"/>
                      <a:pt x="67" y="108"/>
                      <a:pt x="67" y="103"/>
                    </a:cubicBezTo>
                    <a:cubicBezTo>
                      <a:pt x="67" y="97"/>
                      <a:pt x="68" y="97"/>
                      <a:pt x="70" y="95"/>
                    </a:cubicBezTo>
                    <a:cubicBezTo>
                      <a:pt x="72" y="94"/>
                      <a:pt x="74" y="89"/>
                      <a:pt x="74" y="88"/>
                    </a:cubicBezTo>
                    <a:cubicBezTo>
                      <a:pt x="74" y="86"/>
                      <a:pt x="73" y="84"/>
                      <a:pt x="76" y="80"/>
                    </a:cubicBezTo>
                    <a:cubicBezTo>
                      <a:pt x="80" y="76"/>
                      <a:pt x="79" y="77"/>
                      <a:pt x="83" y="75"/>
                    </a:cubicBezTo>
                    <a:cubicBezTo>
                      <a:pt x="87" y="73"/>
                      <a:pt x="87" y="71"/>
                      <a:pt x="84" y="71"/>
                    </a:cubicBezTo>
                    <a:cubicBezTo>
                      <a:pt x="81" y="71"/>
                      <a:pt x="76" y="69"/>
                      <a:pt x="76" y="67"/>
                    </a:cubicBezTo>
                    <a:cubicBezTo>
                      <a:pt x="77" y="64"/>
                      <a:pt x="78" y="61"/>
                      <a:pt x="82" y="61"/>
                    </a:cubicBezTo>
                    <a:cubicBezTo>
                      <a:pt x="86" y="60"/>
                      <a:pt x="84" y="57"/>
                      <a:pt x="86" y="54"/>
                    </a:cubicBezTo>
                    <a:cubicBezTo>
                      <a:pt x="88" y="51"/>
                      <a:pt x="90" y="47"/>
                      <a:pt x="86" y="50"/>
                    </a:cubicBezTo>
                    <a:cubicBezTo>
                      <a:pt x="82" y="53"/>
                      <a:pt x="82" y="58"/>
                      <a:pt x="79" y="54"/>
                    </a:cubicBezTo>
                    <a:cubicBezTo>
                      <a:pt x="75" y="50"/>
                      <a:pt x="75" y="50"/>
                      <a:pt x="76" y="46"/>
                    </a:cubicBezTo>
                    <a:cubicBezTo>
                      <a:pt x="76" y="43"/>
                      <a:pt x="75" y="40"/>
                      <a:pt x="76" y="36"/>
                    </a:cubicBezTo>
                    <a:cubicBezTo>
                      <a:pt x="76" y="32"/>
                      <a:pt x="76" y="30"/>
                      <a:pt x="75" y="27"/>
                    </a:cubicBezTo>
                    <a:cubicBezTo>
                      <a:pt x="74" y="23"/>
                      <a:pt x="72" y="22"/>
                      <a:pt x="75" y="20"/>
                    </a:cubicBezTo>
                    <a:cubicBezTo>
                      <a:pt x="78" y="19"/>
                      <a:pt x="80" y="18"/>
                      <a:pt x="79" y="13"/>
                    </a:cubicBezTo>
                    <a:cubicBezTo>
                      <a:pt x="78" y="9"/>
                      <a:pt x="72" y="6"/>
                      <a:pt x="76" y="3"/>
                    </a:cubicBezTo>
                    <a:cubicBezTo>
                      <a:pt x="81" y="0"/>
                      <a:pt x="84" y="1"/>
                      <a:pt x="84" y="4"/>
                    </a:cubicBezTo>
                    <a:cubicBezTo>
                      <a:pt x="84" y="7"/>
                      <a:pt x="82" y="9"/>
                      <a:pt x="85" y="12"/>
                    </a:cubicBezTo>
                    <a:cubicBezTo>
                      <a:pt x="88" y="14"/>
                      <a:pt x="89" y="15"/>
                      <a:pt x="95" y="17"/>
                    </a:cubicBezTo>
                    <a:cubicBezTo>
                      <a:pt x="101" y="19"/>
                      <a:pt x="98" y="22"/>
                      <a:pt x="101" y="23"/>
                    </a:cubicBezTo>
                    <a:cubicBezTo>
                      <a:pt x="103" y="24"/>
                      <a:pt x="107" y="24"/>
                      <a:pt x="104" y="30"/>
                    </a:cubicBezTo>
                    <a:cubicBezTo>
                      <a:pt x="101" y="36"/>
                      <a:pt x="105" y="39"/>
                      <a:pt x="99" y="40"/>
                    </a:cubicBezTo>
                    <a:cubicBezTo>
                      <a:pt x="94" y="42"/>
                      <a:pt x="95" y="49"/>
                      <a:pt x="97" y="51"/>
                    </a:cubicBezTo>
                    <a:cubicBezTo>
                      <a:pt x="99" y="54"/>
                      <a:pt x="96" y="53"/>
                      <a:pt x="94" y="57"/>
                    </a:cubicBezTo>
                    <a:cubicBezTo>
                      <a:pt x="92" y="61"/>
                      <a:pt x="88" y="63"/>
                      <a:pt x="90" y="66"/>
                    </a:cubicBezTo>
                    <a:cubicBezTo>
                      <a:pt x="92" y="69"/>
                      <a:pt x="91" y="73"/>
                      <a:pt x="93" y="71"/>
                    </a:cubicBezTo>
                    <a:cubicBezTo>
                      <a:pt x="95" y="68"/>
                      <a:pt x="97" y="65"/>
                      <a:pt x="98" y="68"/>
                    </a:cubicBezTo>
                    <a:cubicBezTo>
                      <a:pt x="98" y="70"/>
                      <a:pt x="93" y="77"/>
                      <a:pt x="97" y="77"/>
                    </a:cubicBezTo>
                    <a:cubicBezTo>
                      <a:pt x="100" y="76"/>
                      <a:pt x="101" y="74"/>
                      <a:pt x="104" y="70"/>
                    </a:cubicBezTo>
                    <a:cubicBezTo>
                      <a:pt x="107" y="65"/>
                      <a:pt x="105" y="57"/>
                      <a:pt x="107" y="60"/>
                    </a:cubicBezTo>
                    <a:cubicBezTo>
                      <a:pt x="109" y="63"/>
                      <a:pt x="113" y="65"/>
                      <a:pt x="111" y="69"/>
                    </a:cubicBezTo>
                    <a:cubicBezTo>
                      <a:pt x="110" y="74"/>
                      <a:pt x="108" y="77"/>
                      <a:pt x="107" y="82"/>
                    </a:cubicBezTo>
                    <a:cubicBezTo>
                      <a:pt x="106" y="87"/>
                      <a:pt x="100" y="87"/>
                      <a:pt x="105" y="91"/>
                    </a:cubicBezTo>
                    <a:cubicBezTo>
                      <a:pt x="110" y="94"/>
                      <a:pt x="111" y="96"/>
                      <a:pt x="117" y="98"/>
                    </a:cubicBezTo>
                    <a:cubicBezTo>
                      <a:pt x="123" y="99"/>
                      <a:pt x="131" y="101"/>
                      <a:pt x="134" y="99"/>
                    </a:cubicBezTo>
                    <a:cubicBezTo>
                      <a:pt x="137" y="96"/>
                      <a:pt x="139" y="95"/>
                      <a:pt x="143" y="93"/>
                    </a:cubicBezTo>
                    <a:cubicBezTo>
                      <a:pt x="147" y="92"/>
                      <a:pt x="149" y="89"/>
                      <a:pt x="153" y="89"/>
                    </a:cubicBezTo>
                    <a:cubicBezTo>
                      <a:pt x="157" y="89"/>
                      <a:pt x="165" y="90"/>
                      <a:pt x="160" y="94"/>
                    </a:cubicBezTo>
                    <a:cubicBezTo>
                      <a:pt x="155" y="98"/>
                      <a:pt x="153" y="96"/>
                      <a:pt x="151" y="101"/>
                    </a:cubicBezTo>
                    <a:cubicBezTo>
                      <a:pt x="150" y="106"/>
                      <a:pt x="148" y="107"/>
                      <a:pt x="146" y="110"/>
                    </a:cubicBezTo>
                    <a:cubicBezTo>
                      <a:pt x="145" y="113"/>
                      <a:pt x="142" y="113"/>
                      <a:pt x="140" y="116"/>
                    </a:cubicBezTo>
                    <a:cubicBezTo>
                      <a:pt x="138" y="118"/>
                      <a:pt x="136" y="118"/>
                      <a:pt x="133" y="120"/>
                    </a:cubicBezTo>
                    <a:cubicBezTo>
                      <a:pt x="130" y="122"/>
                      <a:pt x="127" y="121"/>
                      <a:pt x="125" y="124"/>
                    </a:cubicBezTo>
                    <a:cubicBezTo>
                      <a:pt x="124" y="128"/>
                      <a:pt x="120" y="131"/>
                      <a:pt x="120" y="135"/>
                    </a:cubicBezTo>
                    <a:cubicBezTo>
                      <a:pt x="120" y="139"/>
                      <a:pt x="120" y="140"/>
                      <a:pt x="116" y="135"/>
                    </a:cubicBezTo>
                    <a:cubicBezTo>
                      <a:pt x="113" y="130"/>
                      <a:pt x="114" y="130"/>
                      <a:pt x="108" y="132"/>
                    </a:cubicBezTo>
                    <a:cubicBezTo>
                      <a:pt x="103" y="134"/>
                      <a:pt x="103" y="133"/>
                      <a:pt x="99" y="136"/>
                    </a:cubicBezTo>
                    <a:cubicBezTo>
                      <a:pt x="95" y="139"/>
                      <a:pt x="90" y="140"/>
                      <a:pt x="90" y="143"/>
                    </a:cubicBezTo>
                    <a:cubicBezTo>
                      <a:pt x="89" y="147"/>
                      <a:pt x="90" y="146"/>
                      <a:pt x="87" y="151"/>
                    </a:cubicBezTo>
                    <a:cubicBezTo>
                      <a:pt x="84" y="156"/>
                      <a:pt x="83" y="156"/>
                      <a:pt x="80" y="159"/>
                    </a:cubicBezTo>
                    <a:cubicBezTo>
                      <a:pt x="77" y="161"/>
                      <a:pt x="75" y="164"/>
                      <a:pt x="72" y="164"/>
                    </a:cubicBezTo>
                    <a:cubicBezTo>
                      <a:pt x="68" y="165"/>
                      <a:pt x="66" y="163"/>
                      <a:pt x="65" y="166"/>
                    </a:cubicBezTo>
                    <a:cubicBezTo>
                      <a:pt x="63" y="168"/>
                      <a:pt x="60" y="171"/>
                      <a:pt x="57" y="173"/>
                    </a:cubicBezTo>
                    <a:cubicBezTo>
                      <a:pt x="54" y="176"/>
                      <a:pt x="53" y="177"/>
                      <a:pt x="51" y="179"/>
                    </a:cubicBezTo>
                    <a:cubicBezTo>
                      <a:pt x="48" y="181"/>
                      <a:pt x="46" y="183"/>
                      <a:pt x="44" y="184"/>
                    </a:cubicBezTo>
                    <a:cubicBezTo>
                      <a:pt x="42" y="185"/>
                      <a:pt x="42" y="186"/>
                      <a:pt x="36" y="188"/>
                    </a:cubicBezTo>
                    <a:cubicBezTo>
                      <a:pt x="30" y="191"/>
                      <a:pt x="30" y="192"/>
                      <a:pt x="28" y="195"/>
                    </a:cubicBezTo>
                    <a:cubicBezTo>
                      <a:pt x="26" y="198"/>
                      <a:pt x="26" y="198"/>
                      <a:pt x="22" y="200"/>
                    </a:cubicBezTo>
                    <a:cubicBezTo>
                      <a:pt x="18" y="202"/>
                      <a:pt x="19" y="203"/>
                      <a:pt x="14" y="204"/>
                    </a:cubicBezTo>
                    <a:cubicBezTo>
                      <a:pt x="10" y="204"/>
                      <a:pt x="9" y="207"/>
                      <a:pt x="9" y="202"/>
                    </a:cubicBezTo>
                    <a:cubicBezTo>
                      <a:pt x="9" y="197"/>
                      <a:pt x="10" y="196"/>
                      <a:pt x="7" y="196"/>
                    </a:cubicBezTo>
                    <a:cubicBezTo>
                      <a:pt x="4" y="196"/>
                      <a:pt x="0" y="197"/>
                      <a:pt x="1" y="19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1" name="Freeform 422">
                <a:extLst>
                  <a:ext uri="{FF2B5EF4-FFF2-40B4-BE49-F238E27FC236}">
                    <a16:creationId xmlns:a16="http://schemas.microsoft.com/office/drawing/2014/main" id="{A81A5D6E-6F7F-486D-AED7-7E827C71B39E}"/>
                  </a:ext>
                </a:extLst>
              </p:cNvPr>
              <p:cNvSpPr>
                <a:spLocks/>
              </p:cNvSpPr>
              <p:nvPr/>
            </p:nvSpPr>
            <p:spPr bwMode="auto">
              <a:xfrm>
                <a:off x="4654076" y="1753176"/>
                <a:ext cx="640378" cy="164080"/>
              </a:xfrm>
              <a:custGeom>
                <a:avLst/>
                <a:gdLst>
                  <a:gd name="T0" fmla="*/ 7 w 695"/>
                  <a:gd name="T1" fmla="*/ 128 h 178"/>
                  <a:gd name="T2" fmla="*/ 44 w 695"/>
                  <a:gd name="T3" fmla="*/ 123 h 178"/>
                  <a:gd name="T4" fmla="*/ 93 w 695"/>
                  <a:gd name="T5" fmla="*/ 128 h 178"/>
                  <a:gd name="T6" fmla="*/ 133 w 695"/>
                  <a:gd name="T7" fmla="*/ 124 h 178"/>
                  <a:gd name="T8" fmla="*/ 175 w 695"/>
                  <a:gd name="T9" fmla="*/ 107 h 178"/>
                  <a:gd name="T10" fmla="*/ 222 w 695"/>
                  <a:gd name="T11" fmla="*/ 111 h 178"/>
                  <a:gd name="T12" fmla="*/ 207 w 695"/>
                  <a:gd name="T13" fmla="*/ 97 h 178"/>
                  <a:gd name="T14" fmla="*/ 183 w 695"/>
                  <a:gd name="T15" fmla="*/ 94 h 178"/>
                  <a:gd name="T16" fmla="*/ 150 w 695"/>
                  <a:gd name="T17" fmla="*/ 97 h 178"/>
                  <a:gd name="T18" fmla="*/ 112 w 695"/>
                  <a:gd name="T19" fmla="*/ 82 h 178"/>
                  <a:gd name="T20" fmla="*/ 133 w 695"/>
                  <a:gd name="T21" fmla="*/ 69 h 178"/>
                  <a:gd name="T22" fmla="*/ 98 w 695"/>
                  <a:gd name="T23" fmla="*/ 61 h 178"/>
                  <a:gd name="T24" fmla="*/ 141 w 695"/>
                  <a:gd name="T25" fmla="*/ 48 h 178"/>
                  <a:gd name="T26" fmla="*/ 199 w 695"/>
                  <a:gd name="T27" fmla="*/ 40 h 178"/>
                  <a:gd name="T28" fmla="*/ 232 w 695"/>
                  <a:gd name="T29" fmla="*/ 57 h 178"/>
                  <a:gd name="T30" fmla="*/ 254 w 695"/>
                  <a:gd name="T31" fmla="*/ 79 h 178"/>
                  <a:gd name="T32" fmla="*/ 266 w 695"/>
                  <a:gd name="T33" fmla="*/ 71 h 178"/>
                  <a:gd name="T34" fmla="*/ 299 w 695"/>
                  <a:gd name="T35" fmla="*/ 55 h 178"/>
                  <a:gd name="T36" fmla="*/ 322 w 695"/>
                  <a:gd name="T37" fmla="*/ 53 h 178"/>
                  <a:gd name="T38" fmla="*/ 287 w 695"/>
                  <a:gd name="T39" fmla="*/ 48 h 178"/>
                  <a:gd name="T40" fmla="*/ 230 w 695"/>
                  <a:gd name="T41" fmla="*/ 38 h 178"/>
                  <a:gd name="T42" fmla="*/ 268 w 695"/>
                  <a:gd name="T43" fmla="*/ 24 h 178"/>
                  <a:gd name="T44" fmla="*/ 358 w 695"/>
                  <a:gd name="T45" fmla="*/ 17 h 178"/>
                  <a:gd name="T46" fmla="*/ 418 w 695"/>
                  <a:gd name="T47" fmla="*/ 7 h 178"/>
                  <a:gd name="T48" fmla="*/ 492 w 695"/>
                  <a:gd name="T49" fmla="*/ 7 h 178"/>
                  <a:gd name="T50" fmla="*/ 574 w 695"/>
                  <a:gd name="T51" fmla="*/ 8 h 178"/>
                  <a:gd name="T52" fmla="*/ 659 w 695"/>
                  <a:gd name="T53" fmla="*/ 11 h 178"/>
                  <a:gd name="T54" fmla="*/ 634 w 695"/>
                  <a:gd name="T55" fmla="*/ 30 h 178"/>
                  <a:gd name="T56" fmla="*/ 588 w 695"/>
                  <a:gd name="T57" fmla="*/ 43 h 178"/>
                  <a:gd name="T58" fmla="*/ 496 w 695"/>
                  <a:gd name="T59" fmla="*/ 63 h 178"/>
                  <a:gd name="T60" fmla="*/ 434 w 695"/>
                  <a:gd name="T61" fmla="*/ 73 h 178"/>
                  <a:gd name="T62" fmla="*/ 385 w 695"/>
                  <a:gd name="T63" fmla="*/ 96 h 178"/>
                  <a:gd name="T64" fmla="*/ 303 w 695"/>
                  <a:gd name="T65" fmla="*/ 118 h 178"/>
                  <a:gd name="T66" fmla="*/ 270 w 695"/>
                  <a:gd name="T67" fmla="*/ 136 h 178"/>
                  <a:gd name="T68" fmla="*/ 193 w 695"/>
                  <a:gd name="T69" fmla="*/ 134 h 178"/>
                  <a:gd name="T70" fmla="*/ 114 w 695"/>
                  <a:gd name="T71" fmla="*/ 141 h 178"/>
                  <a:gd name="T72" fmla="*/ 167 w 695"/>
                  <a:gd name="T73" fmla="*/ 151 h 178"/>
                  <a:gd name="T74" fmla="*/ 240 w 695"/>
                  <a:gd name="T75" fmla="*/ 148 h 178"/>
                  <a:gd name="T76" fmla="*/ 222 w 695"/>
                  <a:gd name="T77" fmla="*/ 171 h 178"/>
                  <a:gd name="T78" fmla="*/ 158 w 695"/>
                  <a:gd name="T79" fmla="*/ 174 h 178"/>
                  <a:gd name="T80" fmla="*/ 90 w 695"/>
                  <a:gd name="T81" fmla="*/ 173 h 178"/>
                  <a:gd name="T82" fmla="*/ 37 w 695"/>
                  <a:gd name="T83" fmla="*/ 167 h 178"/>
                  <a:gd name="T84" fmla="*/ 54 w 695"/>
                  <a:gd name="T85" fmla="*/ 145 h 178"/>
                  <a:gd name="T86" fmla="*/ 28 w 695"/>
                  <a:gd name="T87" fmla="*/ 13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5" h="178">
                    <a:moveTo>
                      <a:pt x="28" y="138"/>
                    </a:moveTo>
                    <a:cubicBezTo>
                      <a:pt x="21" y="136"/>
                      <a:pt x="23" y="136"/>
                      <a:pt x="17" y="134"/>
                    </a:cubicBezTo>
                    <a:cubicBezTo>
                      <a:pt x="11" y="132"/>
                      <a:pt x="6" y="133"/>
                      <a:pt x="7" y="128"/>
                    </a:cubicBezTo>
                    <a:cubicBezTo>
                      <a:pt x="8" y="124"/>
                      <a:pt x="0" y="121"/>
                      <a:pt x="12" y="122"/>
                    </a:cubicBezTo>
                    <a:cubicBezTo>
                      <a:pt x="24" y="123"/>
                      <a:pt x="19" y="121"/>
                      <a:pt x="28" y="122"/>
                    </a:cubicBezTo>
                    <a:cubicBezTo>
                      <a:pt x="37" y="123"/>
                      <a:pt x="37" y="122"/>
                      <a:pt x="44" y="123"/>
                    </a:cubicBezTo>
                    <a:cubicBezTo>
                      <a:pt x="52" y="125"/>
                      <a:pt x="63" y="122"/>
                      <a:pt x="65" y="125"/>
                    </a:cubicBezTo>
                    <a:cubicBezTo>
                      <a:pt x="66" y="128"/>
                      <a:pt x="65" y="128"/>
                      <a:pt x="74" y="128"/>
                    </a:cubicBezTo>
                    <a:cubicBezTo>
                      <a:pt x="82" y="128"/>
                      <a:pt x="90" y="126"/>
                      <a:pt x="93" y="128"/>
                    </a:cubicBezTo>
                    <a:cubicBezTo>
                      <a:pt x="95" y="130"/>
                      <a:pt x="109" y="135"/>
                      <a:pt x="109" y="131"/>
                    </a:cubicBezTo>
                    <a:cubicBezTo>
                      <a:pt x="109" y="127"/>
                      <a:pt x="116" y="125"/>
                      <a:pt x="118" y="125"/>
                    </a:cubicBezTo>
                    <a:cubicBezTo>
                      <a:pt x="121" y="125"/>
                      <a:pt x="129" y="127"/>
                      <a:pt x="133" y="124"/>
                    </a:cubicBezTo>
                    <a:cubicBezTo>
                      <a:pt x="137" y="121"/>
                      <a:pt x="134" y="119"/>
                      <a:pt x="148" y="118"/>
                    </a:cubicBezTo>
                    <a:cubicBezTo>
                      <a:pt x="162" y="117"/>
                      <a:pt x="174" y="115"/>
                      <a:pt x="177" y="115"/>
                    </a:cubicBezTo>
                    <a:cubicBezTo>
                      <a:pt x="180" y="115"/>
                      <a:pt x="172" y="110"/>
                      <a:pt x="175" y="107"/>
                    </a:cubicBezTo>
                    <a:cubicBezTo>
                      <a:pt x="179" y="105"/>
                      <a:pt x="186" y="101"/>
                      <a:pt x="193" y="103"/>
                    </a:cubicBezTo>
                    <a:cubicBezTo>
                      <a:pt x="200" y="106"/>
                      <a:pt x="197" y="106"/>
                      <a:pt x="206" y="109"/>
                    </a:cubicBezTo>
                    <a:cubicBezTo>
                      <a:pt x="216" y="111"/>
                      <a:pt x="220" y="115"/>
                      <a:pt x="222" y="111"/>
                    </a:cubicBezTo>
                    <a:cubicBezTo>
                      <a:pt x="225" y="108"/>
                      <a:pt x="225" y="104"/>
                      <a:pt x="224" y="104"/>
                    </a:cubicBezTo>
                    <a:cubicBezTo>
                      <a:pt x="223" y="104"/>
                      <a:pt x="223" y="94"/>
                      <a:pt x="220" y="96"/>
                    </a:cubicBezTo>
                    <a:cubicBezTo>
                      <a:pt x="216" y="97"/>
                      <a:pt x="210" y="96"/>
                      <a:pt x="207" y="97"/>
                    </a:cubicBezTo>
                    <a:cubicBezTo>
                      <a:pt x="203" y="98"/>
                      <a:pt x="189" y="100"/>
                      <a:pt x="197" y="96"/>
                    </a:cubicBezTo>
                    <a:cubicBezTo>
                      <a:pt x="205" y="91"/>
                      <a:pt x="200" y="83"/>
                      <a:pt x="197" y="85"/>
                    </a:cubicBezTo>
                    <a:cubicBezTo>
                      <a:pt x="194" y="88"/>
                      <a:pt x="184" y="93"/>
                      <a:pt x="183" y="94"/>
                    </a:cubicBezTo>
                    <a:cubicBezTo>
                      <a:pt x="182" y="95"/>
                      <a:pt x="172" y="95"/>
                      <a:pt x="171" y="96"/>
                    </a:cubicBezTo>
                    <a:cubicBezTo>
                      <a:pt x="169" y="98"/>
                      <a:pt x="163" y="89"/>
                      <a:pt x="161" y="92"/>
                    </a:cubicBezTo>
                    <a:cubicBezTo>
                      <a:pt x="158" y="95"/>
                      <a:pt x="156" y="94"/>
                      <a:pt x="150" y="97"/>
                    </a:cubicBezTo>
                    <a:cubicBezTo>
                      <a:pt x="145" y="99"/>
                      <a:pt x="136" y="100"/>
                      <a:pt x="133" y="99"/>
                    </a:cubicBezTo>
                    <a:cubicBezTo>
                      <a:pt x="131" y="99"/>
                      <a:pt x="118" y="96"/>
                      <a:pt x="116" y="96"/>
                    </a:cubicBezTo>
                    <a:cubicBezTo>
                      <a:pt x="115" y="95"/>
                      <a:pt x="96" y="82"/>
                      <a:pt x="112" y="82"/>
                    </a:cubicBezTo>
                    <a:cubicBezTo>
                      <a:pt x="129" y="81"/>
                      <a:pt x="134" y="78"/>
                      <a:pt x="141" y="78"/>
                    </a:cubicBezTo>
                    <a:cubicBezTo>
                      <a:pt x="148" y="78"/>
                      <a:pt x="156" y="74"/>
                      <a:pt x="149" y="72"/>
                    </a:cubicBezTo>
                    <a:cubicBezTo>
                      <a:pt x="141" y="70"/>
                      <a:pt x="143" y="67"/>
                      <a:pt x="133" y="69"/>
                    </a:cubicBezTo>
                    <a:cubicBezTo>
                      <a:pt x="124" y="70"/>
                      <a:pt x="124" y="72"/>
                      <a:pt x="113" y="73"/>
                    </a:cubicBezTo>
                    <a:cubicBezTo>
                      <a:pt x="101" y="75"/>
                      <a:pt x="99" y="81"/>
                      <a:pt x="99" y="74"/>
                    </a:cubicBezTo>
                    <a:cubicBezTo>
                      <a:pt x="98" y="66"/>
                      <a:pt x="88" y="64"/>
                      <a:pt x="98" y="61"/>
                    </a:cubicBezTo>
                    <a:cubicBezTo>
                      <a:pt x="108" y="58"/>
                      <a:pt x="110" y="50"/>
                      <a:pt x="115" y="51"/>
                    </a:cubicBezTo>
                    <a:cubicBezTo>
                      <a:pt x="120" y="52"/>
                      <a:pt x="123" y="51"/>
                      <a:pt x="128" y="51"/>
                    </a:cubicBezTo>
                    <a:cubicBezTo>
                      <a:pt x="134" y="52"/>
                      <a:pt x="137" y="49"/>
                      <a:pt x="141" y="48"/>
                    </a:cubicBezTo>
                    <a:cubicBezTo>
                      <a:pt x="146" y="48"/>
                      <a:pt x="147" y="40"/>
                      <a:pt x="159" y="41"/>
                    </a:cubicBezTo>
                    <a:cubicBezTo>
                      <a:pt x="170" y="41"/>
                      <a:pt x="173" y="38"/>
                      <a:pt x="177" y="38"/>
                    </a:cubicBezTo>
                    <a:cubicBezTo>
                      <a:pt x="182" y="38"/>
                      <a:pt x="195" y="36"/>
                      <a:pt x="199" y="40"/>
                    </a:cubicBezTo>
                    <a:cubicBezTo>
                      <a:pt x="203" y="44"/>
                      <a:pt x="212" y="40"/>
                      <a:pt x="215" y="45"/>
                    </a:cubicBezTo>
                    <a:cubicBezTo>
                      <a:pt x="217" y="49"/>
                      <a:pt x="223" y="47"/>
                      <a:pt x="224" y="51"/>
                    </a:cubicBezTo>
                    <a:cubicBezTo>
                      <a:pt x="226" y="55"/>
                      <a:pt x="222" y="61"/>
                      <a:pt x="232" y="57"/>
                    </a:cubicBezTo>
                    <a:cubicBezTo>
                      <a:pt x="242" y="53"/>
                      <a:pt x="246" y="57"/>
                      <a:pt x="247" y="59"/>
                    </a:cubicBezTo>
                    <a:cubicBezTo>
                      <a:pt x="247" y="61"/>
                      <a:pt x="231" y="69"/>
                      <a:pt x="241" y="69"/>
                    </a:cubicBezTo>
                    <a:cubicBezTo>
                      <a:pt x="252" y="70"/>
                      <a:pt x="249" y="74"/>
                      <a:pt x="254" y="79"/>
                    </a:cubicBezTo>
                    <a:cubicBezTo>
                      <a:pt x="259" y="83"/>
                      <a:pt x="259" y="79"/>
                      <a:pt x="269" y="83"/>
                    </a:cubicBezTo>
                    <a:cubicBezTo>
                      <a:pt x="279" y="87"/>
                      <a:pt x="294" y="85"/>
                      <a:pt x="284" y="82"/>
                    </a:cubicBezTo>
                    <a:cubicBezTo>
                      <a:pt x="274" y="79"/>
                      <a:pt x="274" y="78"/>
                      <a:pt x="266" y="71"/>
                    </a:cubicBezTo>
                    <a:cubicBezTo>
                      <a:pt x="259" y="63"/>
                      <a:pt x="253" y="67"/>
                      <a:pt x="258" y="62"/>
                    </a:cubicBezTo>
                    <a:cubicBezTo>
                      <a:pt x="263" y="57"/>
                      <a:pt x="259" y="56"/>
                      <a:pt x="271" y="56"/>
                    </a:cubicBezTo>
                    <a:cubicBezTo>
                      <a:pt x="282" y="56"/>
                      <a:pt x="291" y="53"/>
                      <a:pt x="299" y="55"/>
                    </a:cubicBezTo>
                    <a:cubicBezTo>
                      <a:pt x="307" y="57"/>
                      <a:pt x="313" y="63"/>
                      <a:pt x="319" y="66"/>
                    </a:cubicBezTo>
                    <a:cubicBezTo>
                      <a:pt x="326" y="69"/>
                      <a:pt x="333" y="65"/>
                      <a:pt x="326" y="61"/>
                    </a:cubicBezTo>
                    <a:cubicBezTo>
                      <a:pt x="320" y="57"/>
                      <a:pt x="315" y="57"/>
                      <a:pt x="322" y="53"/>
                    </a:cubicBezTo>
                    <a:cubicBezTo>
                      <a:pt x="329" y="49"/>
                      <a:pt x="332" y="47"/>
                      <a:pt x="326" y="47"/>
                    </a:cubicBezTo>
                    <a:cubicBezTo>
                      <a:pt x="319" y="47"/>
                      <a:pt x="320" y="45"/>
                      <a:pt x="310" y="47"/>
                    </a:cubicBezTo>
                    <a:cubicBezTo>
                      <a:pt x="301" y="49"/>
                      <a:pt x="297" y="48"/>
                      <a:pt x="287" y="48"/>
                    </a:cubicBezTo>
                    <a:cubicBezTo>
                      <a:pt x="277" y="48"/>
                      <a:pt x="268" y="47"/>
                      <a:pt x="261" y="48"/>
                    </a:cubicBezTo>
                    <a:cubicBezTo>
                      <a:pt x="254" y="50"/>
                      <a:pt x="255" y="49"/>
                      <a:pt x="245" y="46"/>
                    </a:cubicBezTo>
                    <a:cubicBezTo>
                      <a:pt x="235" y="42"/>
                      <a:pt x="234" y="38"/>
                      <a:pt x="230" y="38"/>
                    </a:cubicBezTo>
                    <a:cubicBezTo>
                      <a:pt x="225" y="37"/>
                      <a:pt x="212" y="32"/>
                      <a:pt x="224" y="30"/>
                    </a:cubicBezTo>
                    <a:cubicBezTo>
                      <a:pt x="236" y="27"/>
                      <a:pt x="237" y="23"/>
                      <a:pt x="248" y="24"/>
                    </a:cubicBezTo>
                    <a:cubicBezTo>
                      <a:pt x="260" y="25"/>
                      <a:pt x="256" y="25"/>
                      <a:pt x="268" y="24"/>
                    </a:cubicBezTo>
                    <a:cubicBezTo>
                      <a:pt x="281" y="24"/>
                      <a:pt x="294" y="23"/>
                      <a:pt x="298" y="23"/>
                    </a:cubicBezTo>
                    <a:cubicBezTo>
                      <a:pt x="303" y="23"/>
                      <a:pt x="316" y="15"/>
                      <a:pt x="329" y="15"/>
                    </a:cubicBezTo>
                    <a:cubicBezTo>
                      <a:pt x="343" y="16"/>
                      <a:pt x="350" y="13"/>
                      <a:pt x="358" y="17"/>
                    </a:cubicBezTo>
                    <a:cubicBezTo>
                      <a:pt x="366" y="21"/>
                      <a:pt x="368" y="15"/>
                      <a:pt x="377" y="12"/>
                    </a:cubicBezTo>
                    <a:cubicBezTo>
                      <a:pt x="387" y="10"/>
                      <a:pt x="378" y="7"/>
                      <a:pt x="395" y="7"/>
                    </a:cubicBezTo>
                    <a:cubicBezTo>
                      <a:pt x="412" y="8"/>
                      <a:pt x="403" y="5"/>
                      <a:pt x="418" y="7"/>
                    </a:cubicBezTo>
                    <a:cubicBezTo>
                      <a:pt x="433" y="9"/>
                      <a:pt x="429" y="9"/>
                      <a:pt x="442" y="9"/>
                    </a:cubicBezTo>
                    <a:cubicBezTo>
                      <a:pt x="455" y="10"/>
                      <a:pt x="459" y="7"/>
                      <a:pt x="463" y="8"/>
                    </a:cubicBezTo>
                    <a:cubicBezTo>
                      <a:pt x="466" y="9"/>
                      <a:pt x="481" y="4"/>
                      <a:pt x="492" y="7"/>
                    </a:cubicBezTo>
                    <a:cubicBezTo>
                      <a:pt x="503" y="9"/>
                      <a:pt x="499" y="7"/>
                      <a:pt x="515" y="8"/>
                    </a:cubicBezTo>
                    <a:cubicBezTo>
                      <a:pt x="531" y="10"/>
                      <a:pt x="527" y="3"/>
                      <a:pt x="544" y="6"/>
                    </a:cubicBezTo>
                    <a:cubicBezTo>
                      <a:pt x="561" y="9"/>
                      <a:pt x="561" y="10"/>
                      <a:pt x="574" y="8"/>
                    </a:cubicBezTo>
                    <a:cubicBezTo>
                      <a:pt x="587" y="7"/>
                      <a:pt x="578" y="0"/>
                      <a:pt x="596" y="3"/>
                    </a:cubicBezTo>
                    <a:cubicBezTo>
                      <a:pt x="614" y="6"/>
                      <a:pt x="615" y="5"/>
                      <a:pt x="630" y="6"/>
                    </a:cubicBezTo>
                    <a:cubicBezTo>
                      <a:pt x="645" y="7"/>
                      <a:pt x="647" y="9"/>
                      <a:pt x="659" y="11"/>
                    </a:cubicBezTo>
                    <a:cubicBezTo>
                      <a:pt x="671" y="13"/>
                      <a:pt x="695" y="11"/>
                      <a:pt x="689" y="16"/>
                    </a:cubicBezTo>
                    <a:cubicBezTo>
                      <a:pt x="683" y="21"/>
                      <a:pt x="675" y="23"/>
                      <a:pt x="665" y="25"/>
                    </a:cubicBezTo>
                    <a:cubicBezTo>
                      <a:pt x="654" y="28"/>
                      <a:pt x="641" y="29"/>
                      <a:pt x="634" y="30"/>
                    </a:cubicBezTo>
                    <a:cubicBezTo>
                      <a:pt x="627" y="32"/>
                      <a:pt x="617" y="31"/>
                      <a:pt x="609" y="34"/>
                    </a:cubicBezTo>
                    <a:cubicBezTo>
                      <a:pt x="601" y="37"/>
                      <a:pt x="560" y="33"/>
                      <a:pt x="572" y="36"/>
                    </a:cubicBezTo>
                    <a:cubicBezTo>
                      <a:pt x="584" y="39"/>
                      <a:pt x="605" y="41"/>
                      <a:pt x="588" y="43"/>
                    </a:cubicBezTo>
                    <a:cubicBezTo>
                      <a:pt x="571" y="45"/>
                      <a:pt x="542" y="47"/>
                      <a:pt x="533" y="49"/>
                    </a:cubicBezTo>
                    <a:cubicBezTo>
                      <a:pt x="525" y="50"/>
                      <a:pt x="537" y="45"/>
                      <a:pt x="519" y="51"/>
                    </a:cubicBezTo>
                    <a:cubicBezTo>
                      <a:pt x="500" y="58"/>
                      <a:pt x="488" y="60"/>
                      <a:pt x="496" y="63"/>
                    </a:cubicBezTo>
                    <a:cubicBezTo>
                      <a:pt x="504" y="65"/>
                      <a:pt x="481" y="69"/>
                      <a:pt x="484" y="70"/>
                    </a:cubicBezTo>
                    <a:cubicBezTo>
                      <a:pt x="487" y="71"/>
                      <a:pt x="450" y="67"/>
                      <a:pt x="452" y="70"/>
                    </a:cubicBezTo>
                    <a:cubicBezTo>
                      <a:pt x="453" y="73"/>
                      <a:pt x="435" y="69"/>
                      <a:pt x="434" y="73"/>
                    </a:cubicBezTo>
                    <a:cubicBezTo>
                      <a:pt x="434" y="77"/>
                      <a:pt x="421" y="76"/>
                      <a:pt x="406" y="76"/>
                    </a:cubicBezTo>
                    <a:cubicBezTo>
                      <a:pt x="390" y="76"/>
                      <a:pt x="373" y="81"/>
                      <a:pt x="384" y="83"/>
                    </a:cubicBezTo>
                    <a:cubicBezTo>
                      <a:pt x="396" y="86"/>
                      <a:pt x="399" y="94"/>
                      <a:pt x="385" y="96"/>
                    </a:cubicBezTo>
                    <a:cubicBezTo>
                      <a:pt x="371" y="99"/>
                      <a:pt x="353" y="100"/>
                      <a:pt x="358" y="102"/>
                    </a:cubicBezTo>
                    <a:cubicBezTo>
                      <a:pt x="363" y="103"/>
                      <a:pt x="334" y="106"/>
                      <a:pt x="335" y="110"/>
                    </a:cubicBezTo>
                    <a:cubicBezTo>
                      <a:pt x="336" y="115"/>
                      <a:pt x="301" y="116"/>
                      <a:pt x="303" y="118"/>
                    </a:cubicBezTo>
                    <a:cubicBezTo>
                      <a:pt x="305" y="121"/>
                      <a:pt x="260" y="109"/>
                      <a:pt x="274" y="117"/>
                    </a:cubicBezTo>
                    <a:cubicBezTo>
                      <a:pt x="289" y="125"/>
                      <a:pt x="314" y="128"/>
                      <a:pt x="301" y="131"/>
                    </a:cubicBezTo>
                    <a:cubicBezTo>
                      <a:pt x="288" y="134"/>
                      <a:pt x="286" y="136"/>
                      <a:pt x="270" y="136"/>
                    </a:cubicBezTo>
                    <a:cubicBezTo>
                      <a:pt x="254" y="136"/>
                      <a:pt x="252" y="121"/>
                      <a:pt x="244" y="128"/>
                    </a:cubicBezTo>
                    <a:cubicBezTo>
                      <a:pt x="235" y="135"/>
                      <a:pt x="233" y="135"/>
                      <a:pt x="219" y="135"/>
                    </a:cubicBezTo>
                    <a:cubicBezTo>
                      <a:pt x="206" y="135"/>
                      <a:pt x="201" y="131"/>
                      <a:pt x="193" y="134"/>
                    </a:cubicBezTo>
                    <a:cubicBezTo>
                      <a:pt x="184" y="137"/>
                      <a:pt x="187" y="136"/>
                      <a:pt x="171" y="138"/>
                    </a:cubicBezTo>
                    <a:cubicBezTo>
                      <a:pt x="156" y="139"/>
                      <a:pt x="150" y="135"/>
                      <a:pt x="142" y="138"/>
                    </a:cubicBezTo>
                    <a:cubicBezTo>
                      <a:pt x="134" y="141"/>
                      <a:pt x="119" y="138"/>
                      <a:pt x="114" y="141"/>
                    </a:cubicBezTo>
                    <a:cubicBezTo>
                      <a:pt x="110" y="143"/>
                      <a:pt x="101" y="147"/>
                      <a:pt x="110" y="149"/>
                    </a:cubicBezTo>
                    <a:cubicBezTo>
                      <a:pt x="119" y="151"/>
                      <a:pt x="118" y="152"/>
                      <a:pt x="141" y="153"/>
                    </a:cubicBezTo>
                    <a:cubicBezTo>
                      <a:pt x="164" y="154"/>
                      <a:pt x="152" y="152"/>
                      <a:pt x="167" y="151"/>
                    </a:cubicBezTo>
                    <a:cubicBezTo>
                      <a:pt x="183" y="150"/>
                      <a:pt x="170" y="146"/>
                      <a:pt x="189" y="147"/>
                    </a:cubicBezTo>
                    <a:cubicBezTo>
                      <a:pt x="207" y="148"/>
                      <a:pt x="197" y="147"/>
                      <a:pt x="217" y="148"/>
                    </a:cubicBezTo>
                    <a:cubicBezTo>
                      <a:pt x="236" y="149"/>
                      <a:pt x="229" y="146"/>
                      <a:pt x="240" y="148"/>
                    </a:cubicBezTo>
                    <a:cubicBezTo>
                      <a:pt x="251" y="151"/>
                      <a:pt x="255" y="153"/>
                      <a:pt x="253" y="158"/>
                    </a:cubicBezTo>
                    <a:cubicBezTo>
                      <a:pt x="251" y="163"/>
                      <a:pt x="255" y="160"/>
                      <a:pt x="242" y="164"/>
                    </a:cubicBezTo>
                    <a:cubicBezTo>
                      <a:pt x="228" y="168"/>
                      <a:pt x="234" y="166"/>
                      <a:pt x="222" y="171"/>
                    </a:cubicBezTo>
                    <a:cubicBezTo>
                      <a:pt x="210" y="175"/>
                      <a:pt x="208" y="175"/>
                      <a:pt x="196" y="176"/>
                    </a:cubicBezTo>
                    <a:cubicBezTo>
                      <a:pt x="185" y="178"/>
                      <a:pt x="175" y="170"/>
                      <a:pt x="172" y="171"/>
                    </a:cubicBezTo>
                    <a:cubicBezTo>
                      <a:pt x="170" y="172"/>
                      <a:pt x="171" y="172"/>
                      <a:pt x="158" y="174"/>
                    </a:cubicBezTo>
                    <a:cubicBezTo>
                      <a:pt x="144" y="176"/>
                      <a:pt x="153" y="173"/>
                      <a:pt x="135" y="175"/>
                    </a:cubicBezTo>
                    <a:cubicBezTo>
                      <a:pt x="117" y="177"/>
                      <a:pt x="111" y="176"/>
                      <a:pt x="105" y="177"/>
                    </a:cubicBezTo>
                    <a:cubicBezTo>
                      <a:pt x="100" y="177"/>
                      <a:pt x="95" y="173"/>
                      <a:pt x="90" y="173"/>
                    </a:cubicBezTo>
                    <a:cubicBezTo>
                      <a:pt x="84" y="173"/>
                      <a:pt x="86" y="168"/>
                      <a:pt x="75" y="171"/>
                    </a:cubicBezTo>
                    <a:cubicBezTo>
                      <a:pt x="65" y="174"/>
                      <a:pt x="56" y="172"/>
                      <a:pt x="53" y="172"/>
                    </a:cubicBezTo>
                    <a:cubicBezTo>
                      <a:pt x="50" y="173"/>
                      <a:pt x="40" y="166"/>
                      <a:pt x="37" y="167"/>
                    </a:cubicBezTo>
                    <a:cubicBezTo>
                      <a:pt x="34" y="168"/>
                      <a:pt x="24" y="163"/>
                      <a:pt x="32" y="161"/>
                    </a:cubicBezTo>
                    <a:cubicBezTo>
                      <a:pt x="40" y="158"/>
                      <a:pt x="38" y="157"/>
                      <a:pt x="44" y="154"/>
                    </a:cubicBezTo>
                    <a:cubicBezTo>
                      <a:pt x="50" y="150"/>
                      <a:pt x="51" y="150"/>
                      <a:pt x="54" y="145"/>
                    </a:cubicBezTo>
                    <a:cubicBezTo>
                      <a:pt x="57" y="141"/>
                      <a:pt x="60" y="134"/>
                      <a:pt x="53" y="134"/>
                    </a:cubicBezTo>
                    <a:cubicBezTo>
                      <a:pt x="45" y="134"/>
                      <a:pt x="45" y="135"/>
                      <a:pt x="40" y="136"/>
                    </a:cubicBezTo>
                    <a:cubicBezTo>
                      <a:pt x="36" y="137"/>
                      <a:pt x="33" y="136"/>
                      <a:pt x="28" y="13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2" name="Freeform 75">
                <a:extLst>
                  <a:ext uri="{FF2B5EF4-FFF2-40B4-BE49-F238E27FC236}">
                    <a16:creationId xmlns:a16="http://schemas.microsoft.com/office/drawing/2014/main" id="{36FF306A-BE64-410D-9C56-7014A84A79AE}"/>
                  </a:ext>
                </a:extLst>
              </p:cNvPr>
              <p:cNvSpPr>
                <a:spLocks/>
              </p:cNvSpPr>
              <p:nvPr/>
            </p:nvSpPr>
            <p:spPr bwMode="auto">
              <a:xfrm>
                <a:off x="3481144" y="2920482"/>
                <a:ext cx="606624" cy="468797"/>
              </a:xfrm>
              <a:custGeom>
                <a:avLst/>
                <a:gdLst>
                  <a:gd name="T0" fmla="*/ 632 w 658"/>
                  <a:gd name="T1" fmla="*/ 376 h 509"/>
                  <a:gd name="T2" fmla="*/ 607 w 658"/>
                  <a:gd name="T3" fmla="*/ 398 h 509"/>
                  <a:gd name="T4" fmla="*/ 538 w 658"/>
                  <a:gd name="T5" fmla="*/ 429 h 509"/>
                  <a:gd name="T6" fmla="*/ 545 w 658"/>
                  <a:gd name="T7" fmla="*/ 466 h 509"/>
                  <a:gd name="T8" fmla="*/ 499 w 658"/>
                  <a:gd name="T9" fmla="*/ 499 h 509"/>
                  <a:gd name="T10" fmla="*/ 441 w 658"/>
                  <a:gd name="T11" fmla="*/ 458 h 509"/>
                  <a:gd name="T12" fmla="*/ 367 w 658"/>
                  <a:gd name="T13" fmla="*/ 469 h 509"/>
                  <a:gd name="T14" fmla="*/ 284 w 658"/>
                  <a:gd name="T15" fmla="*/ 432 h 509"/>
                  <a:gd name="T16" fmla="*/ 233 w 658"/>
                  <a:gd name="T17" fmla="*/ 400 h 509"/>
                  <a:gd name="T18" fmla="*/ 191 w 658"/>
                  <a:gd name="T19" fmla="*/ 344 h 509"/>
                  <a:gd name="T20" fmla="*/ 203 w 658"/>
                  <a:gd name="T21" fmla="*/ 310 h 509"/>
                  <a:gd name="T22" fmla="*/ 169 w 658"/>
                  <a:gd name="T23" fmla="*/ 241 h 509"/>
                  <a:gd name="T24" fmla="*/ 134 w 658"/>
                  <a:gd name="T25" fmla="*/ 199 h 509"/>
                  <a:gd name="T26" fmla="*/ 124 w 658"/>
                  <a:gd name="T27" fmla="*/ 156 h 509"/>
                  <a:gd name="T28" fmla="*/ 92 w 658"/>
                  <a:gd name="T29" fmla="*/ 115 h 509"/>
                  <a:gd name="T30" fmla="*/ 83 w 658"/>
                  <a:gd name="T31" fmla="*/ 82 h 509"/>
                  <a:gd name="T32" fmla="*/ 83 w 658"/>
                  <a:gd name="T33" fmla="*/ 42 h 509"/>
                  <a:gd name="T34" fmla="*/ 51 w 658"/>
                  <a:gd name="T35" fmla="*/ 33 h 509"/>
                  <a:gd name="T36" fmla="*/ 52 w 658"/>
                  <a:gd name="T37" fmla="*/ 92 h 509"/>
                  <a:gd name="T38" fmla="*/ 76 w 658"/>
                  <a:gd name="T39" fmla="*/ 157 h 509"/>
                  <a:gd name="T40" fmla="*/ 88 w 658"/>
                  <a:gd name="T41" fmla="*/ 205 h 509"/>
                  <a:gd name="T42" fmla="*/ 91 w 658"/>
                  <a:gd name="T43" fmla="*/ 236 h 509"/>
                  <a:gd name="T44" fmla="*/ 114 w 658"/>
                  <a:gd name="T45" fmla="*/ 256 h 509"/>
                  <a:gd name="T46" fmla="*/ 96 w 658"/>
                  <a:gd name="T47" fmla="*/ 263 h 509"/>
                  <a:gd name="T48" fmla="*/ 54 w 658"/>
                  <a:gd name="T49" fmla="*/ 216 h 509"/>
                  <a:gd name="T50" fmla="*/ 44 w 658"/>
                  <a:gd name="T51" fmla="*/ 168 h 509"/>
                  <a:gd name="T52" fmla="*/ 8 w 658"/>
                  <a:gd name="T53" fmla="*/ 143 h 509"/>
                  <a:gd name="T54" fmla="*/ 36 w 658"/>
                  <a:gd name="T55" fmla="*/ 121 h 509"/>
                  <a:gd name="T56" fmla="*/ 10 w 658"/>
                  <a:gd name="T57" fmla="*/ 73 h 509"/>
                  <a:gd name="T58" fmla="*/ 7 w 658"/>
                  <a:gd name="T59" fmla="*/ 28 h 509"/>
                  <a:gd name="T60" fmla="*/ 29 w 658"/>
                  <a:gd name="T61" fmla="*/ 2 h 509"/>
                  <a:gd name="T62" fmla="*/ 72 w 658"/>
                  <a:gd name="T63" fmla="*/ 12 h 509"/>
                  <a:gd name="T64" fmla="*/ 139 w 658"/>
                  <a:gd name="T65" fmla="*/ 39 h 509"/>
                  <a:gd name="T66" fmla="*/ 210 w 658"/>
                  <a:gd name="T67" fmla="*/ 26 h 509"/>
                  <a:gd name="T68" fmla="*/ 278 w 658"/>
                  <a:gd name="T69" fmla="*/ 84 h 509"/>
                  <a:gd name="T70" fmla="*/ 335 w 658"/>
                  <a:gd name="T71" fmla="*/ 80 h 509"/>
                  <a:gd name="T72" fmla="*/ 380 w 658"/>
                  <a:gd name="T73" fmla="*/ 143 h 509"/>
                  <a:gd name="T74" fmla="*/ 393 w 658"/>
                  <a:gd name="T75" fmla="*/ 179 h 509"/>
                  <a:gd name="T76" fmla="*/ 429 w 658"/>
                  <a:gd name="T77" fmla="*/ 189 h 509"/>
                  <a:gd name="T78" fmla="*/ 404 w 658"/>
                  <a:gd name="T79" fmla="*/ 241 h 509"/>
                  <a:gd name="T80" fmla="*/ 397 w 658"/>
                  <a:gd name="T81" fmla="*/ 304 h 509"/>
                  <a:gd name="T82" fmla="*/ 410 w 658"/>
                  <a:gd name="T83" fmla="*/ 353 h 509"/>
                  <a:gd name="T84" fmla="*/ 440 w 658"/>
                  <a:gd name="T85" fmla="*/ 393 h 509"/>
                  <a:gd name="T86" fmla="*/ 486 w 658"/>
                  <a:gd name="T87" fmla="*/ 401 h 509"/>
                  <a:gd name="T88" fmla="*/ 534 w 658"/>
                  <a:gd name="T89" fmla="*/ 391 h 509"/>
                  <a:gd name="T90" fmla="*/ 561 w 658"/>
                  <a:gd name="T91" fmla="*/ 345 h 509"/>
                  <a:gd name="T92" fmla="*/ 611 w 658"/>
                  <a:gd name="T93" fmla="*/ 314 h 509"/>
                  <a:gd name="T94" fmla="*/ 658 w 658"/>
                  <a:gd name="T95" fmla="*/ 32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8" h="509">
                    <a:moveTo>
                      <a:pt x="654" y="333"/>
                    </a:moveTo>
                    <a:cubicBezTo>
                      <a:pt x="650" y="338"/>
                      <a:pt x="649" y="339"/>
                      <a:pt x="641" y="346"/>
                    </a:cubicBezTo>
                    <a:cubicBezTo>
                      <a:pt x="634" y="353"/>
                      <a:pt x="637" y="358"/>
                      <a:pt x="634" y="362"/>
                    </a:cubicBezTo>
                    <a:cubicBezTo>
                      <a:pt x="632" y="365"/>
                      <a:pt x="635" y="372"/>
                      <a:pt x="632" y="376"/>
                    </a:cubicBezTo>
                    <a:cubicBezTo>
                      <a:pt x="629" y="381"/>
                      <a:pt x="629" y="388"/>
                      <a:pt x="625" y="394"/>
                    </a:cubicBezTo>
                    <a:cubicBezTo>
                      <a:pt x="622" y="400"/>
                      <a:pt x="624" y="404"/>
                      <a:pt x="619" y="406"/>
                    </a:cubicBezTo>
                    <a:cubicBezTo>
                      <a:pt x="615" y="409"/>
                      <a:pt x="618" y="395"/>
                      <a:pt x="618" y="390"/>
                    </a:cubicBezTo>
                    <a:cubicBezTo>
                      <a:pt x="618" y="386"/>
                      <a:pt x="610" y="396"/>
                      <a:pt x="607" y="398"/>
                    </a:cubicBezTo>
                    <a:cubicBezTo>
                      <a:pt x="605" y="396"/>
                      <a:pt x="597" y="406"/>
                      <a:pt x="596" y="411"/>
                    </a:cubicBezTo>
                    <a:cubicBezTo>
                      <a:pt x="594" y="416"/>
                      <a:pt x="587" y="417"/>
                      <a:pt x="584" y="417"/>
                    </a:cubicBezTo>
                    <a:cubicBezTo>
                      <a:pt x="582" y="417"/>
                      <a:pt x="547" y="416"/>
                      <a:pt x="543" y="416"/>
                    </a:cubicBezTo>
                    <a:cubicBezTo>
                      <a:pt x="539" y="416"/>
                      <a:pt x="539" y="426"/>
                      <a:pt x="538" y="429"/>
                    </a:cubicBezTo>
                    <a:cubicBezTo>
                      <a:pt x="536" y="432"/>
                      <a:pt x="530" y="433"/>
                      <a:pt x="527" y="433"/>
                    </a:cubicBezTo>
                    <a:cubicBezTo>
                      <a:pt x="524" y="433"/>
                      <a:pt x="546" y="453"/>
                      <a:pt x="548" y="454"/>
                    </a:cubicBezTo>
                    <a:cubicBezTo>
                      <a:pt x="550" y="455"/>
                      <a:pt x="548" y="461"/>
                      <a:pt x="545" y="462"/>
                    </a:cubicBezTo>
                    <a:cubicBezTo>
                      <a:pt x="543" y="462"/>
                      <a:pt x="545" y="466"/>
                      <a:pt x="545" y="466"/>
                    </a:cubicBezTo>
                    <a:cubicBezTo>
                      <a:pt x="545" y="468"/>
                      <a:pt x="517" y="466"/>
                      <a:pt x="515" y="466"/>
                    </a:cubicBezTo>
                    <a:cubicBezTo>
                      <a:pt x="513" y="466"/>
                      <a:pt x="506" y="477"/>
                      <a:pt x="504" y="481"/>
                    </a:cubicBezTo>
                    <a:cubicBezTo>
                      <a:pt x="501" y="485"/>
                      <a:pt x="502" y="488"/>
                      <a:pt x="502" y="491"/>
                    </a:cubicBezTo>
                    <a:cubicBezTo>
                      <a:pt x="502" y="494"/>
                      <a:pt x="499" y="499"/>
                      <a:pt x="499" y="499"/>
                    </a:cubicBezTo>
                    <a:cubicBezTo>
                      <a:pt x="498" y="502"/>
                      <a:pt x="498" y="506"/>
                      <a:pt x="497" y="509"/>
                    </a:cubicBezTo>
                    <a:cubicBezTo>
                      <a:pt x="496" y="508"/>
                      <a:pt x="496" y="507"/>
                      <a:pt x="495" y="506"/>
                    </a:cubicBezTo>
                    <a:cubicBezTo>
                      <a:pt x="491" y="502"/>
                      <a:pt x="464" y="471"/>
                      <a:pt x="459" y="466"/>
                    </a:cubicBezTo>
                    <a:cubicBezTo>
                      <a:pt x="454" y="461"/>
                      <a:pt x="450" y="463"/>
                      <a:pt x="441" y="458"/>
                    </a:cubicBezTo>
                    <a:cubicBezTo>
                      <a:pt x="432" y="454"/>
                      <a:pt x="437" y="459"/>
                      <a:pt x="434" y="464"/>
                    </a:cubicBezTo>
                    <a:cubicBezTo>
                      <a:pt x="431" y="468"/>
                      <a:pt x="422" y="467"/>
                      <a:pt x="416" y="473"/>
                    </a:cubicBezTo>
                    <a:cubicBezTo>
                      <a:pt x="411" y="478"/>
                      <a:pt x="396" y="477"/>
                      <a:pt x="387" y="475"/>
                    </a:cubicBezTo>
                    <a:cubicBezTo>
                      <a:pt x="378" y="473"/>
                      <a:pt x="374" y="474"/>
                      <a:pt x="367" y="469"/>
                    </a:cubicBezTo>
                    <a:cubicBezTo>
                      <a:pt x="360" y="465"/>
                      <a:pt x="357" y="465"/>
                      <a:pt x="350" y="458"/>
                    </a:cubicBezTo>
                    <a:cubicBezTo>
                      <a:pt x="342" y="451"/>
                      <a:pt x="340" y="455"/>
                      <a:pt x="331" y="450"/>
                    </a:cubicBezTo>
                    <a:cubicBezTo>
                      <a:pt x="321" y="445"/>
                      <a:pt x="314" y="446"/>
                      <a:pt x="304" y="441"/>
                    </a:cubicBezTo>
                    <a:cubicBezTo>
                      <a:pt x="294" y="436"/>
                      <a:pt x="292" y="436"/>
                      <a:pt x="284" y="432"/>
                    </a:cubicBezTo>
                    <a:cubicBezTo>
                      <a:pt x="275" y="427"/>
                      <a:pt x="276" y="420"/>
                      <a:pt x="272" y="414"/>
                    </a:cubicBezTo>
                    <a:cubicBezTo>
                      <a:pt x="269" y="409"/>
                      <a:pt x="258" y="413"/>
                      <a:pt x="255" y="412"/>
                    </a:cubicBezTo>
                    <a:cubicBezTo>
                      <a:pt x="252" y="411"/>
                      <a:pt x="247" y="410"/>
                      <a:pt x="242" y="408"/>
                    </a:cubicBezTo>
                    <a:cubicBezTo>
                      <a:pt x="236" y="406"/>
                      <a:pt x="234" y="403"/>
                      <a:pt x="233" y="400"/>
                    </a:cubicBezTo>
                    <a:cubicBezTo>
                      <a:pt x="233" y="396"/>
                      <a:pt x="225" y="392"/>
                      <a:pt x="222" y="387"/>
                    </a:cubicBezTo>
                    <a:cubicBezTo>
                      <a:pt x="218" y="382"/>
                      <a:pt x="210" y="382"/>
                      <a:pt x="207" y="379"/>
                    </a:cubicBezTo>
                    <a:cubicBezTo>
                      <a:pt x="203" y="376"/>
                      <a:pt x="201" y="370"/>
                      <a:pt x="195" y="365"/>
                    </a:cubicBezTo>
                    <a:cubicBezTo>
                      <a:pt x="190" y="360"/>
                      <a:pt x="191" y="351"/>
                      <a:pt x="191" y="344"/>
                    </a:cubicBezTo>
                    <a:cubicBezTo>
                      <a:pt x="191" y="337"/>
                      <a:pt x="195" y="342"/>
                      <a:pt x="198" y="341"/>
                    </a:cubicBezTo>
                    <a:cubicBezTo>
                      <a:pt x="201" y="340"/>
                      <a:pt x="201" y="337"/>
                      <a:pt x="199" y="336"/>
                    </a:cubicBezTo>
                    <a:cubicBezTo>
                      <a:pt x="196" y="335"/>
                      <a:pt x="202" y="329"/>
                      <a:pt x="205" y="325"/>
                    </a:cubicBezTo>
                    <a:cubicBezTo>
                      <a:pt x="209" y="321"/>
                      <a:pt x="211" y="319"/>
                      <a:pt x="203" y="310"/>
                    </a:cubicBezTo>
                    <a:cubicBezTo>
                      <a:pt x="195" y="301"/>
                      <a:pt x="200" y="294"/>
                      <a:pt x="200" y="290"/>
                    </a:cubicBezTo>
                    <a:cubicBezTo>
                      <a:pt x="199" y="285"/>
                      <a:pt x="193" y="278"/>
                      <a:pt x="192" y="275"/>
                    </a:cubicBezTo>
                    <a:cubicBezTo>
                      <a:pt x="191" y="271"/>
                      <a:pt x="185" y="262"/>
                      <a:pt x="184" y="257"/>
                    </a:cubicBezTo>
                    <a:cubicBezTo>
                      <a:pt x="184" y="251"/>
                      <a:pt x="173" y="248"/>
                      <a:pt x="169" y="241"/>
                    </a:cubicBezTo>
                    <a:cubicBezTo>
                      <a:pt x="164" y="235"/>
                      <a:pt x="161" y="234"/>
                      <a:pt x="156" y="226"/>
                    </a:cubicBezTo>
                    <a:cubicBezTo>
                      <a:pt x="152" y="218"/>
                      <a:pt x="157" y="215"/>
                      <a:pt x="156" y="212"/>
                    </a:cubicBezTo>
                    <a:cubicBezTo>
                      <a:pt x="156" y="210"/>
                      <a:pt x="144" y="208"/>
                      <a:pt x="144" y="206"/>
                    </a:cubicBezTo>
                    <a:cubicBezTo>
                      <a:pt x="144" y="204"/>
                      <a:pt x="138" y="200"/>
                      <a:pt x="134" y="199"/>
                    </a:cubicBezTo>
                    <a:cubicBezTo>
                      <a:pt x="130" y="197"/>
                      <a:pt x="130" y="195"/>
                      <a:pt x="130" y="191"/>
                    </a:cubicBezTo>
                    <a:cubicBezTo>
                      <a:pt x="130" y="187"/>
                      <a:pt x="134" y="183"/>
                      <a:pt x="139" y="182"/>
                    </a:cubicBezTo>
                    <a:cubicBezTo>
                      <a:pt x="144" y="180"/>
                      <a:pt x="138" y="175"/>
                      <a:pt x="130" y="170"/>
                    </a:cubicBezTo>
                    <a:cubicBezTo>
                      <a:pt x="122" y="166"/>
                      <a:pt x="128" y="159"/>
                      <a:pt x="124" y="156"/>
                    </a:cubicBezTo>
                    <a:cubicBezTo>
                      <a:pt x="120" y="153"/>
                      <a:pt x="117" y="153"/>
                      <a:pt x="116" y="150"/>
                    </a:cubicBezTo>
                    <a:cubicBezTo>
                      <a:pt x="115" y="146"/>
                      <a:pt x="114" y="140"/>
                      <a:pt x="115" y="136"/>
                    </a:cubicBezTo>
                    <a:cubicBezTo>
                      <a:pt x="117" y="132"/>
                      <a:pt x="102" y="132"/>
                      <a:pt x="101" y="129"/>
                    </a:cubicBezTo>
                    <a:cubicBezTo>
                      <a:pt x="101" y="126"/>
                      <a:pt x="96" y="122"/>
                      <a:pt x="92" y="115"/>
                    </a:cubicBezTo>
                    <a:cubicBezTo>
                      <a:pt x="88" y="108"/>
                      <a:pt x="90" y="107"/>
                      <a:pt x="89" y="104"/>
                    </a:cubicBezTo>
                    <a:cubicBezTo>
                      <a:pt x="88" y="102"/>
                      <a:pt x="87" y="109"/>
                      <a:pt x="81" y="110"/>
                    </a:cubicBezTo>
                    <a:cubicBezTo>
                      <a:pt x="75" y="111"/>
                      <a:pt x="79" y="100"/>
                      <a:pt x="84" y="97"/>
                    </a:cubicBezTo>
                    <a:cubicBezTo>
                      <a:pt x="88" y="94"/>
                      <a:pt x="83" y="92"/>
                      <a:pt x="83" y="82"/>
                    </a:cubicBezTo>
                    <a:cubicBezTo>
                      <a:pt x="83" y="72"/>
                      <a:pt x="84" y="73"/>
                      <a:pt x="84" y="69"/>
                    </a:cubicBezTo>
                    <a:cubicBezTo>
                      <a:pt x="84" y="64"/>
                      <a:pt x="83" y="61"/>
                      <a:pt x="82" y="57"/>
                    </a:cubicBezTo>
                    <a:cubicBezTo>
                      <a:pt x="80" y="52"/>
                      <a:pt x="83" y="50"/>
                      <a:pt x="84" y="48"/>
                    </a:cubicBezTo>
                    <a:cubicBezTo>
                      <a:pt x="85" y="47"/>
                      <a:pt x="85" y="43"/>
                      <a:pt x="83" y="42"/>
                    </a:cubicBezTo>
                    <a:cubicBezTo>
                      <a:pt x="81" y="41"/>
                      <a:pt x="75" y="38"/>
                      <a:pt x="75" y="34"/>
                    </a:cubicBezTo>
                    <a:cubicBezTo>
                      <a:pt x="74" y="29"/>
                      <a:pt x="72" y="33"/>
                      <a:pt x="67" y="34"/>
                    </a:cubicBezTo>
                    <a:cubicBezTo>
                      <a:pt x="61" y="34"/>
                      <a:pt x="59" y="31"/>
                      <a:pt x="57" y="28"/>
                    </a:cubicBezTo>
                    <a:cubicBezTo>
                      <a:pt x="55" y="26"/>
                      <a:pt x="55" y="30"/>
                      <a:pt x="51" y="33"/>
                    </a:cubicBezTo>
                    <a:cubicBezTo>
                      <a:pt x="46" y="35"/>
                      <a:pt x="46" y="41"/>
                      <a:pt x="45" y="49"/>
                    </a:cubicBezTo>
                    <a:cubicBezTo>
                      <a:pt x="44" y="56"/>
                      <a:pt x="43" y="60"/>
                      <a:pt x="40" y="66"/>
                    </a:cubicBezTo>
                    <a:cubicBezTo>
                      <a:pt x="37" y="72"/>
                      <a:pt x="42" y="72"/>
                      <a:pt x="42" y="77"/>
                    </a:cubicBezTo>
                    <a:cubicBezTo>
                      <a:pt x="43" y="82"/>
                      <a:pt x="46" y="84"/>
                      <a:pt x="52" y="92"/>
                    </a:cubicBezTo>
                    <a:cubicBezTo>
                      <a:pt x="58" y="100"/>
                      <a:pt x="51" y="98"/>
                      <a:pt x="59" y="106"/>
                    </a:cubicBezTo>
                    <a:cubicBezTo>
                      <a:pt x="66" y="115"/>
                      <a:pt x="67" y="122"/>
                      <a:pt x="65" y="127"/>
                    </a:cubicBezTo>
                    <a:cubicBezTo>
                      <a:pt x="63" y="132"/>
                      <a:pt x="67" y="132"/>
                      <a:pt x="68" y="141"/>
                    </a:cubicBezTo>
                    <a:cubicBezTo>
                      <a:pt x="69" y="151"/>
                      <a:pt x="76" y="148"/>
                      <a:pt x="76" y="157"/>
                    </a:cubicBezTo>
                    <a:cubicBezTo>
                      <a:pt x="76" y="166"/>
                      <a:pt x="77" y="161"/>
                      <a:pt x="81" y="165"/>
                    </a:cubicBezTo>
                    <a:cubicBezTo>
                      <a:pt x="84" y="168"/>
                      <a:pt x="82" y="170"/>
                      <a:pt x="84" y="180"/>
                    </a:cubicBezTo>
                    <a:cubicBezTo>
                      <a:pt x="86" y="189"/>
                      <a:pt x="85" y="187"/>
                      <a:pt x="86" y="193"/>
                    </a:cubicBezTo>
                    <a:cubicBezTo>
                      <a:pt x="87" y="199"/>
                      <a:pt x="88" y="199"/>
                      <a:pt x="88" y="205"/>
                    </a:cubicBezTo>
                    <a:cubicBezTo>
                      <a:pt x="88" y="210"/>
                      <a:pt x="91" y="210"/>
                      <a:pt x="94" y="214"/>
                    </a:cubicBezTo>
                    <a:cubicBezTo>
                      <a:pt x="96" y="218"/>
                      <a:pt x="90" y="217"/>
                      <a:pt x="90" y="217"/>
                    </a:cubicBezTo>
                    <a:cubicBezTo>
                      <a:pt x="90" y="217"/>
                      <a:pt x="90" y="222"/>
                      <a:pt x="89" y="225"/>
                    </a:cubicBezTo>
                    <a:cubicBezTo>
                      <a:pt x="87" y="228"/>
                      <a:pt x="88" y="231"/>
                      <a:pt x="91" y="236"/>
                    </a:cubicBezTo>
                    <a:cubicBezTo>
                      <a:pt x="94" y="242"/>
                      <a:pt x="97" y="236"/>
                      <a:pt x="98" y="234"/>
                    </a:cubicBezTo>
                    <a:cubicBezTo>
                      <a:pt x="99" y="231"/>
                      <a:pt x="98" y="234"/>
                      <a:pt x="106" y="238"/>
                    </a:cubicBezTo>
                    <a:cubicBezTo>
                      <a:pt x="113" y="242"/>
                      <a:pt x="110" y="237"/>
                      <a:pt x="110" y="244"/>
                    </a:cubicBezTo>
                    <a:cubicBezTo>
                      <a:pt x="110" y="250"/>
                      <a:pt x="110" y="250"/>
                      <a:pt x="114" y="256"/>
                    </a:cubicBezTo>
                    <a:cubicBezTo>
                      <a:pt x="117" y="261"/>
                      <a:pt x="115" y="261"/>
                      <a:pt x="114" y="265"/>
                    </a:cubicBezTo>
                    <a:cubicBezTo>
                      <a:pt x="112" y="269"/>
                      <a:pt x="110" y="271"/>
                      <a:pt x="106" y="274"/>
                    </a:cubicBezTo>
                    <a:cubicBezTo>
                      <a:pt x="101" y="276"/>
                      <a:pt x="100" y="274"/>
                      <a:pt x="96" y="274"/>
                    </a:cubicBezTo>
                    <a:cubicBezTo>
                      <a:pt x="93" y="274"/>
                      <a:pt x="97" y="267"/>
                      <a:pt x="96" y="263"/>
                    </a:cubicBezTo>
                    <a:cubicBezTo>
                      <a:pt x="96" y="259"/>
                      <a:pt x="91" y="256"/>
                      <a:pt x="88" y="252"/>
                    </a:cubicBezTo>
                    <a:cubicBezTo>
                      <a:pt x="85" y="248"/>
                      <a:pt x="76" y="244"/>
                      <a:pt x="73" y="238"/>
                    </a:cubicBezTo>
                    <a:cubicBezTo>
                      <a:pt x="71" y="233"/>
                      <a:pt x="64" y="229"/>
                      <a:pt x="60" y="226"/>
                    </a:cubicBezTo>
                    <a:cubicBezTo>
                      <a:pt x="56" y="223"/>
                      <a:pt x="54" y="219"/>
                      <a:pt x="54" y="216"/>
                    </a:cubicBezTo>
                    <a:cubicBezTo>
                      <a:pt x="54" y="213"/>
                      <a:pt x="57" y="208"/>
                      <a:pt x="61" y="203"/>
                    </a:cubicBezTo>
                    <a:cubicBezTo>
                      <a:pt x="65" y="198"/>
                      <a:pt x="64" y="193"/>
                      <a:pt x="63" y="188"/>
                    </a:cubicBezTo>
                    <a:cubicBezTo>
                      <a:pt x="63" y="183"/>
                      <a:pt x="58" y="181"/>
                      <a:pt x="55" y="179"/>
                    </a:cubicBezTo>
                    <a:cubicBezTo>
                      <a:pt x="52" y="177"/>
                      <a:pt x="48" y="173"/>
                      <a:pt x="44" y="168"/>
                    </a:cubicBezTo>
                    <a:cubicBezTo>
                      <a:pt x="40" y="163"/>
                      <a:pt x="37" y="169"/>
                      <a:pt x="34" y="168"/>
                    </a:cubicBezTo>
                    <a:cubicBezTo>
                      <a:pt x="30" y="167"/>
                      <a:pt x="29" y="160"/>
                      <a:pt x="26" y="159"/>
                    </a:cubicBezTo>
                    <a:cubicBezTo>
                      <a:pt x="24" y="157"/>
                      <a:pt x="19" y="153"/>
                      <a:pt x="19" y="147"/>
                    </a:cubicBezTo>
                    <a:cubicBezTo>
                      <a:pt x="19" y="141"/>
                      <a:pt x="16" y="152"/>
                      <a:pt x="8" y="143"/>
                    </a:cubicBezTo>
                    <a:cubicBezTo>
                      <a:pt x="0" y="134"/>
                      <a:pt x="17" y="139"/>
                      <a:pt x="19" y="137"/>
                    </a:cubicBezTo>
                    <a:cubicBezTo>
                      <a:pt x="21" y="135"/>
                      <a:pt x="24" y="137"/>
                      <a:pt x="29" y="139"/>
                    </a:cubicBezTo>
                    <a:cubicBezTo>
                      <a:pt x="34" y="141"/>
                      <a:pt x="30" y="134"/>
                      <a:pt x="30" y="132"/>
                    </a:cubicBezTo>
                    <a:cubicBezTo>
                      <a:pt x="30" y="130"/>
                      <a:pt x="35" y="125"/>
                      <a:pt x="36" y="121"/>
                    </a:cubicBezTo>
                    <a:cubicBezTo>
                      <a:pt x="37" y="118"/>
                      <a:pt x="32" y="112"/>
                      <a:pt x="31" y="106"/>
                    </a:cubicBezTo>
                    <a:cubicBezTo>
                      <a:pt x="29" y="101"/>
                      <a:pt x="23" y="96"/>
                      <a:pt x="20" y="92"/>
                    </a:cubicBezTo>
                    <a:cubicBezTo>
                      <a:pt x="17" y="88"/>
                      <a:pt x="14" y="87"/>
                      <a:pt x="11" y="84"/>
                    </a:cubicBezTo>
                    <a:cubicBezTo>
                      <a:pt x="8" y="80"/>
                      <a:pt x="10" y="76"/>
                      <a:pt x="10" y="73"/>
                    </a:cubicBezTo>
                    <a:cubicBezTo>
                      <a:pt x="11" y="70"/>
                      <a:pt x="10" y="64"/>
                      <a:pt x="10" y="61"/>
                    </a:cubicBezTo>
                    <a:cubicBezTo>
                      <a:pt x="10" y="58"/>
                      <a:pt x="8" y="54"/>
                      <a:pt x="7" y="49"/>
                    </a:cubicBezTo>
                    <a:cubicBezTo>
                      <a:pt x="6" y="45"/>
                      <a:pt x="6" y="43"/>
                      <a:pt x="7" y="41"/>
                    </a:cubicBezTo>
                    <a:cubicBezTo>
                      <a:pt x="8" y="38"/>
                      <a:pt x="7" y="32"/>
                      <a:pt x="7" y="28"/>
                    </a:cubicBezTo>
                    <a:cubicBezTo>
                      <a:pt x="7" y="24"/>
                      <a:pt x="7" y="22"/>
                      <a:pt x="3" y="19"/>
                    </a:cubicBezTo>
                    <a:cubicBezTo>
                      <a:pt x="1" y="17"/>
                      <a:pt x="3" y="10"/>
                      <a:pt x="3" y="5"/>
                    </a:cubicBezTo>
                    <a:cubicBezTo>
                      <a:pt x="6" y="5"/>
                      <a:pt x="10" y="4"/>
                      <a:pt x="13" y="4"/>
                    </a:cubicBezTo>
                    <a:cubicBezTo>
                      <a:pt x="16" y="4"/>
                      <a:pt x="23" y="2"/>
                      <a:pt x="29" y="2"/>
                    </a:cubicBezTo>
                    <a:cubicBezTo>
                      <a:pt x="35" y="2"/>
                      <a:pt x="40" y="0"/>
                      <a:pt x="48" y="0"/>
                    </a:cubicBezTo>
                    <a:cubicBezTo>
                      <a:pt x="55" y="0"/>
                      <a:pt x="62" y="0"/>
                      <a:pt x="62" y="2"/>
                    </a:cubicBezTo>
                    <a:cubicBezTo>
                      <a:pt x="62" y="5"/>
                      <a:pt x="56" y="5"/>
                      <a:pt x="62" y="8"/>
                    </a:cubicBezTo>
                    <a:cubicBezTo>
                      <a:pt x="68" y="10"/>
                      <a:pt x="66" y="11"/>
                      <a:pt x="72" y="12"/>
                    </a:cubicBezTo>
                    <a:cubicBezTo>
                      <a:pt x="77" y="14"/>
                      <a:pt x="79" y="13"/>
                      <a:pt x="84" y="16"/>
                    </a:cubicBezTo>
                    <a:cubicBezTo>
                      <a:pt x="89" y="19"/>
                      <a:pt x="101" y="22"/>
                      <a:pt x="104" y="24"/>
                    </a:cubicBezTo>
                    <a:cubicBezTo>
                      <a:pt x="107" y="26"/>
                      <a:pt x="112" y="28"/>
                      <a:pt x="119" y="31"/>
                    </a:cubicBezTo>
                    <a:cubicBezTo>
                      <a:pt x="126" y="34"/>
                      <a:pt x="135" y="37"/>
                      <a:pt x="139" y="39"/>
                    </a:cubicBezTo>
                    <a:cubicBezTo>
                      <a:pt x="144" y="41"/>
                      <a:pt x="159" y="39"/>
                      <a:pt x="161" y="39"/>
                    </a:cubicBezTo>
                    <a:cubicBezTo>
                      <a:pt x="164" y="40"/>
                      <a:pt x="173" y="38"/>
                      <a:pt x="181" y="38"/>
                    </a:cubicBezTo>
                    <a:cubicBezTo>
                      <a:pt x="189" y="38"/>
                      <a:pt x="196" y="41"/>
                      <a:pt x="200" y="38"/>
                    </a:cubicBezTo>
                    <a:cubicBezTo>
                      <a:pt x="203" y="36"/>
                      <a:pt x="202" y="29"/>
                      <a:pt x="210" y="26"/>
                    </a:cubicBezTo>
                    <a:cubicBezTo>
                      <a:pt x="217" y="23"/>
                      <a:pt x="247" y="25"/>
                      <a:pt x="248" y="26"/>
                    </a:cubicBezTo>
                    <a:cubicBezTo>
                      <a:pt x="249" y="26"/>
                      <a:pt x="255" y="35"/>
                      <a:pt x="260" y="40"/>
                    </a:cubicBezTo>
                    <a:cubicBezTo>
                      <a:pt x="264" y="45"/>
                      <a:pt x="275" y="54"/>
                      <a:pt x="275" y="57"/>
                    </a:cubicBezTo>
                    <a:cubicBezTo>
                      <a:pt x="276" y="60"/>
                      <a:pt x="274" y="78"/>
                      <a:pt x="278" y="84"/>
                    </a:cubicBezTo>
                    <a:cubicBezTo>
                      <a:pt x="283" y="91"/>
                      <a:pt x="286" y="93"/>
                      <a:pt x="290" y="96"/>
                    </a:cubicBezTo>
                    <a:cubicBezTo>
                      <a:pt x="294" y="99"/>
                      <a:pt x="306" y="105"/>
                      <a:pt x="308" y="102"/>
                    </a:cubicBezTo>
                    <a:cubicBezTo>
                      <a:pt x="311" y="98"/>
                      <a:pt x="317" y="86"/>
                      <a:pt x="321" y="84"/>
                    </a:cubicBezTo>
                    <a:cubicBezTo>
                      <a:pt x="326" y="82"/>
                      <a:pt x="330" y="80"/>
                      <a:pt x="335" y="80"/>
                    </a:cubicBezTo>
                    <a:cubicBezTo>
                      <a:pt x="340" y="80"/>
                      <a:pt x="351" y="79"/>
                      <a:pt x="355" y="84"/>
                    </a:cubicBezTo>
                    <a:cubicBezTo>
                      <a:pt x="359" y="90"/>
                      <a:pt x="363" y="92"/>
                      <a:pt x="365" y="102"/>
                    </a:cubicBezTo>
                    <a:cubicBezTo>
                      <a:pt x="367" y="112"/>
                      <a:pt x="368" y="116"/>
                      <a:pt x="371" y="124"/>
                    </a:cubicBezTo>
                    <a:cubicBezTo>
                      <a:pt x="374" y="132"/>
                      <a:pt x="378" y="141"/>
                      <a:pt x="380" y="143"/>
                    </a:cubicBezTo>
                    <a:cubicBezTo>
                      <a:pt x="382" y="146"/>
                      <a:pt x="385" y="147"/>
                      <a:pt x="383" y="152"/>
                    </a:cubicBezTo>
                    <a:cubicBezTo>
                      <a:pt x="381" y="157"/>
                      <a:pt x="380" y="154"/>
                      <a:pt x="382" y="161"/>
                    </a:cubicBezTo>
                    <a:cubicBezTo>
                      <a:pt x="383" y="168"/>
                      <a:pt x="384" y="172"/>
                      <a:pt x="386" y="174"/>
                    </a:cubicBezTo>
                    <a:cubicBezTo>
                      <a:pt x="388" y="176"/>
                      <a:pt x="390" y="177"/>
                      <a:pt x="393" y="179"/>
                    </a:cubicBezTo>
                    <a:cubicBezTo>
                      <a:pt x="397" y="181"/>
                      <a:pt x="401" y="185"/>
                      <a:pt x="405" y="186"/>
                    </a:cubicBezTo>
                    <a:cubicBezTo>
                      <a:pt x="409" y="187"/>
                      <a:pt x="414" y="185"/>
                      <a:pt x="417" y="189"/>
                    </a:cubicBezTo>
                    <a:cubicBezTo>
                      <a:pt x="420" y="192"/>
                      <a:pt x="427" y="191"/>
                      <a:pt x="429" y="188"/>
                    </a:cubicBezTo>
                    <a:cubicBezTo>
                      <a:pt x="429" y="188"/>
                      <a:pt x="429" y="188"/>
                      <a:pt x="429" y="189"/>
                    </a:cubicBezTo>
                    <a:cubicBezTo>
                      <a:pt x="433" y="194"/>
                      <a:pt x="430" y="193"/>
                      <a:pt x="423" y="198"/>
                    </a:cubicBezTo>
                    <a:cubicBezTo>
                      <a:pt x="416" y="204"/>
                      <a:pt x="420" y="204"/>
                      <a:pt x="417" y="209"/>
                    </a:cubicBezTo>
                    <a:cubicBezTo>
                      <a:pt x="414" y="215"/>
                      <a:pt x="416" y="215"/>
                      <a:pt x="407" y="226"/>
                    </a:cubicBezTo>
                    <a:cubicBezTo>
                      <a:pt x="398" y="237"/>
                      <a:pt x="408" y="236"/>
                      <a:pt x="404" y="241"/>
                    </a:cubicBezTo>
                    <a:cubicBezTo>
                      <a:pt x="400" y="246"/>
                      <a:pt x="400" y="252"/>
                      <a:pt x="399" y="257"/>
                    </a:cubicBezTo>
                    <a:cubicBezTo>
                      <a:pt x="398" y="262"/>
                      <a:pt x="399" y="268"/>
                      <a:pt x="397" y="274"/>
                    </a:cubicBezTo>
                    <a:cubicBezTo>
                      <a:pt x="394" y="280"/>
                      <a:pt x="398" y="279"/>
                      <a:pt x="396" y="288"/>
                    </a:cubicBezTo>
                    <a:cubicBezTo>
                      <a:pt x="393" y="296"/>
                      <a:pt x="394" y="296"/>
                      <a:pt x="397" y="304"/>
                    </a:cubicBezTo>
                    <a:cubicBezTo>
                      <a:pt x="400" y="312"/>
                      <a:pt x="398" y="306"/>
                      <a:pt x="399" y="314"/>
                    </a:cubicBezTo>
                    <a:cubicBezTo>
                      <a:pt x="399" y="321"/>
                      <a:pt x="396" y="321"/>
                      <a:pt x="396" y="325"/>
                    </a:cubicBezTo>
                    <a:cubicBezTo>
                      <a:pt x="396" y="328"/>
                      <a:pt x="401" y="335"/>
                      <a:pt x="403" y="338"/>
                    </a:cubicBezTo>
                    <a:cubicBezTo>
                      <a:pt x="405" y="341"/>
                      <a:pt x="409" y="350"/>
                      <a:pt x="410" y="353"/>
                    </a:cubicBezTo>
                    <a:cubicBezTo>
                      <a:pt x="411" y="356"/>
                      <a:pt x="411" y="363"/>
                      <a:pt x="413" y="371"/>
                    </a:cubicBezTo>
                    <a:cubicBezTo>
                      <a:pt x="416" y="380"/>
                      <a:pt x="417" y="378"/>
                      <a:pt x="422" y="384"/>
                    </a:cubicBezTo>
                    <a:cubicBezTo>
                      <a:pt x="426" y="390"/>
                      <a:pt x="426" y="393"/>
                      <a:pt x="432" y="393"/>
                    </a:cubicBezTo>
                    <a:cubicBezTo>
                      <a:pt x="438" y="393"/>
                      <a:pt x="436" y="396"/>
                      <a:pt x="440" y="393"/>
                    </a:cubicBezTo>
                    <a:cubicBezTo>
                      <a:pt x="444" y="391"/>
                      <a:pt x="445" y="396"/>
                      <a:pt x="447" y="396"/>
                    </a:cubicBezTo>
                    <a:cubicBezTo>
                      <a:pt x="450" y="396"/>
                      <a:pt x="452" y="403"/>
                      <a:pt x="459" y="407"/>
                    </a:cubicBezTo>
                    <a:cubicBezTo>
                      <a:pt x="467" y="411"/>
                      <a:pt x="464" y="407"/>
                      <a:pt x="467" y="406"/>
                    </a:cubicBezTo>
                    <a:cubicBezTo>
                      <a:pt x="470" y="406"/>
                      <a:pt x="480" y="403"/>
                      <a:pt x="486" y="401"/>
                    </a:cubicBezTo>
                    <a:cubicBezTo>
                      <a:pt x="492" y="399"/>
                      <a:pt x="495" y="397"/>
                      <a:pt x="500" y="394"/>
                    </a:cubicBezTo>
                    <a:cubicBezTo>
                      <a:pt x="505" y="392"/>
                      <a:pt x="508" y="394"/>
                      <a:pt x="519" y="394"/>
                    </a:cubicBezTo>
                    <a:cubicBezTo>
                      <a:pt x="530" y="394"/>
                      <a:pt x="525" y="398"/>
                      <a:pt x="530" y="398"/>
                    </a:cubicBezTo>
                    <a:cubicBezTo>
                      <a:pt x="534" y="398"/>
                      <a:pt x="534" y="394"/>
                      <a:pt x="534" y="391"/>
                    </a:cubicBezTo>
                    <a:cubicBezTo>
                      <a:pt x="534" y="388"/>
                      <a:pt x="538" y="386"/>
                      <a:pt x="539" y="383"/>
                    </a:cubicBezTo>
                    <a:cubicBezTo>
                      <a:pt x="540" y="380"/>
                      <a:pt x="547" y="374"/>
                      <a:pt x="548" y="370"/>
                    </a:cubicBezTo>
                    <a:cubicBezTo>
                      <a:pt x="550" y="366"/>
                      <a:pt x="557" y="362"/>
                      <a:pt x="558" y="358"/>
                    </a:cubicBezTo>
                    <a:cubicBezTo>
                      <a:pt x="559" y="354"/>
                      <a:pt x="561" y="349"/>
                      <a:pt x="561" y="345"/>
                    </a:cubicBezTo>
                    <a:cubicBezTo>
                      <a:pt x="561" y="341"/>
                      <a:pt x="566" y="337"/>
                      <a:pt x="568" y="330"/>
                    </a:cubicBezTo>
                    <a:cubicBezTo>
                      <a:pt x="569" y="324"/>
                      <a:pt x="575" y="323"/>
                      <a:pt x="579" y="322"/>
                    </a:cubicBezTo>
                    <a:cubicBezTo>
                      <a:pt x="583" y="321"/>
                      <a:pt x="591" y="321"/>
                      <a:pt x="596" y="320"/>
                    </a:cubicBezTo>
                    <a:cubicBezTo>
                      <a:pt x="600" y="319"/>
                      <a:pt x="606" y="317"/>
                      <a:pt x="611" y="314"/>
                    </a:cubicBezTo>
                    <a:cubicBezTo>
                      <a:pt x="616" y="311"/>
                      <a:pt x="620" y="312"/>
                      <a:pt x="623" y="311"/>
                    </a:cubicBezTo>
                    <a:cubicBezTo>
                      <a:pt x="627" y="310"/>
                      <a:pt x="631" y="314"/>
                      <a:pt x="638" y="315"/>
                    </a:cubicBezTo>
                    <a:cubicBezTo>
                      <a:pt x="645" y="316"/>
                      <a:pt x="643" y="316"/>
                      <a:pt x="648" y="313"/>
                    </a:cubicBezTo>
                    <a:cubicBezTo>
                      <a:pt x="652" y="309"/>
                      <a:pt x="657" y="315"/>
                      <a:pt x="658" y="320"/>
                    </a:cubicBezTo>
                    <a:cubicBezTo>
                      <a:pt x="658" y="324"/>
                      <a:pt x="658" y="329"/>
                      <a:pt x="654" y="33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3" name="Freeform 76">
                <a:extLst>
                  <a:ext uri="{FF2B5EF4-FFF2-40B4-BE49-F238E27FC236}">
                    <a16:creationId xmlns:a16="http://schemas.microsoft.com/office/drawing/2014/main" id="{C29D1E12-33E7-4B47-9C67-EEC26693B465}"/>
                  </a:ext>
                </a:extLst>
              </p:cNvPr>
              <p:cNvSpPr>
                <a:spLocks/>
              </p:cNvSpPr>
              <p:nvPr/>
            </p:nvSpPr>
            <p:spPr bwMode="auto">
              <a:xfrm>
                <a:off x="3939628" y="3303958"/>
                <a:ext cx="99385" cy="107824"/>
              </a:xfrm>
              <a:custGeom>
                <a:avLst/>
                <a:gdLst>
                  <a:gd name="T0" fmla="*/ 108 w 108"/>
                  <a:gd name="T1" fmla="*/ 56 h 117"/>
                  <a:gd name="T2" fmla="*/ 100 w 108"/>
                  <a:gd name="T3" fmla="*/ 61 h 117"/>
                  <a:gd name="T4" fmla="*/ 78 w 108"/>
                  <a:gd name="T5" fmla="*/ 79 h 117"/>
                  <a:gd name="T6" fmla="*/ 75 w 108"/>
                  <a:gd name="T7" fmla="*/ 92 h 117"/>
                  <a:gd name="T8" fmla="*/ 72 w 108"/>
                  <a:gd name="T9" fmla="*/ 95 h 117"/>
                  <a:gd name="T10" fmla="*/ 68 w 108"/>
                  <a:gd name="T11" fmla="*/ 97 h 117"/>
                  <a:gd name="T12" fmla="*/ 65 w 108"/>
                  <a:gd name="T13" fmla="*/ 101 h 117"/>
                  <a:gd name="T14" fmla="*/ 52 w 108"/>
                  <a:gd name="T15" fmla="*/ 110 h 117"/>
                  <a:gd name="T16" fmla="*/ 49 w 108"/>
                  <a:gd name="T17" fmla="*/ 117 h 117"/>
                  <a:gd name="T18" fmla="*/ 47 w 108"/>
                  <a:gd name="T19" fmla="*/ 113 h 117"/>
                  <a:gd name="T20" fmla="*/ 19 w 108"/>
                  <a:gd name="T21" fmla="*/ 108 h 117"/>
                  <a:gd name="T22" fmla="*/ 8 w 108"/>
                  <a:gd name="T23" fmla="*/ 102 h 117"/>
                  <a:gd name="T24" fmla="*/ 0 w 108"/>
                  <a:gd name="T25" fmla="*/ 93 h 117"/>
                  <a:gd name="T26" fmla="*/ 2 w 108"/>
                  <a:gd name="T27" fmla="*/ 83 h 117"/>
                  <a:gd name="T28" fmla="*/ 5 w 108"/>
                  <a:gd name="T29" fmla="*/ 75 h 117"/>
                  <a:gd name="T30" fmla="*/ 7 w 108"/>
                  <a:gd name="T31" fmla="*/ 65 h 117"/>
                  <a:gd name="T32" fmla="*/ 18 w 108"/>
                  <a:gd name="T33" fmla="*/ 50 h 117"/>
                  <a:gd name="T34" fmla="*/ 48 w 108"/>
                  <a:gd name="T35" fmla="*/ 50 h 117"/>
                  <a:gd name="T36" fmla="*/ 48 w 108"/>
                  <a:gd name="T37" fmla="*/ 46 h 117"/>
                  <a:gd name="T38" fmla="*/ 51 w 108"/>
                  <a:gd name="T39" fmla="*/ 38 h 117"/>
                  <a:gd name="T40" fmla="*/ 30 w 108"/>
                  <a:gd name="T41" fmla="*/ 17 h 117"/>
                  <a:gd name="T42" fmla="*/ 41 w 108"/>
                  <a:gd name="T43" fmla="*/ 13 h 117"/>
                  <a:gd name="T44" fmla="*/ 46 w 108"/>
                  <a:gd name="T45" fmla="*/ 0 h 117"/>
                  <a:gd name="T46" fmla="*/ 87 w 108"/>
                  <a:gd name="T47" fmla="*/ 1 h 117"/>
                  <a:gd name="T48" fmla="*/ 87 w 108"/>
                  <a:gd name="T49" fmla="*/ 11 h 117"/>
                  <a:gd name="T50" fmla="*/ 84 w 108"/>
                  <a:gd name="T51" fmla="*/ 22 h 117"/>
                  <a:gd name="T52" fmla="*/ 83 w 108"/>
                  <a:gd name="T53" fmla="*/ 31 h 117"/>
                  <a:gd name="T54" fmla="*/ 81 w 108"/>
                  <a:gd name="T55" fmla="*/ 41 h 117"/>
                  <a:gd name="T56" fmla="*/ 81 w 108"/>
                  <a:gd name="T57" fmla="*/ 55 h 117"/>
                  <a:gd name="T58" fmla="*/ 89 w 108"/>
                  <a:gd name="T59" fmla="*/ 56 h 117"/>
                  <a:gd name="T60" fmla="*/ 99 w 108"/>
                  <a:gd name="T61" fmla="*/ 57 h 117"/>
                  <a:gd name="T62" fmla="*/ 108 w 108"/>
                  <a:gd name="T63" fmla="*/ 55 h 117"/>
                  <a:gd name="T64" fmla="*/ 108 w 108"/>
                  <a:gd name="T65" fmla="*/ 5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 h="117">
                    <a:moveTo>
                      <a:pt x="108" y="56"/>
                    </a:moveTo>
                    <a:cubicBezTo>
                      <a:pt x="105" y="58"/>
                      <a:pt x="102" y="60"/>
                      <a:pt x="100" y="61"/>
                    </a:cubicBezTo>
                    <a:cubicBezTo>
                      <a:pt x="98" y="62"/>
                      <a:pt x="79" y="77"/>
                      <a:pt x="78" y="79"/>
                    </a:cubicBezTo>
                    <a:cubicBezTo>
                      <a:pt x="76" y="80"/>
                      <a:pt x="76" y="91"/>
                      <a:pt x="75" y="92"/>
                    </a:cubicBezTo>
                    <a:cubicBezTo>
                      <a:pt x="74" y="92"/>
                      <a:pt x="74" y="94"/>
                      <a:pt x="72" y="95"/>
                    </a:cubicBezTo>
                    <a:cubicBezTo>
                      <a:pt x="71" y="96"/>
                      <a:pt x="70" y="97"/>
                      <a:pt x="68" y="97"/>
                    </a:cubicBezTo>
                    <a:cubicBezTo>
                      <a:pt x="65" y="97"/>
                      <a:pt x="65" y="98"/>
                      <a:pt x="65" y="101"/>
                    </a:cubicBezTo>
                    <a:cubicBezTo>
                      <a:pt x="65" y="105"/>
                      <a:pt x="53" y="109"/>
                      <a:pt x="52" y="110"/>
                    </a:cubicBezTo>
                    <a:cubicBezTo>
                      <a:pt x="51" y="110"/>
                      <a:pt x="50" y="114"/>
                      <a:pt x="49" y="117"/>
                    </a:cubicBezTo>
                    <a:cubicBezTo>
                      <a:pt x="49" y="116"/>
                      <a:pt x="48" y="115"/>
                      <a:pt x="47" y="113"/>
                    </a:cubicBezTo>
                    <a:cubicBezTo>
                      <a:pt x="43" y="109"/>
                      <a:pt x="28" y="109"/>
                      <a:pt x="19" y="108"/>
                    </a:cubicBezTo>
                    <a:cubicBezTo>
                      <a:pt x="10" y="107"/>
                      <a:pt x="11" y="106"/>
                      <a:pt x="8" y="102"/>
                    </a:cubicBezTo>
                    <a:cubicBezTo>
                      <a:pt x="5" y="100"/>
                      <a:pt x="3" y="96"/>
                      <a:pt x="0" y="93"/>
                    </a:cubicBezTo>
                    <a:cubicBezTo>
                      <a:pt x="1" y="90"/>
                      <a:pt x="1" y="86"/>
                      <a:pt x="2" y="83"/>
                    </a:cubicBezTo>
                    <a:cubicBezTo>
                      <a:pt x="2" y="83"/>
                      <a:pt x="5" y="78"/>
                      <a:pt x="5" y="75"/>
                    </a:cubicBezTo>
                    <a:cubicBezTo>
                      <a:pt x="5" y="72"/>
                      <a:pt x="4" y="69"/>
                      <a:pt x="7" y="65"/>
                    </a:cubicBezTo>
                    <a:cubicBezTo>
                      <a:pt x="9" y="61"/>
                      <a:pt x="16" y="50"/>
                      <a:pt x="18" y="50"/>
                    </a:cubicBezTo>
                    <a:cubicBezTo>
                      <a:pt x="20" y="50"/>
                      <a:pt x="48" y="52"/>
                      <a:pt x="48" y="50"/>
                    </a:cubicBezTo>
                    <a:cubicBezTo>
                      <a:pt x="48" y="50"/>
                      <a:pt x="46" y="46"/>
                      <a:pt x="48" y="46"/>
                    </a:cubicBezTo>
                    <a:cubicBezTo>
                      <a:pt x="51" y="45"/>
                      <a:pt x="53" y="39"/>
                      <a:pt x="51" y="38"/>
                    </a:cubicBezTo>
                    <a:cubicBezTo>
                      <a:pt x="49" y="37"/>
                      <a:pt x="27" y="17"/>
                      <a:pt x="30" y="17"/>
                    </a:cubicBezTo>
                    <a:cubicBezTo>
                      <a:pt x="33" y="17"/>
                      <a:pt x="39" y="16"/>
                      <a:pt x="41" y="13"/>
                    </a:cubicBezTo>
                    <a:cubicBezTo>
                      <a:pt x="42" y="10"/>
                      <a:pt x="42" y="0"/>
                      <a:pt x="46" y="0"/>
                    </a:cubicBezTo>
                    <a:cubicBezTo>
                      <a:pt x="50" y="0"/>
                      <a:pt x="85" y="1"/>
                      <a:pt x="87" y="1"/>
                    </a:cubicBezTo>
                    <a:cubicBezTo>
                      <a:pt x="87" y="5"/>
                      <a:pt x="89" y="9"/>
                      <a:pt x="87" y="11"/>
                    </a:cubicBezTo>
                    <a:cubicBezTo>
                      <a:pt x="85" y="14"/>
                      <a:pt x="84" y="19"/>
                      <a:pt x="84" y="22"/>
                    </a:cubicBezTo>
                    <a:cubicBezTo>
                      <a:pt x="84" y="25"/>
                      <a:pt x="83" y="29"/>
                      <a:pt x="83" y="31"/>
                    </a:cubicBezTo>
                    <a:cubicBezTo>
                      <a:pt x="83" y="33"/>
                      <a:pt x="81" y="36"/>
                      <a:pt x="81" y="41"/>
                    </a:cubicBezTo>
                    <a:cubicBezTo>
                      <a:pt x="81" y="45"/>
                      <a:pt x="78" y="54"/>
                      <a:pt x="81" y="55"/>
                    </a:cubicBezTo>
                    <a:cubicBezTo>
                      <a:pt x="84" y="56"/>
                      <a:pt x="87" y="56"/>
                      <a:pt x="89" y="56"/>
                    </a:cubicBezTo>
                    <a:cubicBezTo>
                      <a:pt x="88" y="60"/>
                      <a:pt x="93" y="56"/>
                      <a:pt x="99" y="57"/>
                    </a:cubicBezTo>
                    <a:cubicBezTo>
                      <a:pt x="106" y="57"/>
                      <a:pt x="103" y="57"/>
                      <a:pt x="108" y="55"/>
                    </a:cubicBezTo>
                    <a:cubicBezTo>
                      <a:pt x="108" y="55"/>
                      <a:pt x="107" y="56"/>
                      <a:pt x="108" y="5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4" name="Freeform 157">
                <a:extLst>
                  <a:ext uri="{FF2B5EF4-FFF2-40B4-BE49-F238E27FC236}">
                    <a16:creationId xmlns:a16="http://schemas.microsoft.com/office/drawing/2014/main" id="{9C2FABFB-AD74-4F0F-93B8-E2CD6F00488F}"/>
                  </a:ext>
                </a:extLst>
              </p:cNvPr>
              <p:cNvSpPr>
                <a:spLocks/>
              </p:cNvSpPr>
              <p:nvPr/>
            </p:nvSpPr>
            <p:spPr bwMode="auto">
              <a:xfrm>
                <a:off x="4287476" y="3113627"/>
                <a:ext cx="20627" cy="40317"/>
              </a:xfrm>
              <a:custGeom>
                <a:avLst/>
                <a:gdLst>
                  <a:gd name="T0" fmla="*/ 16 w 22"/>
                  <a:gd name="T1" fmla="*/ 21 h 44"/>
                  <a:gd name="T2" fmla="*/ 19 w 22"/>
                  <a:gd name="T3" fmla="*/ 15 h 44"/>
                  <a:gd name="T4" fmla="*/ 15 w 22"/>
                  <a:gd name="T5" fmla="*/ 8 h 44"/>
                  <a:gd name="T6" fmla="*/ 12 w 22"/>
                  <a:gd name="T7" fmla="*/ 0 h 44"/>
                  <a:gd name="T8" fmla="*/ 9 w 22"/>
                  <a:gd name="T9" fmla="*/ 3 h 44"/>
                  <a:gd name="T10" fmla="*/ 6 w 22"/>
                  <a:gd name="T11" fmla="*/ 11 h 44"/>
                  <a:gd name="T12" fmla="*/ 3 w 22"/>
                  <a:gd name="T13" fmla="*/ 15 h 44"/>
                  <a:gd name="T14" fmla="*/ 1 w 22"/>
                  <a:gd name="T15" fmla="*/ 19 h 44"/>
                  <a:gd name="T16" fmla="*/ 6 w 22"/>
                  <a:gd name="T17" fmla="*/ 22 h 44"/>
                  <a:gd name="T18" fmla="*/ 11 w 22"/>
                  <a:gd name="T19" fmla="*/ 31 h 44"/>
                  <a:gd name="T20" fmla="*/ 13 w 22"/>
                  <a:gd name="T21" fmla="*/ 38 h 44"/>
                  <a:gd name="T22" fmla="*/ 15 w 22"/>
                  <a:gd name="T23" fmla="*/ 43 h 44"/>
                  <a:gd name="T24" fmla="*/ 20 w 22"/>
                  <a:gd name="T25" fmla="*/ 41 h 44"/>
                  <a:gd name="T26" fmla="*/ 21 w 22"/>
                  <a:gd name="T27" fmla="*/ 33 h 44"/>
                  <a:gd name="T28" fmla="*/ 16 w 22"/>
                  <a:gd name="T29"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44">
                    <a:moveTo>
                      <a:pt x="16" y="21"/>
                    </a:moveTo>
                    <a:cubicBezTo>
                      <a:pt x="18" y="17"/>
                      <a:pt x="22" y="19"/>
                      <a:pt x="19" y="15"/>
                    </a:cubicBezTo>
                    <a:cubicBezTo>
                      <a:pt x="15" y="10"/>
                      <a:pt x="15" y="11"/>
                      <a:pt x="15" y="8"/>
                    </a:cubicBezTo>
                    <a:cubicBezTo>
                      <a:pt x="15" y="4"/>
                      <a:pt x="14" y="0"/>
                      <a:pt x="12" y="0"/>
                    </a:cubicBezTo>
                    <a:cubicBezTo>
                      <a:pt x="11" y="0"/>
                      <a:pt x="7" y="0"/>
                      <a:pt x="9" y="3"/>
                    </a:cubicBezTo>
                    <a:cubicBezTo>
                      <a:pt x="9" y="7"/>
                      <a:pt x="6" y="9"/>
                      <a:pt x="6" y="11"/>
                    </a:cubicBezTo>
                    <a:cubicBezTo>
                      <a:pt x="6" y="13"/>
                      <a:pt x="4" y="13"/>
                      <a:pt x="3" y="15"/>
                    </a:cubicBezTo>
                    <a:cubicBezTo>
                      <a:pt x="1" y="16"/>
                      <a:pt x="0" y="19"/>
                      <a:pt x="1" y="19"/>
                    </a:cubicBezTo>
                    <a:cubicBezTo>
                      <a:pt x="2" y="20"/>
                      <a:pt x="5" y="20"/>
                      <a:pt x="6" y="22"/>
                    </a:cubicBezTo>
                    <a:cubicBezTo>
                      <a:pt x="11" y="31"/>
                      <a:pt x="11" y="31"/>
                      <a:pt x="11" y="31"/>
                    </a:cubicBezTo>
                    <a:cubicBezTo>
                      <a:pt x="11" y="34"/>
                      <a:pt x="13" y="35"/>
                      <a:pt x="13" y="38"/>
                    </a:cubicBezTo>
                    <a:cubicBezTo>
                      <a:pt x="14" y="41"/>
                      <a:pt x="14" y="43"/>
                      <a:pt x="15" y="43"/>
                    </a:cubicBezTo>
                    <a:cubicBezTo>
                      <a:pt x="17" y="43"/>
                      <a:pt x="18" y="44"/>
                      <a:pt x="20" y="41"/>
                    </a:cubicBezTo>
                    <a:cubicBezTo>
                      <a:pt x="21" y="37"/>
                      <a:pt x="22" y="37"/>
                      <a:pt x="21" y="33"/>
                    </a:cubicBezTo>
                    <a:lnTo>
                      <a:pt x="16" y="21"/>
                    </a:ln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5" name="Freeform 158">
                <a:extLst>
                  <a:ext uri="{FF2B5EF4-FFF2-40B4-BE49-F238E27FC236}">
                    <a16:creationId xmlns:a16="http://schemas.microsoft.com/office/drawing/2014/main" id="{617BDD21-5879-496E-9306-3C49124D4834}"/>
                  </a:ext>
                </a:extLst>
              </p:cNvPr>
              <p:cNvSpPr>
                <a:spLocks/>
              </p:cNvSpPr>
              <p:nvPr/>
            </p:nvSpPr>
            <p:spPr bwMode="auto">
              <a:xfrm>
                <a:off x="4284663" y="3072373"/>
                <a:ext cx="26253" cy="10314"/>
              </a:xfrm>
              <a:custGeom>
                <a:avLst/>
                <a:gdLst>
                  <a:gd name="T0" fmla="*/ 12 w 28"/>
                  <a:gd name="T1" fmla="*/ 2 h 11"/>
                  <a:gd name="T2" fmla="*/ 8 w 28"/>
                  <a:gd name="T3" fmla="*/ 6 h 11"/>
                  <a:gd name="T4" fmla="*/ 4 w 28"/>
                  <a:gd name="T5" fmla="*/ 7 h 11"/>
                  <a:gd name="T6" fmla="*/ 11 w 28"/>
                  <a:gd name="T7" fmla="*/ 10 h 11"/>
                  <a:gd name="T8" fmla="*/ 19 w 28"/>
                  <a:gd name="T9" fmla="*/ 7 h 11"/>
                  <a:gd name="T10" fmla="*/ 27 w 28"/>
                  <a:gd name="T11" fmla="*/ 4 h 11"/>
                  <a:gd name="T12" fmla="*/ 21 w 28"/>
                  <a:gd name="T13" fmla="*/ 0 h 11"/>
                  <a:gd name="T14" fmla="*/ 12 w 28"/>
                  <a:gd name="T15" fmla="*/ 2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12" y="2"/>
                    </a:moveTo>
                    <a:cubicBezTo>
                      <a:pt x="11" y="4"/>
                      <a:pt x="10" y="5"/>
                      <a:pt x="8" y="6"/>
                    </a:cubicBezTo>
                    <a:cubicBezTo>
                      <a:pt x="6" y="6"/>
                      <a:pt x="0" y="4"/>
                      <a:pt x="4" y="7"/>
                    </a:cubicBezTo>
                    <a:cubicBezTo>
                      <a:pt x="8" y="10"/>
                      <a:pt x="7" y="11"/>
                      <a:pt x="11" y="10"/>
                    </a:cubicBezTo>
                    <a:cubicBezTo>
                      <a:pt x="16" y="9"/>
                      <a:pt x="12" y="9"/>
                      <a:pt x="19" y="7"/>
                    </a:cubicBezTo>
                    <a:cubicBezTo>
                      <a:pt x="26" y="5"/>
                      <a:pt x="27" y="6"/>
                      <a:pt x="27" y="4"/>
                    </a:cubicBezTo>
                    <a:cubicBezTo>
                      <a:pt x="27" y="2"/>
                      <a:pt x="28" y="0"/>
                      <a:pt x="21" y="0"/>
                    </a:cubicBezTo>
                    <a:cubicBezTo>
                      <a:pt x="14" y="1"/>
                      <a:pt x="17" y="3"/>
                      <a:pt x="12" y="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6" name="Freeform 159">
                <a:extLst>
                  <a:ext uri="{FF2B5EF4-FFF2-40B4-BE49-F238E27FC236}">
                    <a16:creationId xmlns:a16="http://schemas.microsoft.com/office/drawing/2014/main" id="{0F81F516-F7EF-4552-AC05-0CF34971C4AD}"/>
                  </a:ext>
                </a:extLst>
              </p:cNvPr>
              <p:cNvSpPr>
                <a:spLocks/>
              </p:cNvSpPr>
              <p:nvPr/>
            </p:nvSpPr>
            <p:spPr bwMode="auto">
              <a:xfrm>
                <a:off x="4312791" y="3066747"/>
                <a:ext cx="16877" cy="29066"/>
              </a:xfrm>
              <a:custGeom>
                <a:avLst/>
                <a:gdLst>
                  <a:gd name="T0" fmla="*/ 3 w 19"/>
                  <a:gd name="T1" fmla="*/ 3 h 31"/>
                  <a:gd name="T2" fmla="*/ 8 w 19"/>
                  <a:gd name="T3" fmla="*/ 8 h 31"/>
                  <a:gd name="T4" fmla="*/ 12 w 19"/>
                  <a:gd name="T5" fmla="*/ 13 h 31"/>
                  <a:gd name="T6" fmla="*/ 9 w 19"/>
                  <a:gd name="T7" fmla="*/ 21 h 31"/>
                  <a:gd name="T8" fmla="*/ 6 w 19"/>
                  <a:gd name="T9" fmla="*/ 28 h 31"/>
                  <a:gd name="T10" fmla="*/ 9 w 19"/>
                  <a:gd name="T11" fmla="*/ 31 h 31"/>
                  <a:gd name="T12" fmla="*/ 13 w 19"/>
                  <a:gd name="T13" fmla="*/ 26 h 31"/>
                  <a:gd name="T14" fmla="*/ 18 w 19"/>
                  <a:gd name="T15" fmla="*/ 19 h 31"/>
                  <a:gd name="T16" fmla="*/ 17 w 19"/>
                  <a:gd name="T17" fmla="*/ 11 h 31"/>
                  <a:gd name="T18" fmla="*/ 10 w 19"/>
                  <a:gd name="T19" fmla="*/ 4 h 31"/>
                  <a:gd name="T20" fmla="*/ 3 w 19"/>
                  <a:gd name="T21"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1">
                    <a:moveTo>
                      <a:pt x="3" y="3"/>
                    </a:moveTo>
                    <a:cubicBezTo>
                      <a:pt x="5" y="6"/>
                      <a:pt x="6" y="5"/>
                      <a:pt x="8" y="8"/>
                    </a:cubicBezTo>
                    <a:cubicBezTo>
                      <a:pt x="11" y="10"/>
                      <a:pt x="13" y="10"/>
                      <a:pt x="12" y="13"/>
                    </a:cubicBezTo>
                    <a:cubicBezTo>
                      <a:pt x="12" y="16"/>
                      <a:pt x="12" y="18"/>
                      <a:pt x="9" y="21"/>
                    </a:cubicBezTo>
                    <a:cubicBezTo>
                      <a:pt x="7" y="25"/>
                      <a:pt x="4" y="26"/>
                      <a:pt x="6" y="28"/>
                    </a:cubicBezTo>
                    <a:cubicBezTo>
                      <a:pt x="8" y="30"/>
                      <a:pt x="7" y="31"/>
                      <a:pt x="9" y="31"/>
                    </a:cubicBezTo>
                    <a:cubicBezTo>
                      <a:pt x="11" y="30"/>
                      <a:pt x="9" y="31"/>
                      <a:pt x="13" y="26"/>
                    </a:cubicBezTo>
                    <a:cubicBezTo>
                      <a:pt x="17" y="21"/>
                      <a:pt x="18" y="23"/>
                      <a:pt x="18" y="19"/>
                    </a:cubicBezTo>
                    <a:cubicBezTo>
                      <a:pt x="17" y="14"/>
                      <a:pt x="19" y="14"/>
                      <a:pt x="17" y="11"/>
                    </a:cubicBezTo>
                    <a:cubicBezTo>
                      <a:pt x="15" y="7"/>
                      <a:pt x="16" y="7"/>
                      <a:pt x="10" y="4"/>
                    </a:cubicBezTo>
                    <a:cubicBezTo>
                      <a:pt x="4" y="0"/>
                      <a:pt x="0" y="0"/>
                      <a:pt x="3"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7" name="Freeform 160">
                <a:extLst>
                  <a:ext uri="{FF2B5EF4-FFF2-40B4-BE49-F238E27FC236}">
                    <a16:creationId xmlns:a16="http://schemas.microsoft.com/office/drawing/2014/main" id="{1F69153E-03CB-4ECB-B586-BC570568FFAD}"/>
                  </a:ext>
                </a:extLst>
              </p:cNvPr>
              <p:cNvSpPr>
                <a:spLocks/>
              </p:cNvSpPr>
              <p:nvPr/>
            </p:nvSpPr>
            <p:spPr bwMode="auto">
              <a:xfrm>
                <a:off x="4377486" y="3197073"/>
                <a:ext cx="22502" cy="14064"/>
              </a:xfrm>
              <a:custGeom>
                <a:avLst/>
                <a:gdLst>
                  <a:gd name="T0" fmla="*/ 9 w 24"/>
                  <a:gd name="T1" fmla="*/ 7 h 15"/>
                  <a:gd name="T2" fmla="*/ 4 w 24"/>
                  <a:gd name="T3" fmla="*/ 11 h 15"/>
                  <a:gd name="T4" fmla="*/ 6 w 24"/>
                  <a:gd name="T5" fmla="*/ 14 h 15"/>
                  <a:gd name="T6" fmla="*/ 16 w 24"/>
                  <a:gd name="T7" fmla="*/ 14 h 15"/>
                  <a:gd name="T8" fmla="*/ 19 w 24"/>
                  <a:gd name="T9" fmla="*/ 12 h 15"/>
                  <a:gd name="T10" fmla="*/ 22 w 24"/>
                  <a:gd name="T11" fmla="*/ 6 h 15"/>
                  <a:gd name="T12" fmla="*/ 22 w 24"/>
                  <a:gd name="T13" fmla="*/ 3 h 15"/>
                  <a:gd name="T14" fmla="*/ 15 w 24"/>
                  <a:gd name="T15" fmla="*/ 6 h 15"/>
                  <a:gd name="T16" fmla="*/ 9 w 24"/>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5">
                    <a:moveTo>
                      <a:pt x="9" y="7"/>
                    </a:moveTo>
                    <a:cubicBezTo>
                      <a:pt x="7" y="8"/>
                      <a:pt x="4" y="9"/>
                      <a:pt x="4" y="11"/>
                    </a:cubicBezTo>
                    <a:cubicBezTo>
                      <a:pt x="4" y="12"/>
                      <a:pt x="0" y="14"/>
                      <a:pt x="6" y="14"/>
                    </a:cubicBezTo>
                    <a:cubicBezTo>
                      <a:pt x="11" y="14"/>
                      <a:pt x="14" y="15"/>
                      <a:pt x="16" y="14"/>
                    </a:cubicBezTo>
                    <a:cubicBezTo>
                      <a:pt x="18" y="13"/>
                      <a:pt x="17" y="15"/>
                      <a:pt x="19" y="12"/>
                    </a:cubicBezTo>
                    <a:cubicBezTo>
                      <a:pt x="22" y="8"/>
                      <a:pt x="21" y="9"/>
                      <a:pt x="22" y="6"/>
                    </a:cubicBezTo>
                    <a:cubicBezTo>
                      <a:pt x="23" y="4"/>
                      <a:pt x="24" y="0"/>
                      <a:pt x="22" y="3"/>
                    </a:cubicBezTo>
                    <a:cubicBezTo>
                      <a:pt x="19" y="5"/>
                      <a:pt x="20" y="7"/>
                      <a:pt x="15" y="6"/>
                    </a:cubicBezTo>
                    <a:cubicBezTo>
                      <a:pt x="10" y="6"/>
                      <a:pt x="11" y="7"/>
                      <a:pt x="9" y="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8" name="Freeform 161">
                <a:extLst>
                  <a:ext uri="{FF2B5EF4-FFF2-40B4-BE49-F238E27FC236}">
                    <a16:creationId xmlns:a16="http://schemas.microsoft.com/office/drawing/2014/main" id="{AE0347CE-F874-47D1-95B8-C926A0695F95}"/>
                  </a:ext>
                </a:extLst>
              </p:cNvPr>
              <p:cNvSpPr>
                <a:spLocks/>
              </p:cNvSpPr>
              <p:nvPr/>
            </p:nvSpPr>
            <p:spPr bwMode="auto">
              <a:xfrm>
                <a:off x="4524688" y="2954235"/>
                <a:ext cx="22502" cy="13127"/>
              </a:xfrm>
              <a:custGeom>
                <a:avLst/>
                <a:gdLst>
                  <a:gd name="T0" fmla="*/ 9 w 24"/>
                  <a:gd name="T1" fmla="*/ 7 h 15"/>
                  <a:gd name="T2" fmla="*/ 4 w 24"/>
                  <a:gd name="T3" fmla="*/ 11 h 15"/>
                  <a:gd name="T4" fmla="*/ 6 w 24"/>
                  <a:gd name="T5" fmla="*/ 14 h 15"/>
                  <a:gd name="T6" fmla="*/ 16 w 24"/>
                  <a:gd name="T7" fmla="*/ 14 h 15"/>
                  <a:gd name="T8" fmla="*/ 19 w 24"/>
                  <a:gd name="T9" fmla="*/ 12 h 15"/>
                  <a:gd name="T10" fmla="*/ 22 w 24"/>
                  <a:gd name="T11" fmla="*/ 6 h 15"/>
                  <a:gd name="T12" fmla="*/ 22 w 24"/>
                  <a:gd name="T13" fmla="*/ 3 h 15"/>
                  <a:gd name="T14" fmla="*/ 15 w 24"/>
                  <a:gd name="T15" fmla="*/ 6 h 15"/>
                  <a:gd name="T16" fmla="*/ 9 w 24"/>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5">
                    <a:moveTo>
                      <a:pt x="9" y="7"/>
                    </a:moveTo>
                    <a:cubicBezTo>
                      <a:pt x="7" y="8"/>
                      <a:pt x="4" y="9"/>
                      <a:pt x="4" y="11"/>
                    </a:cubicBezTo>
                    <a:cubicBezTo>
                      <a:pt x="4" y="12"/>
                      <a:pt x="0" y="14"/>
                      <a:pt x="6" y="14"/>
                    </a:cubicBezTo>
                    <a:cubicBezTo>
                      <a:pt x="11" y="14"/>
                      <a:pt x="14" y="15"/>
                      <a:pt x="16" y="14"/>
                    </a:cubicBezTo>
                    <a:cubicBezTo>
                      <a:pt x="18" y="13"/>
                      <a:pt x="17" y="15"/>
                      <a:pt x="19" y="12"/>
                    </a:cubicBezTo>
                    <a:cubicBezTo>
                      <a:pt x="22" y="8"/>
                      <a:pt x="21" y="9"/>
                      <a:pt x="22" y="6"/>
                    </a:cubicBezTo>
                    <a:cubicBezTo>
                      <a:pt x="23" y="4"/>
                      <a:pt x="24" y="0"/>
                      <a:pt x="22" y="3"/>
                    </a:cubicBezTo>
                    <a:cubicBezTo>
                      <a:pt x="19" y="5"/>
                      <a:pt x="20" y="7"/>
                      <a:pt x="15" y="6"/>
                    </a:cubicBezTo>
                    <a:cubicBezTo>
                      <a:pt x="10" y="6"/>
                      <a:pt x="11" y="7"/>
                      <a:pt x="9" y="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9" name="Freeform 162">
                <a:extLst>
                  <a:ext uri="{FF2B5EF4-FFF2-40B4-BE49-F238E27FC236}">
                    <a16:creationId xmlns:a16="http://schemas.microsoft.com/office/drawing/2014/main" id="{56EF5FEE-BAF3-4841-A206-C218713C84C5}"/>
                  </a:ext>
                </a:extLst>
              </p:cNvPr>
              <p:cNvSpPr>
                <a:spLocks/>
              </p:cNvSpPr>
              <p:nvPr/>
            </p:nvSpPr>
            <p:spPr bwMode="auto">
              <a:xfrm>
                <a:off x="4167464" y="3198948"/>
                <a:ext cx="18752" cy="14064"/>
              </a:xfrm>
              <a:custGeom>
                <a:avLst/>
                <a:gdLst>
                  <a:gd name="T0" fmla="*/ 4 w 20"/>
                  <a:gd name="T1" fmla="*/ 3 h 15"/>
                  <a:gd name="T2" fmla="*/ 7 w 20"/>
                  <a:gd name="T3" fmla="*/ 8 h 15"/>
                  <a:gd name="T4" fmla="*/ 4 w 20"/>
                  <a:gd name="T5" fmla="*/ 12 h 15"/>
                  <a:gd name="T6" fmla="*/ 11 w 20"/>
                  <a:gd name="T7" fmla="*/ 13 h 15"/>
                  <a:gd name="T8" fmla="*/ 18 w 20"/>
                  <a:gd name="T9" fmla="*/ 11 h 15"/>
                  <a:gd name="T10" fmla="*/ 18 w 20"/>
                  <a:gd name="T11" fmla="*/ 5 h 15"/>
                  <a:gd name="T12" fmla="*/ 12 w 20"/>
                  <a:gd name="T13" fmla="*/ 0 h 15"/>
                  <a:gd name="T14" fmla="*/ 4 w 20"/>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5">
                    <a:moveTo>
                      <a:pt x="4" y="3"/>
                    </a:moveTo>
                    <a:cubicBezTo>
                      <a:pt x="6" y="5"/>
                      <a:pt x="7" y="6"/>
                      <a:pt x="7" y="8"/>
                    </a:cubicBezTo>
                    <a:cubicBezTo>
                      <a:pt x="7" y="11"/>
                      <a:pt x="0" y="12"/>
                      <a:pt x="4" y="12"/>
                    </a:cubicBezTo>
                    <a:cubicBezTo>
                      <a:pt x="9" y="13"/>
                      <a:pt x="7" y="13"/>
                      <a:pt x="11" y="13"/>
                    </a:cubicBezTo>
                    <a:cubicBezTo>
                      <a:pt x="15" y="12"/>
                      <a:pt x="18" y="15"/>
                      <a:pt x="18" y="11"/>
                    </a:cubicBezTo>
                    <a:cubicBezTo>
                      <a:pt x="18" y="8"/>
                      <a:pt x="20" y="7"/>
                      <a:pt x="18" y="5"/>
                    </a:cubicBezTo>
                    <a:cubicBezTo>
                      <a:pt x="15" y="2"/>
                      <a:pt x="16" y="0"/>
                      <a:pt x="12" y="0"/>
                    </a:cubicBezTo>
                    <a:cubicBezTo>
                      <a:pt x="8" y="0"/>
                      <a:pt x="2" y="0"/>
                      <a:pt x="4"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0" name="Freeform 163">
                <a:extLst>
                  <a:ext uri="{FF2B5EF4-FFF2-40B4-BE49-F238E27FC236}">
                    <a16:creationId xmlns:a16="http://schemas.microsoft.com/office/drawing/2014/main" id="{51309EB5-1762-4345-965B-10AB612DCB15}"/>
                  </a:ext>
                </a:extLst>
              </p:cNvPr>
              <p:cNvSpPr>
                <a:spLocks/>
              </p:cNvSpPr>
              <p:nvPr/>
            </p:nvSpPr>
            <p:spPr bwMode="auto">
              <a:xfrm>
                <a:off x="4636262" y="3338650"/>
                <a:ext cx="16877" cy="22502"/>
              </a:xfrm>
              <a:custGeom>
                <a:avLst/>
                <a:gdLst>
                  <a:gd name="T0" fmla="*/ 6 w 18"/>
                  <a:gd name="T1" fmla="*/ 3 h 24"/>
                  <a:gd name="T2" fmla="*/ 1 w 18"/>
                  <a:gd name="T3" fmla="*/ 10 h 24"/>
                  <a:gd name="T4" fmla="*/ 3 w 18"/>
                  <a:gd name="T5" fmla="*/ 18 h 24"/>
                  <a:gd name="T6" fmla="*/ 10 w 18"/>
                  <a:gd name="T7" fmla="*/ 10 h 24"/>
                  <a:gd name="T8" fmla="*/ 14 w 18"/>
                  <a:gd name="T9" fmla="*/ 1 h 24"/>
                  <a:gd name="T10" fmla="*/ 6 w 18"/>
                  <a:gd name="T11" fmla="*/ 3 h 24"/>
                </a:gdLst>
                <a:ahLst/>
                <a:cxnLst>
                  <a:cxn ang="0">
                    <a:pos x="T0" y="T1"/>
                  </a:cxn>
                  <a:cxn ang="0">
                    <a:pos x="T2" y="T3"/>
                  </a:cxn>
                  <a:cxn ang="0">
                    <a:pos x="T4" y="T5"/>
                  </a:cxn>
                  <a:cxn ang="0">
                    <a:pos x="T6" y="T7"/>
                  </a:cxn>
                  <a:cxn ang="0">
                    <a:pos x="T8" y="T9"/>
                  </a:cxn>
                  <a:cxn ang="0">
                    <a:pos x="T10" y="T11"/>
                  </a:cxn>
                </a:cxnLst>
                <a:rect l="0" t="0" r="r" b="b"/>
                <a:pathLst>
                  <a:path w="18" h="24">
                    <a:moveTo>
                      <a:pt x="6" y="3"/>
                    </a:moveTo>
                    <a:cubicBezTo>
                      <a:pt x="3" y="7"/>
                      <a:pt x="1" y="6"/>
                      <a:pt x="1" y="10"/>
                    </a:cubicBezTo>
                    <a:cubicBezTo>
                      <a:pt x="1" y="13"/>
                      <a:pt x="0" y="24"/>
                      <a:pt x="3" y="18"/>
                    </a:cubicBezTo>
                    <a:cubicBezTo>
                      <a:pt x="7" y="12"/>
                      <a:pt x="5" y="11"/>
                      <a:pt x="10" y="10"/>
                    </a:cubicBezTo>
                    <a:cubicBezTo>
                      <a:pt x="16" y="8"/>
                      <a:pt x="18" y="1"/>
                      <a:pt x="14" y="1"/>
                    </a:cubicBezTo>
                    <a:cubicBezTo>
                      <a:pt x="11" y="1"/>
                      <a:pt x="5" y="0"/>
                      <a:pt x="6"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1" name="Freeform 164">
                <a:extLst>
                  <a:ext uri="{FF2B5EF4-FFF2-40B4-BE49-F238E27FC236}">
                    <a16:creationId xmlns:a16="http://schemas.microsoft.com/office/drawing/2014/main" id="{C676294B-F8DF-490B-A4EE-C93C15E81255}"/>
                  </a:ext>
                </a:extLst>
              </p:cNvPr>
              <p:cNvSpPr>
                <a:spLocks/>
              </p:cNvSpPr>
              <p:nvPr/>
            </p:nvSpPr>
            <p:spPr bwMode="auto">
              <a:xfrm>
                <a:off x="4645638" y="3359277"/>
                <a:ext cx="7501" cy="14064"/>
              </a:xfrm>
              <a:custGeom>
                <a:avLst/>
                <a:gdLst>
                  <a:gd name="T0" fmla="*/ 1 w 8"/>
                  <a:gd name="T1" fmla="*/ 3 h 15"/>
                  <a:gd name="T2" fmla="*/ 1 w 8"/>
                  <a:gd name="T3" fmla="*/ 8 h 15"/>
                  <a:gd name="T4" fmla="*/ 3 w 8"/>
                  <a:gd name="T5" fmla="*/ 12 h 15"/>
                  <a:gd name="T6" fmla="*/ 7 w 8"/>
                  <a:gd name="T7" fmla="*/ 13 h 15"/>
                  <a:gd name="T8" fmla="*/ 8 w 8"/>
                  <a:gd name="T9" fmla="*/ 10 h 15"/>
                  <a:gd name="T10" fmla="*/ 7 w 8"/>
                  <a:gd name="T11" fmla="*/ 5 h 15"/>
                  <a:gd name="T12" fmla="*/ 4 w 8"/>
                  <a:gd name="T13" fmla="*/ 1 h 15"/>
                  <a:gd name="T14" fmla="*/ 1 w 8"/>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5">
                    <a:moveTo>
                      <a:pt x="1" y="3"/>
                    </a:moveTo>
                    <a:cubicBezTo>
                      <a:pt x="2" y="6"/>
                      <a:pt x="1" y="7"/>
                      <a:pt x="1" y="8"/>
                    </a:cubicBezTo>
                    <a:cubicBezTo>
                      <a:pt x="2" y="10"/>
                      <a:pt x="2" y="9"/>
                      <a:pt x="3" y="12"/>
                    </a:cubicBezTo>
                    <a:cubicBezTo>
                      <a:pt x="5" y="14"/>
                      <a:pt x="6" y="15"/>
                      <a:pt x="7" y="13"/>
                    </a:cubicBezTo>
                    <a:cubicBezTo>
                      <a:pt x="8" y="12"/>
                      <a:pt x="8" y="14"/>
                      <a:pt x="8" y="10"/>
                    </a:cubicBezTo>
                    <a:cubicBezTo>
                      <a:pt x="7" y="6"/>
                      <a:pt x="8" y="7"/>
                      <a:pt x="7" y="5"/>
                    </a:cubicBezTo>
                    <a:cubicBezTo>
                      <a:pt x="6" y="2"/>
                      <a:pt x="4" y="1"/>
                      <a:pt x="4" y="1"/>
                    </a:cubicBezTo>
                    <a:cubicBezTo>
                      <a:pt x="3" y="1"/>
                      <a:pt x="0" y="0"/>
                      <a:pt x="1"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2" name="Freeform 165">
                <a:extLst>
                  <a:ext uri="{FF2B5EF4-FFF2-40B4-BE49-F238E27FC236}">
                    <a16:creationId xmlns:a16="http://schemas.microsoft.com/office/drawing/2014/main" id="{79F0EFA8-EBB6-4974-8486-A32877BD484F}"/>
                  </a:ext>
                </a:extLst>
              </p:cNvPr>
              <p:cNvSpPr>
                <a:spLocks/>
              </p:cNvSpPr>
              <p:nvPr/>
            </p:nvSpPr>
            <p:spPr bwMode="auto">
              <a:xfrm>
                <a:off x="4650325" y="3380841"/>
                <a:ext cx="9376" cy="15002"/>
              </a:xfrm>
              <a:custGeom>
                <a:avLst/>
                <a:gdLst>
                  <a:gd name="T0" fmla="*/ 1 w 10"/>
                  <a:gd name="T1" fmla="*/ 2 h 17"/>
                  <a:gd name="T2" fmla="*/ 1 w 10"/>
                  <a:gd name="T3" fmla="*/ 7 h 17"/>
                  <a:gd name="T4" fmla="*/ 4 w 10"/>
                  <a:gd name="T5" fmla="*/ 9 h 17"/>
                  <a:gd name="T6" fmla="*/ 7 w 10"/>
                  <a:gd name="T7" fmla="*/ 12 h 17"/>
                  <a:gd name="T8" fmla="*/ 9 w 10"/>
                  <a:gd name="T9" fmla="*/ 13 h 17"/>
                  <a:gd name="T10" fmla="*/ 9 w 10"/>
                  <a:gd name="T11" fmla="*/ 6 h 17"/>
                  <a:gd name="T12" fmla="*/ 7 w 10"/>
                  <a:gd name="T13" fmla="*/ 2 h 17"/>
                  <a:gd name="T14" fmla="*/ 2 w 10"/>
                  <a:gd name="T15" fmla="*/ 0 h 17"/>
                  <a:gd name="T16" fmla="*/ 1 w 10"/>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7">
                    <a:moveTo>
                      <a:pt x="1" y="2"/>
                    </a:moveTo>
                    <a:cubicBezTo>
                      <a:pt x="1" y="4"/>
                      <a:pt x="0" y="6"/>
                      <a:pt x="1" y="7"/>
                    </a:cubicBezTo>
                    <a:cubicBezTo>
                      <a:pt x="2" y="7"/>
                      <a:pt x="3" y="8"/>
                      <a:pt x="4" y="9"/>
                    </a:cubicBezTo>
                    <a:cubicBezTo>
                      <a:pt x="4" y="11"/>
                      <a:pt x="6" y="11"/>
                      <a:pt x="7" y="12"/>
                    </a:cubicBezTo>
                    <a:cubicBezTo>
                      <a:pt x="8" y="13"/>
                      <a:pt x="9" y="17"/>
                      <a:pt x="9" y="13"/>
                    </a:cubicBezTo>
                    <a:cubicBezTo>
                      <a:pt x="10" y="9"/>
                      <a:pt x="10" y="8"/>
                      <a:pt x="9" y="6"/>
                    </a:cubicBezTo>
                    <a:cubicBezTo>
                      <a:pt x="9" y="3"/>
                      <a:pt x="10" y="4"/>
                      <a:pt x="7" y="2"/>
                    </a:cubicBezTo>
                    <a:cubicBezTo>
                      <a:pt x="3" y="0"/>
                      <a:pt x="3" y="0"/>
                      <a:pt x="2" y="0"/>
                    </a:cubicBezTo>
                    <a:cubicBezTo>
                      <a:pt x="1" y="0"/>
                      <a:pt x="0" y="0"/>
                      <a:pt x="1" y="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3" name="Freeform 172">
                <a:extLst>
                  <a:ext uri="{FF2B5EF4-FFF2-40B4-BE49-F238E27FC236}">
                    <a16:creationId xmlns:a16="http://schemas.microsoft.com/office/drawing/2014/main" id="{ADC2B768-06D1-4C48-9D9E-FAE7E7BE76C1}"/>
                  </a:ext>
                </a:extLst>
              </p:cNvPr>
              <p:cNvSpPr>
                <a:spLocks/>
              </p:cNvSpPr>
              <p:nvPr/>
            </p:nvSpPr>
            <p:spPr bwMode="auto">
              <a:xfrm>
                <a:off x="4326855" y="3112689"/>
                <a:ext cx="8439" cy="26253"/>
              </a:xfrm>
              <a:custGeom>
                <a:avLst/>
                <a:gdLst>
                  <a:gd name="T0" fmla="*/ 0 w 9"/>
                  <a:gd name="T1" fmla="*/ 5 h 29"/>
                  <a:gd name="T2" fmla="*/ 4 w 9"/>
                  <a:gd name="T3" fmla="*/ 18 h 29"/>
                  <a:gd name="T4" fmla="*/ 7 w 9"/>
                  <a:gd name="T5" fmla="*/ 24 h 29"/>
                  <a:gd name="T6" fmla="*/ 7 w 9"/>
                  <a:gd name="T7" fmla="*/ 12 h 29"/>
                  <a:gd name="T8" fmla="*/ 0 w 9"/>
                  <a:gd name="T9" fmla="*/ 5 h 29"/>
                </a:gdLst>
                <a:ahLst/>
                <a:cxnLst>
                  <a:cxn ang="0">
                    <a:pos x="T0" y="T1"/>
                  </a:cxn>
                  <a:cxn ang="0">
                    <a:pos x="T2" y="T3"/>
                  </a:cxn>
                  <a:cxn ang="0">
                    <a:pos x="T4" y="T5"/>
                  </a:cxn>
                  <a:cxn ang="0">
                    <a:pos x="T6" y="T7"/>
                  </a:cxn>
                  <a:cxn ang="0">
                    <a:pos x="T8" y="T9"/>
                  </a:cxn>
                </a:cxnLst>
                <a:rect l="0" t="0" r="r" b="b"/>
                <a:pathLst>
                  <a:path w="9" h="29">
                    <a:moveTo>
                      <a:pt x="0" y="5"/>
                    </a:moveTo>
                    <a:cubicBezTo>
                      <a:pt x="0" y="13"/>
                      <a:pt x="3" y="13"/>
                      <a:pt x="4" y="18"/>
                    </a:cubicBezTo>
                    <a:cubicBezTo>
                      <a:pt x="4" y="22"/>
                      <a:pt x="6" y="29"/>
                      <a:pt x="7" y="24"/>
                    </a:cubicBezTo>
                    <a:cubicBezTo>
                      <a:pt x="8" y="20"/>
                      <a:pt x="9" y="16"/>
                      <a:pt x="7" y="12"/>
                    </a:cubicBezTo>
                    <a:cubicBezTo>
                      <a:pt x="5" y="7"/>
                      <a:pt x="0" y="0"/>
                      <a:pt x="0" y="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4" name="Freeform 173">
                <a:extLst>
                  <a:ext uri="{FF2B5EF4-FFF2-40B4-BE49-F238E27FC236}">
                    <a16:creationId xmlns:a16="http://schemas.microsoft.com/office/drawing/2014/main" id="{C639564A-9FBC-4A2B-BD47-26CDF4B48158}"/>
                  </a:ext>
                </a:extLst>
              </p:cNvPr>
              <p:cNvSpPr>
                <a:spLocks/>
              </p:cNvSpPr>
              <p:nvPr/>
            </p:nvSpPr>
            <p:spPr bwMode="auto">
              <a:xfrm>
                <a:off x="4340919" y="3164257"/>
                <a:ext cx="21565" cy="20627"/>
              </a:xfrm>
              <a:custGeom>
                <a:avLst/>
                <a:gdLst>
                  <a:gd name="T0" fmla="*/ 16 w 23"/>
                  <a:gd name="T1" fmla="*/ 7 h 23"/>
                  <a:gd name="T2" fmla="*/ 16 w 23"/>
                  <a:gd name="T3" fmla="*/ 16 h 23"/>
                  <a:gd name="T4" fmla="*/ 7 w 23"/>
                  <a:gd name="T5" fmla="*/ 22 h 23"/>
                  <a:gd name="T6" fmla="*/ 22 w 23"/>
                  <a:gd name="T7" fmla="*/ 18 h 23"/>
                  <a:gd name="T8" fmla="*/ 16 w 23"/>
                  <a:gd name="T9" fmla="*/ 7 h 23"/>
                </a:gdLst>
                <a:ahLst/>
                <a:cxnLst>
                  <a:cxn ang="0">
                    <a:pos x="T0" y="T1"/>
                  </a:cxn>
                  <a:cxn ang="0">
                    <a:pos x="T2" y="T3"/>
                  </a:cxn>
                  <a:cxn ang="0">
                    <a:pos x="T4" y="T5"/>
                  </a:cxn>
                  <a:cxn ang="0">
                    <a:pos x="T6" y="T7"/>
                  </a:cxn>
                  <a:cxn ang="0">
                    <a:pos x="T8" y="T9"/>
                  </a:cxn>
                </a:cxnLst>
                <a:rect l="0" t="0" r="r" b="b"/>
                <a:pathLst>
                  <a:path w="23" h="23">
                    <a:moveTo>
                      <a:pt x="16" y="7"/>
                    </a:moveTo>
                    <a:cubicBezTo>
                      <a:pt x="16" y="13"/>
                      <a:pt x="20" y="15"/>
                      <a:pt x="16" y="16"/>
                    </a:cubicBezTo>
                    <a:cubicBezTo>
                      <a:pt x="12" y="18"/>
                      <a:pt x="0" y="22"/>
                      <a:pt x="7" y="22"/>
                    </a:cubicBezTo>
                    <a:cubicBezTo>
                      <a:pt x="14" y="22"/>
                      <a:pt x="23" y="23"/>
                      <a:pt x="22" y="18"/>
                    </a:cubicBezTo>
                    <a:cubicBezTo>
                      <a:pt x="20" y="13"/>
                      <a:pt x="14" y="0"/>
                      <a:pt x="16" y="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5" name="Freeform 175">
                <a:extLst>
                  <a:ext uri="{FF2B5EF4-FFF2-40B4-BE49-F238E27FC236}">
                    <a16:creationId xmlns:a16="http://schemas.microsoft.com/office/drawing/2014/main" id="{4671C1D9-294F-4BE3-B154-32636F87234C}"/>
                  </a:ext>
                </a:extLst>
              </p:cNvPr>
              <p:cNvSpPr>
                <a:spLocks/>
              </p:cNvSpPr>
              <p:nvPr/>
            </p:nvSpPr>
            <p:spPr bwMode="auto">
              <a:xfrm>
                <a:off x="3160487" y="2266040"/>
                <a:ext cx="94697" cy="47818"/>
              </a:xfrm>
              <a:custGeom>
                <a:avLst/>
                <a:gdLst>
                  <a:gd name="T0" fmla="*/ 9 w 103"/>
                  <a:gd name="T1" fmla="*/ 34 h 52"/>
                  <a:gd name="T2" fmla="*/ 2 w 103"/>
                  <a:gd name="T3" fmla="*/ 45 h 52"/>
                  <a:gd name="T4" fmla="*/ 8 w 103"/>
                  <a:gd name="T5" fmla="*/ 50 h 52"/>
                  <a:gd name="T6" fmla="*/ 22 w 103"/>
                  <a:gd name="T7" fmla="*/ 42 h 52"/>
                  <a:gd name="T8" fmla="*/ 42 w 103"/>
                  <a:gd name="T9" fmla="*/ 39 h 52"/>
                  <a:gd name="T10" fmla="*/ 57 w 103"/>
                  <a:gd name="T11" fmla="*/ 34 h 52"/>
                  <a:gd name="T12" fmla="*/ 70 w 103"/>
                  <a:gd name="T13" fmla="*/ 24 h 52"/>
                  <a:gd name="T14" fmla="*/ 67 w 103"/>
                  <a:gd name="T15" fmla="*/ 15 h 52"/>
                  <a:gd name="T16" fmla="*/ 82 w 103"/>
                  <a:gd name="T17" fmla="*/ 12 h 52"/>
                  <a:gd name="T18" fmla="*/ 91 w 103"/>
                  <a:gd name="T19" fmla="*/ 3 h 52"/>
                  <a:gd name="T20" fmla="*/ 67 w 103"/>
                  <a:gd name="T21" fmla="*/ 9 h 52"/>
                  <a:gd name="T22" fmla="*/ 54 w 103"/>
                  <a:gd name="T23" fmla="*/ 18 h 52"/>
                  <a:gd name="T24" fmla="*/ 41 w 103"/>
                  <a:gd name="T25" fmla="*/ 24 h 52"/>
                  <a:gd name="T26" fmla="*/ 31 w 103"/>
                  <a:gd name="T27" fmla="*/ 26 h 52"/>
                  <a:gd name="T28" fmla="*/ 21 w 103"/>
                  <a:gd name="T29" fmla="*/ 28 h 52"/>
                  <a:gd name="T30" fmla="*/ 9 w 103"/>
                  <a:gd name="T31"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52">
                    <a:moveTo>
                      <a:pt x="9" y="34"/>
                    </a:moveTo>
                    <a:cubicBezTo>
                      <a:pt x="8" y="36"/>
                      <a:pt x="2" y="42"/>
                      <a:pt x="2" y="45"/>
                    </a:cubicBezTo>
                    <a:cubicBezTo>
                      <a:pt x="2" y="48"/>
                      <a:pt x="0" y="52"/>
                      <a:pt x="8" y="50"/>
                    </a:cubicBezTo>
                    <a:cubicBezTo>
                      <a:pt x="15" y="47"/>
                      <a:pt x="12" y="42"/>
                      <a:pt x="22" y="42"/>
                    </a:cubicBezTo>
                    <a:cubicBezTo>
                      <a:pt x="31" y="42"/>
                      <a:pt x="36" y="42"/>
                      <a:pt x="42" y="39"/>
                    </a:cubicBezTo>
                    <a:cubicBezTo>
                      <a:pt x="47" y="36"/>
                      <a:pt x="50" y="37"/>
                      <a:pt x="57" y="34"/>
                    </a:cubicBezTo>
                    <a:cubicBezTo>
                      <a:pt x="65" y="30"/>
                      <a:pt x="73" y="28"/>
                      <a:pt x="70" y="24"/>
                    </a:cubicBezTo>
                    <a:cubicBezTo>
                      <a:pt x="67" y="19"/>
                      <a:pt x="61" y="16"/>
                      <a:pt x="67" y="15"/>
                    </a:cubicBezTo>
                    <a:cubicBezTo>
                      <a:pt x="73" y="15"/>
                      <a:pt x="71" y="17"/>
                      <a:pt x="82" y="12"/>
                    </a:cubicBezTo>
                    <a:cubicBezTo>
                      <a:pt x="93" y="8"/>
                      <a:pt x="103" y="0"/>
                      <a:pt x="91" y="3"/>
                    </a:cubicBezTo>
                    <a:cubicBezTo>
                      <a:pt x="78" y="7"/>
                      <a:pt x="77" y="5"/>
                      <a:pt x="67" y="9"/>
                    </a:cubicBezTo>
                    <a:cubicBezTo>
                      <a:pt x="57" y="13"/>
                      <a:pt x="61" y="15"/>
                      <a:pt x="54" y="18"/>
                    </a:cubicBezTo>
                    <a:cubicBezTo>
                      <a:pt x="48" y="22"/>
                      <a:pt x="45" y="23"/>
                      <a:pt x="41" y="24"/>
                    </a:cubicBezTo>
                    <a:cubicBezTo>
                      <a:pt x="38" y="25"/>
                      <a:pt x="36" y="25"/>
                      <a:pt x="31" y="26"/>
                    </a:cubicBezTo>
                    <a:cubicBezTo>
                      <a:pt x="27" y="28"/>
                      <a:pt x="27" y="27"/>
                      <a:pt x="21" y="28"/>
                    </a:cubicBezTo>
                    <a:cubicBezTo>
                      <a:pt x="15" y="29"/>
                      <a:pt x="10" y="32"/>
                      <a:pt x="9" y="3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6" name="Freeform 176">
                <a:extLst>
                  <a:ext uri="{FF2B5EF4-FFF2-40B4-BE49-F238E27FC236}">
                    <a16:creationId xmlns:a16="http://schemas.microsoft.com/office/drawing/2014/main" id="{68C7DA56-A0CA-4F7B-9FF8-31180108C1E4}"/>
                  </a:ext>
                </a:extLst>
              </p:cNvPr>
              <p:cNvSpPr>
                <a:spLocks/>
              </p:cNvSpPr>
              <p:nvPr/>
            </p:nvSpPr>
            <p:spPr bwMode="auto">
              <a:xfrm>
                <a:off x="3009534" y="2222912"/>
                <a:ext cx="43130" cy="17815"/>
              </a:xfrm>
              <a:custGeom>
                <a:avLst/>
                <a:gdLst>
                  <a:gd name="T0" fmla="*/ 4 w 46"/>
                  <a:gd name="T1" fmla="*/ 9 h 19"/>
                  <a:gd name="T2" fmla="*/ 4 w 46"/>
                  <a:gd name="T3" fmla="*/ 13 h 19"/>
                  <a:gd name="T4" fmla="*/ 16 w 46"/>
                  <a:gd name="T5" fmla="*/ 19 h 19"/>
                  <a:gd name="T6" fmla="*/ 25 w 46"/>
                  <a:gd name="T7" fmla="*/ 16 h 19"/>
                  <a:gd name="T8" fmla="*/ 35 w 46"/>
                  <a:gd name="T9" fmla="*/ 14 h 19"/>
                  <a:gd name="T10" fmla="*/ 42 w 46"/>
                  <a:gd name="T11" fmla="*/ 6 h 19"/>
                  <a:gd name="T12" fmla="*/ 34 w 46"/>
                  <a:gd name="T13" fmla="*/ 3 h 19"/>
                  <a:gd name="T14" fmla="*/ 18 w 46"/>
                  <a:gd name="T15" fmla="*/ 5 h 19"/>
                  <a:gd name="T16" fmla="*/ 7 w 46"/>
                  <a:gd name="T17" fmla="*/ 8 h 19"/>
                  <a:gd name="T18" fmla="*/ 4 w 46"/>
                  <a:gd name="T19"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9">
                    <a:moveTo>
                      <a:pt x="4" y="9"/>
                    </a:moveTo>
                    <a:cubicBezTo>
                      <a:pt x="4" y="10"/>
                      <a:pt x="0" y="9"/>
                      <a:pt x="4" y="13"/>
                    </a:cubicBezTo>
                    <a:cubicBezTo>
                      <a:pt x="8" y="17"/>
                      <a:pt x="11" y="19"/>
                      <a:pt x="16" y="19"/>
                    </a:cubicBezTo>
                    <a:cubicBezTo>
                      <a:pt x="20" y="19"/>
                      <a:pt x="19" y="18"/>
                      <a:pt x="25" y="16"/>
                    </a:cubicBezTo>
                    <a:cubicBezTo>
                      <a:pt x="32" y="15"/>
                      <a:pt x="33" y="16"/>
                      <a:pt x="35" y="14"/>
                    </a:cubicBezTo>
                    <a:cubicBezTo>
                      <a:pt x="38" y="11"/>
                      <a:pt x="46" y="9"/>
                      <a:pt x="42" y="6"/>
                    </a:cubicBezTo>
                    <a:cubicBezTo>
                      <a:pt x="39" y="3"/>
                      <a:pt x="42" y="0"/>
                      <a:pt x="34" y="3"/>
                    </a:cubicBezTo>
                    <a:cubicBezTo>
                      <a:pt x="25" y="6"/>
                      <a:pt x="19" y="3"/>
                      <a:pt x="18" y="5"/>
                    </a:cubicBezTo>
                    <a:cubicBezTo>
                      <a:pt x="16" y="8"/>
                      <a:pt x="8" y="8"/>
                      <a:pt x="7" y="8"/>
                    </a:cubicBezTo>
                    <a:cubicBezTo>
                      <a:pt x="5" y="8"/>
                      <a:pt x="5" y="8"/>
                      <a:pt x="4" y="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7" name="Freeform 177">
                <a:extLst>
                  <a:ext uri="{FF2B5EF4-FFF2-40B4-BE49-F238E27FC236}">
                    <a16:creationId xmlns:a16="http://schemas.microsoft.com/office/drawing/2014/main" id="{C15A0B91-8DFC-42E4-8531-65BE94F4A401}"/>
                  </a:ext>
                </a:extLst>
              </p:cNvPr>
              <p:cNvSpPr>
                <a:spLocks/>
              </p:cNvSpPr>
              <p:nvPr/>
            </p:nvSpPr>
            <p:spPr bwMode="auto">
              <a:xfrm>
                <a:off x="3060164" y="2152592"/>
                <a:ext cx="33754" cy="13127"/>
              </a:xfrm>
              <a:custGeom>
                <a:avLst/>
                <a:gdLst>
                  <a:gd name="T0" fmla="*/ 4 w 36"/>
                  <a:gd name="T1" fmla="*/ 6 h 14"/>
                  <a:gd name="T2" fmla="*/ 1 w 36"/>
                  <a:gd name="T3" fmla="*/ 10 h 14"/>
                  <a:gd name="T4" fmla="*/ 4 w 36"/>
                  <a:gd name="T5" fmla="*/ 14 h 14"/>
                  <a:gd name="T6" fmla="*/ 10 w 36"/>
                  <a:gd name="T7" fmla="*/ 12 h 14"/>
                  <a:gd name="T8" fmla="*/ 20 w 36"/>
                  <a:gd name="T9" fmla="*/ 9 h 14"/>
                  <a:gd name="T10" fmla="*/ 29 w 36"/>
                  <a:gd name="T11" fmla="*/ 8 h 14"/>
                  <a:gd name="T12" fmla="*/ 28 w 36"/>
                  <a:gd name="T13" fmla="*/ 4 h 14"/>
                  <a:gd name="T14" fmla="*/ 18 w 36"/>
                  <a:gd name="T15" fmla="*/ 2 h 14"/>
                  <a:gd name="T16" fmla="*/ 11 w 36"/>
                  <a:gd name="T17" fmla="*/ 2 h 14"/>
                  <a:gd name="T18" fmla="*/ 4 w 36"/>
                  <a:gd name="T1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4">
                    <a:moveTo>
                      <a:pt x="4" y="6"/>
                    </a:moveTo>
                    <a:cubicBezTo>
                      <a:pt x="3" y="7"/>
                      <a:pt x="0" y="8"/>
                      <a:pt x="1" y="10"/>
                    </a:cubicBezTo>
                    <a:cubicBezTo>
                      <a:pt x="1" y="13"/>
                      <a:pt x="1" y="14"/>
                      <a:pt x="4" y="14"/>
                    </a:cubicBezTo>
                    <a:cubicBezTo>
                      <a:pt x="7" y="14"/>
                      <a:pt x="6" y="13"/>
                      <a:pt x="10" y="12"/>
                    </a:cubicBezTo>
                    <a:cubicBezTo>
                      <a:pt x="14" y="10"/>
                      <a:pt x="14" y="9"/>
                      <a:pt x="20" y="9"/>
                    </a:cubicBezTo>
                    <a:cubicBezTo>
                      <a:pt x="25" y="10"/>
                      <a:pt x="27" y="10"/>
                      <a:pt x="29" y="8"/>
                    </a:cubicBezTo>
                    <a:cubicBezTo>
                      <a:pt x="31" y="6"/>
                      <a:pt x="36" y="4"/>
                      <a:pt x="28" y="4"/>
                    </a:cubicBezTo>
                    <a:cubicBezTo>
                      <a:pt x="21" y="4"/>
                      <a:pt x="20" y="3"/>
                      <a:pt x="18" y="2"/>
                    </a:cubicBezTo>
                    <a:cubicBezTo>
                      <a:pt x="15" y="1"/>
                      <a:pt x="15" y="0"/>
                      <a:pt x="11" y="2"/>
                    </a:cubicBezTo>
                    <a:cubicBezTo>
                      <a:pt x="6" y="4"/>
                      <a:pt x="4" y="5"/>
                      <a:pt x="4" y="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8" name="Freeform 179">
                <a:extLst>
                  <a:ext uri="{FF2B5EF4-FFF2-40B4-BE49-F238E27FC236}">
                    <a16:creationId xmlns:a16="http://schemas.microsoft.com/office/drawing/2014/main" id="{2F005CC7-D45F-46B7-B9F2-0D341EBECDD8}"/>
                  </a:ext>
                </a:extLst>
              </p:cNvPr>
              <p:cNvSpPr>
                <a:spLocks/>
              </p:cNvSpPr>
              <p:nvPr/>
            </p:nvSpPr>
            <p:spPr bwMode="auto">
              <a:xfrm>
                <a:off x="4566880" y="3281456"/>
                <a:ext cx="26253" cy="6563"/>
              </a:xfrm>
              <a:custGeom>
                <a:avLst/>
                <a:gdLst>
                  <a:gd name="T0" fmla="*/ 0 w 29"/>
                  <a:gd name="T1" fmla="*/ 6 h 8"/>
                  <a:gd name="T2" fmla="*/ 15 w 29"/>
                  <a:gd name="T3" fmla="*/ 2 h 8"/>
                  <a:gd name="T4" fmla="*/ 24 w 29"/>
                  <a:gd name="T5" fmla="*/ 5 h 8"/>
                  <a:gd name="T6" fmla="*/ 10 w 29"/>
                  <a:gd name="T7" fmla="*/ 8 h 8"/>
                  <a:gd name="T8" fmla="*/ 0 w 29"/>
                  <a:gd name="T9" fmla="*/ 6 h 8"/>
                </a:gdLst>
                <a:ahLst/>
                <a:cxnLst>
                  <a:cxn ang="0">
                    <a:pos x="T0" y="T1"/>
                  </a:cxn>
                  <a:cxn ang="0">
                    <a:pos x="T2" y="T3"/>
                  </a:cxn>
                  <a:cxn ang="0">
                    <a:pos x="T4" y="T5"/>
                  </a:cxn>
                  <a:cxn ang="0">
                    <a:pos x="T6" y="T7"/>
                  </a:cxn>
                  <a:cxn ang="0">
                    <a:pos x="T8" y="T9"/>
                  </a:cxn>
                </a:cxnLst>
                <a:rect l="0" t="0" r="r" b="b"/>
                <a:pathLst>
                  <a:path w="29" h="8">
                    <a:moveTo>
                      <a:pt x="0" y="6"/>
                    </a:moveTo>
                    <a:cubicBezTo>
                      <a:pt x="8" y="5"/>
                      <a:pt x="9" y="0"/>
                      <a:pt x="15" y="2"/>
                    </a:cubicBezTo>
                    <a:cubicBezTo>
                      <a:pt x="20" y="4"/>
                      <a:pt x="29" y="2"/>
                      <a:pt x="24" y="5"/>
                    </a:cubicBezTo>
                    <a:cubicBezTo>
                      <a:pt x="19" y="7"/>
                      <a:pt x="13" y="8"/>
                      <a:pt x="10" y="8"/>
                    </a:cubicBezTo>
                    <a:cubicBezTo>
                      <a:pt x="8" y="8"/>
                      <a:pt x="0" y="6"/>
                      <a:pt x="0" y="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9" name="Freeform 180">
                <a:extLst>
                  <a:ext uri="{FF2B5EF4-FFF2-40B4-BE49-F238E27FC236}">
                    <a16:creationId xmlns:a16="http://schemas.microsoft.com/office/drawing/2014/main" id="{3E20E6FD-D330-4AF2-958D-2203B4BCD67A}"/>
                  </a:ext>
                </a:extLst>
              </p:cNvPr>
              <p:cNvSpPr>
                <a:spLocks/>
              </p:cNvSpPr>
              <p:nvPr/>
            </p:nvSpPr>
            <p:spPr bwMode="auto">
              <a:xfrm>
                <a:off x="4567817" y="3305833"/>
                <a:ext cx="16877" cy="9376"/>
              </a:xfrm>
              <a:custGeom>
                <a:avLst/>
                <a:gdLst>
                  <a:gd name="T0" fmla="*/ 10 w 19"/>
                  <a:gd name="T1" fmla="*/ 0 h 10"/>
                  <a:gd name="T2" fmla="*/ 16 w 19"/>
                  <a:gd name="T3" fmla="*/ 6 h 10"/>
                  <a:gd name="T4" fmla="*/ 10 w 19"/>
                  <a:gd name="T5" fmla="*/ 9 h 10"/>
                  <a:gd name="T6" fmla="*/ 1 w 19"/>
                  <a:gd name="T7" fmla="*/ 4 h 10"/>
                  <a:gd name="T8" fmla="*/ 10 w 19"/>
                  <a:gd name="T9" fmla="*/ 0 h 10"/>
                </a:gdLst>
                <a:ahLst/>
                <a:cxnLst>
                  <a:cxn ang="0">
                    <a:pos x="T0" y="T1"/>
                  </a:cxn>
                  <a:cxn ang="0">
                    <a:pos x="T2" y="T3"/>
                  </a:cxn>
                  <a:cxn ang="0">
                    <a:pos x="T4" y="T5"/>
                  </a:cxn>
                  <a:cxn ang="0">
                    <a:pos x="T6" y="T7"/>
                  </a:cxn>
                  <a:cxn ang="0">
                    <a:pos x="T8" y="T9"/>
                  </a:cxn>
                </a:cxnLst>
                <a:rect l="0" t="0" r="r" b="b"/>
                <a:pathLst>
                  <a:path w="19" h="10">
                    <a:moveTo>
                      <a:pt x="10" y="0"/>
                    </a:moveTo>
                    <a:cubicBezTo>
                      <a:pt x="14" y="0"/>
                      <a:pt x="19" y="3"/>
                      <a:pt x="16" y="6"/>
                    </a:cubicBezTo>
                    <a:cubicBezTo>
                      <a:pt x="14" y="8"/>
                      <a:pt x="14" y="10"/>
                      <a:pt x="10" y="9"/>
                    </a:cubicBezTo>
                    <a:cubicBezTo>
                      <a:pt x="5" y="8"/>
                      <a:pt x="0" y="6"/>
                      <a:pt x="1" y="4"/>
                    </a:cubicBezTo>
                    <a:cubicBezTo>
                      <a:pt x="2" y="2"/>
                      <a:pt x="10" y="0"/>
                      <a:pt x="10" y="0"/>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0" name="Freeform 181">
                <a:extLst>
                  <a:ext uri="{FF2B5EF4-FFF2-40B4-BE49-F238E27FC236}">
                    <a16:creationId xmlns:a16="http://schemas.microsoft.com/office/drawing/2014/main" id="{9F305D9D-BA21-4707-A418-490D0ACD3839}"/>
                  </a:ext>
                </a:extLst>
              </p:cNvPr>
              <p:cNvSpPr>
                <a:spLocks/>
              </p:cNvSpPr>
              <p:nvPr/>
            </p:nvSpPr>
            <p:spPr bwMode="auto">
              <a:xfrm>
                <a:off x="4625011" y="3317085"/>
                <a:ext cx="29066" cy="22502"/>
              </a:xfrm>
              <a:custGeom>
                <a:avLst/>
                <a:gdLst>
                  <a:gd name="T0" fmla="*/ 7 w 32"/>
                  <a:gd name="T1" fmla="*/ 5 h 25"/>
                  <a:gd name="T2" fmla="*/ 1 w 32"/>
                  <a:gd name="T3" fmla="*/ 16 h 25"/>
                  <a:gd name="T4" fmla="*/ 8 w 32"/>
                  <a:gd name="T5" fmla="*/ 21 h 25"/>
                  <a:gd name="T6" fmla="*/ 12 w 32"/>
                  <a:gd name="T7" fmla="*/ 14 h 25"/>
                  <a:gd name="T8" fmla="*/ 22 w 32"/>
                  <a:gd name="T9" fmla="*/ 10 h 25"/>
                  <a:gd name="T10" fmla="*/ 22 w 32"/>
                  <a:gd name="T11" fmla="*/ 4 h 25"/>
                  <a:gd name="T12" fmla="*/ 7 w 32"/>
                  <a:gd name="T13" fmla="*/ 5 h 25"/>
                </a:gdLst>
                <a:ahLst/>
                <a:cxnLst>
                  <a:cxn ang="0">
                    <a:pos x="T0" y="T1"/>
                  </a:cxn>
                  <a:cxn ang="0">
                    <a:pos x="T2" y="T3"/>
                  </a:cxn>
                  <a:cxn ang="0">
                    <a:pos x="T4" y="T5"/>
                  </a:cxn>
                  <a:cxn ang="0">
                    <a:pos x="T6" y="T7"/>
                  </a:cxn>
                  <a:cxn ang="0">
                    <a:pos x="T8" y="T9"/>
                  </a:cxn>
                  <a:cxn ang="0">
                    <a:pos x="T10" y="T11"/>
                  </a:cxn>
                  <a:cxn ang="0">
                    <a:pos x="T12" y="T13"/>
                  </a:cxn>
                </a:cxnLst>
                <a:rect l="0" t="0" r="r" b="b"/>
                <a:pathLst>
                  <a:path w="32" h="25">
                    <a:moveTo>
                      <a:pt x="7" y="5"/>
                    </a:moveTo>
                    <a:cubicBezTo>
                      <a:pt x="6" y="11"/>
                      <a:pt x="0" y="12"/>
                      <a:pt x="1" y="16"/>
                    </a:cubicBezTo>
                    <a:cubicBezTo>
                      <a:pt x="2" y="20"/>
                      <a:pt x="5" y="25"/>
                      <a:pt x="8" y="21"/>
                    </a:cubicBezTo>
                    <a:cubicBezTo>
                      <a:pt x="12" y="16"/>
                      <a:pt x="10" y="16"/>
                      <a:pt x="12" y="14"/>
                    </a:cubicBezTo>
                    <a:cubicBezTo>
                      <a:pt x="15" y="12"/>
                      <a:pt x="20" y="10"/>
                      <a:pt x="22" y="10"/>
                    </a:cubicBezTo>
                    <a:cubicBezTo>
                      <a:pt x="24" y="9"/>
                      <a:pt x="32" y="7"/>
                      <a:pt x="22" y="4"/>
                    </a:cubicBezTo>
                    <a:cubicBezTo>
                      <a:pt x="12" y="0"/>
                      <a:pt x="7" y="1"/>
                      <a:pt x="7" y="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1" name="Freeform 182">
                <a:extLst>
                  <a:ext uri="{FF2B5EF4-FFF2-40B4-BE49-F238E27FC236}">
                    <a16:creationId xmlns:a16="http://schemas.microsoft.com/office/drawing/2014/main" id="{D8A5FE16-5BE5-4CBB-854B-E9CDF0923C5D}"/>
                  </a:ext>
                </a:extLst>
              </p:cNvPr>
              <p:cNvSpPr>
                <a:spLocks/>
              </p:cNvSpPr>
              <p:nvPr/>
            </p:nvSpPr>
            <p:spPr bwMode="auto">
              <a:xfrm>
                <a:off x="4654076" y="3299271"/>
                <a:ext cx="15002" cy="9376"/>
              </a:xfrm>
              <a:custGeom>
                <a:avLst/>
                <a:gdLst>
                  <a:gd name="T0" fmla="*/ 2 w 16"/>
                  <a:gd name="T1" fmla="*/ 8 h 10"/>
                  <a:gd name="T2" fmla="*/ 2 w 16"/>
                  <a:gd name="T3" fmla="*/ 2 h 10"/>
                  <a:gd name="T4" fmla="*/ 10 w 16"/>
                  <a:gd name="T5" fmla="*/ 0 h 10"/>
                  <a:gd name="T6" fmla="*/ 16 w 16"/>
                  <a:gd name="T7" fmla="*/ 4 h 10"/>
                  <a:gd name="T8" fmla="*/ 10 w 16"/>
                  <a:gd name="T9" fmla="*/ 10 h 10"/>
                  <a:gd name="T10" fmla="*/ 2 w 16"/>
                  <a:gd name="T11" fmla="*/ 8 h 10"/>
                </a:gdLst>
                <a:ahLst/>
                <a:cxnLst>
                  <a:cxn ang="0">
                    <a:pos x="T0" y="T1"/>
                  </a:cxn>
                  <a:cxn ang="0">
                    <a:pos x="T2" y="T3"/>
                  </a:cxn>
                  <a:cxn ang="0">
                    <a:pos x="T4" y="T5"/>
                  </a:cxn>
                  <a:cxn ang="0">
                    <a:pos x="T6" y="T7"/>
                  </a:cxn>
                  <a:cxn ang="0">
                    <a:pos x="T8" y="T9"/>
                  </a:cxn>
                  <a:cxn ang="0">
                    <a:pos x="T10" y="T11"/>
                  </a:cxn>
                </a:cxnLst>
                <a:rect l="0" t="0" r="r" b="b"/>
                <a:pathLst>
                  <a:path w="16" h="10">
                    <a:moveTo>
                      <a:pt x="2" y="8"/>
                    </a:moveTo>
                    <a:cubicBezTo>
                      <a:pt x="1" y="6"/>
                      <a:pt x="0" y="4"/>
                      <a:pt x="2" y="2"/>
                    </a:cubicBezTo>
                    <a:cubicBezTo>
                      <a:pt x="4" y="1"/>
                      <a:pt x="9" y="0"/>
                      <a:pt x="10" y="0"/>
                    </a:cubicBezTo>
                    <a:cubicBezTo>
                      <a:pt x="11" y="0"/>
                      <a:pt x="16" y="0"/>
                      <a:pt x="16" y="4"/>
                    </a:cubicBezTo>
                    <a:cubicBezTo>
                      <a:pt x="16" y="8"/>
                      <a:pt x="13" y="10"/>
                      <a:pt x="10" y="10"/>
                    </a:cubicBezTo>
                    <a:cubicBezTo>
                      <a:pt x="7" y="10"/>
                      <a:pt x="2" y="8"/>
                      <a:pt x="2" y="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2" name="Freeform 183">
                <a:extLst>
                  <a:ext uri="{FF2B5EF4-FFF2-40B4-BE49-F238E27FC236}">
                    <a16:creationId xmlns:a16="http://schemas.microsoft.com/office/drawing/2014/main" id="{1637D773-6517-47B1-B635-6C22B622EBE6}"/>
                  </a:ext>
                </a:extLst>
              </p:cNvPr>
              <p:cNvSpPr>
                <a:spLocks/>
              </p:cNvSpPr>
              <p:nvPr/>
            </p:nvSpPr>
            <p:spPr bwMode="auto">
              <a:xfrm>
                <a:off x="4670015" y="3288957"/>
                <a:ext cx="8439" cy="8439"/>
              </a:xfrm>
              <a:custGeom>
                <a:avLst/>
                <a:gdLst>
                  <a:gd name="T0" fmla="*/ 0 w 9"/>
                  <a:gd name="T1" fmla="*/ 2 h 9"/>
                  <a:gd name="T2" fmla="*/ 3 w 9"/>
                  <a:gd name="T3" fmla="*/ 0 h 9"/>
                  <a:gd name="T4" fmla="*/ 6 w 9"/>
                  <a:gd name="T5" fmla="*/ 3 h 9"/>
                  <a:gd name="T6" fmla="*/ 7 w 9"/>
                  <a:gd name="T7" fmla="*/ 7 h 9"/>
                  <a:gd name="T8" fmla="*/ 2 w 9"/>
                  <a:gd name="T9" fmla="*/ 7 h 9"/>
                  <a:gd name="T10" fmla="*/ 0 w 9"/>
                  <a:gd name="T11" fmla="*/ 2 h 9"/>
                </a:gdLst>
                <a:ahLst/>
                <a:cxnLst>
                  <a:cxn ang="0">
                    <a:pos x="T0" y="T1"/>
                  </a:cxn>
                  <a:cxn ang="0">
                    <a:pos x="T2" y="T3"/>
                  </a:cxn>
                  <a:cxn ang="0">
                    <a:pos x="T4" y="T5"/>
                  </a:cxn>
                  <a:cxn ang="0">
                    <a:pos x="T6" y="T7"/>
                  </a:cxn>
                  <a:cxn ang="0">
                    <a:pos x="T8" y="T9"/>
                  </a:cxn>
                  <a:cxn ang="0">
                    <a:pos x="T10" y="T11"/>
                  </a:cxn>
                </a:cxnLst>
                <a:rect l="0" t="0" r="r" b="b"/>
                <a:pathLst>
                  <a:path w="9" h="9">
                    <a:moveTo>
                      <a:pt x="0" y="2"/>
                    </a:moveTo>
                    <a:cubicBezTo>
                      <a:pt x="0" y="1"/>
                      <a:pt x="1" y="0"/>
                      <a:pt x="3" y="0"/>
                    </a:cubicBezTo>
                    <a:cubicBezTo>
                      <a:pt x="4" y="0"/>
                      <a:pt x="6" y="3"/>
                      <a:pt x="6" y="3"/>
                    </a:cubicBezTo>
                    <a:cubicBezTo>
                      <a:pt x="7" y="3"/>
                      <a:pt x="9" y="6"/>
                      <a:pt x="7" y="7"/>
                    </a:cubicBezTo>
                    <a:cubicBezTo>
                      <a:pt x="5" y="9"/>
                      <a:pt x="3" y="9"/>
                      <a:pt x="2" y="7"/>
                    </a:cubicBezTo>
                    <a:cubicBezTo>
                      <a:pt x="0" y="5"/>
                      <a:pt x="0" y="2"/>
                      <a:pt x="0" y="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3" name="Freeform 184">
                <a:extLst>
                  <a:ext uri="{FF2B5EF4-FFF2-40B4-BE49-F238E27FC236}">
                    <a16:creationId xmlns:a16="http://schemas.microsoft.com/office/drawing/2014/main" id="{A183A711-D196-4C1E-AE05-0869B2D1B145}"/>
                  </a:ext>
                </a:extLst>
              </p:cNvPr>
              <p:cNvSpPr>
                <a:spLocks/>
              </p:cNvSpPr>
              <p:nvPr/>
            </p:nvSpPr>
            <p:spPr bwMode="auto">
              <a:xfrm>
                <a:off x="3145485" y="3248641"/>
                <a:ext cx="24377" cy="29066"/>
              </a:xfrm>
              <a:custGeom>
                <a:avLst/>
                <a:gdLst>
                  <a:gd name="T0" fmla="*/ 6 w 27"/>
                  <a:gd name="T1" fmla="*/ 11 h 31"/>
                  <a:gd name="T2" fmla="*/ 22 w 27"/>
                  <a:gd name="T3" fmla="*/ 0 h 31"/>
                  <a:gd name="T4" fmla="*/ 27 w 27"/>
                  <a:gd name="T5" fmla="*/ 21 h 31"/>
                  <a:gd name="T6" fmla="*/ 11 w 27"/>
                  <a:gd name="T7" fmla="*/ 29 h 31"/>
                  <a:gd name="T8" fmla="*/ 6 w 27"/>
                  <a:gd name="T9" fmla="*/ 11 h 31"/>
                </a:gdLst>
                <a:ahLst/>
                <a:cxnLst>
                  <a:cxn ang="0">
                    <a:pos x="T0" y="T1"/>
                  </a:cxn>
                  <a:cxn ang="0">
                    <a:pos x="T2" y="T3"/>
                  </a:cxn>
                  <a:cxn ang="0">
                    <a:pos x="T4" y="T5"/>
                  </a:cxn>
                  <a:cxn ang="0">
                    <a:pos x="T6" y="T7"/>
                  </a:cxn>
                  <a:cxn ang="0">
                    <a:pos x="T8" y="T9"/>
                  </a:cxn>
                </a:cxnLst>
                <a:rect l="0" t="0" r="r" b="b"/>
                <a:pathLst>
                  <a:path w="27" h="31">
                    <a:moveTo>
                      <a:pt x="6" y="11"/>
                    </a:moveTo>
                    <a:cubicBezTo>
                      <a:pt x="14" y="5"/>
                      <a:pt x="22" y="0"/>
                      <a:pt x="22" y="0"/>
                    </a:cubicBezTo>
                    <a:cubicBezTo>
                      <a:pt x="22" y="0"/>
                      <a:pt x="27" y="18"/>
                      <a:pt x="27" y="21"/>
                    </a:cubicBezTo>
                    <a:cubicBezTo>
                      <a:pt x="27" y="25"/>
                      <a:pt x="22" y="31"/>
                      <a:pt x="11" y="29"/>
                    </a:cubicBezTo>
                    <a:cubicBezTo>
                      <a:pt x="0" y="27"/>
                      <a:pt x="6" y="11"/>
                      <a:pt x="6" y="1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4" name="Freeform 185">
                <a:extLst>
                  <a:ext uri="{FF2B5EF4-FFF2-40B4-BE49-F238E27FC236}">
                    <a16:creationId xmlns:a16="http://schemas.microsoft.com/office/drawing/2014/main" id="{A6D2B6A7-D1C0-4D4D-BA9C-D755F796F017}"/>
                  </a:ext>
                </a:extLst>
              </p:cNvPr>
              <p:cNvSpPr>
                <a:spLocks/>
              </p:cNvSpPr>
              <p:nvPr/>
            </p:nvSpPr>
            <p:spPr bwMode="auto">
              <a:xfrm>
                <a:off x="3141735" y="3222388"/>
                <a:ext cx="21565" cy="22502"/>
              </a:xfrm>
              <a:custGeom>
                <a:avLst/>
                <a:gdLst>
                  <a:gd name="T0" fmla="*/ 23 w 23"/>
                  <a:gd name="T1" fmla="*/ 21 h 25"/>
                  <a:gd name="T2" fmla="*/ 7 w 23"/>
                  <a:gd name="T3" fmla="*/ 2 h 25"/>
                  <a:gd name="T4" fmla="*/ 2 w 23"/>
                  <a:gd name="T5" fmla="*/ 6 h 25"/>
                  <a:gd name="T6" fmla="*/ 2 w 23"/>
                  <a:gd name="T7" fmla="*/ 15 h 25"/>
                  <a:gd name="T8" fmla="*/ 9 w 23"/>
                  <a:gd name="T9" fmla="*/ 23 h 25"/>
                  <a:gd name="T10" fmla="*/ 23 w 23"/>
                  <a:gd name="T11" fmla="*/ 21 h 25"/>
                </a:gdLst>
                <a:ahLst/>
                <a:cxnLst>
                  <a:cxn ang="0">
                    <a:pos x="T0" y="T1"/>
                  </a:cxn>
                  <a:cxn ang="0">
                    <a:pos x="T2" y="T3"/>
                  </a:cxn>
                  <a:cxn ang="0">
                    <a:pos x="T4" y="T5"/>
                  </a:cxn>
                  <a:cxn ang="0">
                    <a:pos x="T6" y="T7"/>
                  </a:cxn>
                  <a:cxn ang="0">
                    <a:pos x="T8" y="T9"/>
                  </a:cxn>
                  <a:cxn ang="0">
                    <a:pos x="T10" y="T11"/>
                  </a:cxn>
                </a:cxnLst>
                <a:rect l="0" t="0" r="r" b="b"/>
                <a:pathLst>
                  <a:path w="23" h="25">
                    <a:moveTo>
                      <a:pt x="23" y="21"/>
                    </a:moveTo>
                    <a:cubicBezTo>
                      <a:pt x="17" y="13"/>
                      <a:pt x="10" y="4"/>
                      <a:pt x="7" y="2"/>
                    </a:cubicBezTo>
                    <a:cubicBezTo>
                      <a:pt x="4" y="0"/>
                      <a:pt x="3" y="4"/>
                      <a:pt x="2" y="6"/>
                    </a:cubicBezTo>
                    <a:cubicBezTo>
                      <a:pt x="1" y="8"/>
                      <a:pt x="0" y="12"/>
                      <a:pt x="2" y="15"/>
                    </a:cubicBezTo>
                    <a:cubicBezTo>
                      <a:pt x="4" y="17"/>
                      <a:pt x="5" y="21"/>
                      <a:pt x="9" y="23"/>
                    </a:cubicBezTo>
                    <a:cubicBezTo>
                      <a:pt x="14" y="25"/>
                      <a:pt x="23" y="21"/>
                      <a:pt x="23" y="2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5" name="Freeform 186">
                <a:extLst>
                  <a:ext uri="{FF2B5EF4-FFF2-40B4-BE49-F238E27FC236}">
                    <a16:creationId xmlns:a16="http://schemas.microsoft.com/office/drawing/2014/main" id="{FB93EEAB-388D-40C9-8B92-C2E0321CF6A5}"/>
                  </a:ext>
                </a:extLst>
              </p:cNvPr>
              <p:cNvSpPr>
                <a:spLocks/>
              </p:cNvSpPr>
              <p:nvPr/>
            </p:nvSpPr>
            <p:spPr bwMode="auto">
              <a:xfrm>
                <a:off x="3122046" y="3202698"/>
                <a:ext cx="19690" cy="19690"/>
              </a:xfrm>
              <a:custGeom>
                <a:avLst/>
                <a:gdLst>
                  <a:gd name="T0" fmla="*/ 0 w 21"/>
                  <a:gd name="T1" fmla="*/ 3 h 21"/>
                  <a:gd name="T2" fmla="*/ 15 w 21"/>
                  <a:gd name="T3" fmla="*/ 20 h 21"/>
                  <a:gd name="T4" fmla="*/ 15 w 21"/>
                  <a:gd name="T5" fmla="*/ 11 h 21"/>
                  <a:gd name="T6" fmla="*/ 19 w 21"/>
                  <a:gd name="T7" fmla="*/ 7 h 21"/>
                  <a:gd name="T8" fmla="*/ 10 w 21"/>
                  <a:gd name="T9" fmla="*/ 2 h 21"/>
                  <a:gd name="T10" fmla="*/ 0 w 21"/>
                  <a:gd name="T11" fmla="*/ 3 h 21"/>
                </a:gdLst>
                <a:ahLst/>
                <a:cxnLst>
                  <a:cxn ang="0">
                    <a:pos x="T0" y="T1"/>
                  </a:cxn>
                  <a:cxn ang="0">
                    <a:pos x="T2" y="T3"/>
                  </a:cxn>
                  <a:cxn ang="0">
                    <a:pos x="T4" y="T5"/>
                  </a:cxn>
                  <a:cxn ang="0">
                    <a:pos x="T6" y="T7"/>
                  </a:cxn>
                  <a:cxn ang="0">
                    <a:pos x="T8" y="T9"/>
                  </a:cxn>
                  <a:cxn ang="0">
                    <a:pos x="T10" y="T11"/>
                  </a:cxn>
                </a:cxnLst>
                <a:rect l="0" t="0" r="r" b="b"/>
                <a:pathLst>
                  <a:path w="21" h="21">
                    <a:moveTo>
                      <a:pt x="0" y="3"/>
                    </a:moveTo>
                    <a:cubicBezTo>
                      <a:pt x="7" y="11"/>
                      <a:pt x="12" y="18"/>
                      <a:pt x="15" y="20"/>
                    </a:cubicBezTo>
                    <a:cubicBezTo>
                      <a:pt x="19" y="21"/>
                      <a:pt x="15" y="13"/>
                      <a:pt x="15" y="11"/>
                    </a:cubicBezTo>
                    <a:cubicBezTo>
                      <a:pt x="15" y="8"/>
                      <a:pt x="21" y="9"/>
                      <a:pt x="19" y="7"/>
                    </a:cubicBezTo>
                    <a:cubicBezTo>
                      <a:pt x="16" y="4"/>
                      <a:pt x="15" y="3"/>
                      <a:pt x="10" y="2"/>
                    </a:cubicBezTo>
                    <a:cubicBezTo>
                      <a:pt x="6" y="0"/>
                      <a:pt x="0" y="3"/>
                      <a:pt x="0"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6" name="Freeform 187">
                <a:extLst>
                  <a:ext uri="{FF2B5EF4-FFF2-40B4-BE49-F238E27FC236}">
                    <a16:creationId xmlns:a16="http://schemas.microsoft.com/office/drawing/2014/main" id="{77B21766-1800-44BD-A631-E70152F6C757}"/>
                  </a:ext>
                </a:extLst>
              </p:cNvPr>
              <p:cNvSpPr>
                <a:spLocks/>
              </p:cNvSpPr>
              <p:nvPr/>
            </p:nvSpPr>
            <p:spPr bwMode="auto">
              <a:xfrm>
                <a:off x="4773151" y="2474187"/>
                <a:ext cx="63757" cy="30941"/>
              </a:xfrm>
              <a:custGeom>
                <a:avLst/>
                <a:gdLst>
                  <a:gd name="T0" fmla="*/ 10 w 70"/>
                  <a:gd name="T1" fmla="*/ 8 h 33"/>
                  <a:gd name="T2" fmla="*/ 21 w 70"/>
                  <a:gd name="T3" fmla="*/ 17 h 33"/>
                  <a:gd name="T4" fmla="*/ 33 w 70"/>
                  <a:gd name="T5" fmla="*/ 25 h 33"/>
                  <a:gd name="T6" fmla="*/ 60 w 70"/>
                  <a:gd name="T7" fmla="*/ 32 h 33"/>
                  <a:gd name="T8" fmla="*/ 63 w 70"/>
                  <a:gd name="T9" fmla="*/ 24 h 33"/>
                  <a:gd name="T10" fmla="*/ 48 w 70"/>
                  <a:gd name="T11" fmla="*/ 14 h 33"/>
                  <a:gd name="T12" fmla="*/ 32 w 70"/>
                  <a:gd name="T13" fmla="*/ 8 h 33"/>
                  <a:gd name="T14" fmla="*/ 10 w 70"/>
                  <a:gd name="T15" fmla="*/ 8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33">
                    <a:moveTo>
                      <a:pt x="10" y="8"/>
                    </a:moveTo>
                    <a:cubicBezTo>
                      <a:pt x="17" y="13"/>
                      <a:pt x="19" y="11"/>
                      <a:pt x="21" y="17"/>
                    </a:cubicBezTo>
                    <a:cubicBezTo>
                      <a:pt x="23" y="22"/>
                      <a:pt x="20" y="21"/>
                      <a:pt x="33" y="25"/>
                    </a:cubicBezTo>
                    <a:cubicBezTo>
                      <a:pt x="46" y="29"/>
                      <a:pt x="57" y="31"/>
                      <a:pt x="60" y="32"/>
                    </a:cubicBezTo>
                    <a:cubicBezTo>
                      <a:pt x="62" y="33"/>
                      <a:pt x="70" y="29"/>
                      <a:pt x="63" y="24"/>
                    </a:cubicBezTo>
                    <a:cubicBezTo>
                      <a:pt x="57" y="20"/>
                      <a:pt x="56" y="18"/>
                      <a:pt x="48" y="14"/>
                    </a:cubicBezTo>
                    <a:cubicBezTo>
                      <a:pt x="41" y="11"/>
                      <a:pt x="44" y="9"/>
                      <a:pt x="32" y="8"/>
                    </a:cubicBezTo>
                    <a:cubicBezTo>
                      <a:pt x="20" y="7"/>
                      <a:pt x="0" y="0"/>
                      <a:pt x="10" y="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7" name="Freeform 188">
                <a:extLst>
                  <a:ext uri="{FF2B5EF4-FFF2-40B4-BE49-F238E27FC236}">
                    <a16:creationId xmlns:a16="http://schemas.microsoft.com/office/drawing/2014/main" id="{7876347C-B35F-488F-98C1-F33D092064D8}"/>
                  </a:ext>
                </a:extLst>
              </p:cNvPr>
              <p:cNvSpPr>
                <a:spLocks/>
              </p:cNvSpPr>
              <p:nvPr/>
            </p:nvSpPr>
            <p:spPr bwMode="auto">
              <a:xfrm>
                <a:off x="4750648" y="2550132"/>
                <a:ext cx="48755" cy="30941"/>
              </a:xfrm>
              <a:custGeom>
                <a:avLst/>
                <a:gdLst>
                  <a:gd name="T0" fmla="*/ 3 w 53"/>
                  <a:gd name="T1" fmla="*/ 11 h 33"/>
                  <a:gd name="T2" fmla="*/ 8 w 53"/>
                  <a:gd name="T3" fmla="*/ 17 h 33"/>
                  <a:gd name="T4" fmla="*/ 11 w 53"/>
                  <a:gd name="T5" fmla="*/ 22 h 33"/>
                  <a:gd name="T6" fmla="*/ 16 w 53"/>
                  <a:gd name="T7" fmla="*/ 26 h 33"/>
                  <a:gd name="T8" fmla="*/ 25 w 53"/>
                  <a:gd name="T9" fmla="*/ 27 h 33"/>
                  <a:gd name="T10" fmla="*/ 28 w 53"/>
                  <a:gd name="T11" fmla="*/ 29 h 33"/>
                  <a:gd name="T12" fmla="*/ 33 w 53"/>
                  <a:gd name="T13" fmla="*/ 33 h 33"/>
                  <a:gd name="T14" fmla="*/ 39 w 53"/>
                  <a:gd name="T15" fmla="*/ 29 h 33"/>
                  <a:gd name="T16" fmla="*/ 43 w 53"/>
                  <a:gd name="T17" fmla="*/ 23 h 33"/>
                  <a:gd name="T18" fmla="*/ 50 w 53"/>
                  <a:gd name="T19" fmla="*/ 22 h 33"/>
                  <a:gd name="T20" fmla="*/ 48 w 53"/>
                  <a:gd name="T21" fmla="*/ 18 h 33"/>
                  <a:gd name="T22" fmla="*/ 37 w 53"/>
                  <a:gd name="T23" fmla="*/ 20 h 33"/>
                  <a:gd name="T24" fmla="*/ 27 w 53"/>
                  <a:gd name="T25" fmla="*/ 20 h 33"/>
                  <a:gd name="T26" fmla="*/ 21 w 53"/>
                  <a:gd name="T27" fmla="*/ 17 h 33"/>
                  <a:gd name="T28" fmla="*/ 14 w 53"/>
                  <a:gd name="T29" fmla="*/ 16 h 33"/>
                  <a:gd name="T30" fmla="*/ 12 w 53"/>
                  <a:gd name="T31" fmla="*/ 9 h 33"/>
                  <a:gd name="T32" fmla="*/ 15 w 53"/>
                  <a:gd name="T33" fmla="*/ 4 h 33"/>
                  <a:gd name="T34" fmla="*/ 8 w 53"/>
                  <a:gd name="T35" fmla="*/ 3 h 33"/>
                  <a:gd name="T36" fmla="*/ 1 w 53"/>
                  <a:gd name="T37" fmla="*/ 9 h 33"/>
                  <a:gd name="T38" fmla="*/ 3 w 53"/>
                  <a:gd name="T39"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3">
                    <a:moveTo>
                      <a:pt x="3" y="11"/>
                    </a:moveTo>
                    <a:cubicBezTo>
                      <a:pt x="5" y="15"/>
                      <a:pt x="7" y="14"/>
                      <a:pt x="8" y="17"/>
                    </a:cubicBezTo>
                    <a:cubicBezTo>
                      <a:pt x="8" y="20"/>
                      <a:pt x="9" y="19"/>
                      <a:pt x="11" y="22"/>
                    </a:cubicBezTo>
                    <a:cubicBezTo>
                      <a:pt x="13" y="24"/>
                      <a:pt x="12" y="26"/>
                      <a:pt x="16" y="26"/>
                    </a:cubicBezTo>
                    <a:cubicBezTo>
                      <a:pt x="20" y="27"/>
                      <a:pt x="22" y="29"/>
                      <a:pt x="25" y="27"/>
                    </a:cubicBezTo>
                    <a:cubicBezTo>
                      <a:pt x="27" y="25"/>
                      <a:pt x="27" y="27"/>
                      <a:pt x="28" y="29"/>
                    </a:cubicBezTo>
                    <a:cubicBezTo>
                      <a:pt x="29" y="31"/>
                      <a:pt x="30" y="33"/>
                      <a:pt x="33" y="33"/>
                    </a:cubicBezTo>
                    <a:cubicBezTo>
                      <a:pt x="36" y="33"/>
                      <a:pt x="37" y="33"/>
                      <a:pt x="39" y="29"/>
                    </a:cubicBezTo>
                    <a:cubicBezTo>
                      <a:pt x="41" y="25"/>
                      <a:pt x="38" y="24"/>
                      <a:pt x="43" y="23"/>
                    </a:cubicBezTo>
                    <a:cubicBezTo>
                      <a:pt x="47" y="22"/>
                      <a:pt x="46" y="24"/>
                      <a:pt x="50" y="22"/>
                    </a:cubicBezTo>
                    <a:cubicBezTo>
                      <a:pt x="53" y="19"/>
                      <a:pt x="53" y="18"/>
                      <a:pt x="48" y="18"/>
                    </a:cubicBezTo>
                    <a:cubicBezTo>
                      <a:pt x="43" y="18"/>
                      <a:pt x="41" y="19"/>
                      <a:pt x="37" y="20"/>
                    </a:cubicBezTo>
                    <a:cubicBezTo>
                      <a:pt x="33" y="20"/>
                      <a:pt x="30" y="21"/>
                      <a:pt x="27" y="20"/>
                    </a:cubicBezTo>
                    <a:cubicBezTo>
                      <a:pt x="25" y="19"/>
                      <a:pt x="26" y="18"/>
                      <a:pt x="21" y="17"/>
                    </a:cubicBezTo>
                    <a:cubicBezTo>
                      <a:pt x="16" y="16"/>
                      <a:pt x="16" y="20"/>
                      <a:pt x="14" y="16"/>
                    </a:cubicBezTo>
                    <a:cubicBezTo>
                      <a:pt x="12" y="12"/>
                      <a:pt x="10" y="12"/>
                      <a:pt x="12" y="9"/>
                    </a:cubicBezTo>
                    <a:cubicBezTo>
                      <a:pt x="14" y="7"/>
                      <a:pt x="15" y="7"/>
                      <a:pt x="15" y="4"/>
                    </a:cubicBezTo>
                    <a:cubicBezTo>
                      <a:pt x="14" y="2"/>
                      <a:pt x="12" y="0"/>
                      <a:pt x="8" y="3"/>
                    </a:cubicBezTo>
                    <a:cubicBezTo>
                      <a:pt x="3" y="7"/>
                      <a:pt x="0" y="8"/>
                      <a:pt x="1" y="9"/>
                    </a:cubicBezTo>
                    <a:cubicBezTo>
                      <a:pt x="3" y="11"/>
                      <a:pt x="2" y="10"/>
                      <a:pt x="3" y="1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8" name="Freeform 189">
                <a:extLst>
                  <a:ext uri="{FF2B5EF4-FFF2-40B4-BE49-F238E27FC236}">
                    <a16:creationId xmlns:a16="http://schemas.microsoft.com/office/drawing/2014/main" id="{98C83B90-7E4D-49A7-BCF3-3E64458D70EA}"/>
                  </a:ext>
                </a:extLst>
              </p:cNvPr>
              <p:cNvSpPr>
                <a:spLocks/>
              </p:cNvSpPr>
              <p:nvPr/>
            </p:nvSpPr>
            <p:spPr bwMode="auto">
              <a:xfrm>
                <a:off x="4863160" y="2438559"/>
                <a:ext cx="139702" cy="127513"/>
              </a:xfrm>
              <a:custGeom>
                <a:avLst/>
                <a:gdLst>
                  <a:gd name="T0" fmla="*/ 9 w 152"/>
                  <a:gd name="T1" fmla="*/ 96 h 138"/>
                  <a:gd name="T2" fmla="*/ 23 w 152"/>
                  <a:gd name="T3" fmla="*/ 88 h 138"/>
                  <a:gd name="T4" fmla="*/ 17 w 152"/>
                  <a:gd name="T5" fmla="*/ 84 h 138"/>
                  <a:gd name="T6" fmla="*/ 18 w 152"/>
                  <a:gd name="T7" fmla="*/ 79 h 138"/>
                  <a:gd name="T8" fmla="*/ 29 w 152"/>
                  <a:gd name="T9" fmla="*/ 74 h 138"/>
                  <a:gd name="T10" fmla="*/ 44 w 152"/>
                  <a:gd name="T11" fmla="*/ 66 h 138"/>
                  <a:gd name="T12" fmla="*/ 46 w 152"/>
                  <a:gd name="T13" fmla="*/ 58 h 138"/>
                  <a:gd name="T14" fmla="*/ 57 w 152"/>
                  <a:gd name="T15" fmla="*/ 44 h 138"/>
                  <a:gd name="T16" fmla="*/ 72 w 152"/>
                  <a:gd name="T17" fmla="*/ 27 h 138"/>
                  <a:gd name="T18" fmla="*/ 91 w 152"/>
                  <a:gd name="T19" fmla="*/ 13 h 138"/>
                  <a:gd name="T20" fmla="*/ 106 w 152"/>
                  <a:gd name="T21" fmla="*/ 4 h 138"/>
                  <a:gd name="T22" fmla="*/ 123 w 152"/>
                  <a:gd name="T23" fmla="*/ 3 h 138"/>
                  <a:gd name="T24" fmla="*/ 111 w 152"/>
                  <a:gd name="T25" fmla="*/ 11 h 138"/>
                  <a:gd name="T26" fmla="*/ 108 w 152"/>
                  <a:gd name="T27" fmla="*/ 21 h 138"/>
                  <a:gd name="T28" fmla="*/ 96 w 152"/>
                  <a:gd name="T29" fmla="*/ 32 h 138"/>
                  <a:gd name="T30" fmla="*/ 79 w 152"/>
                  <a:gd name="T31" fmla="*/ 49 h 138"/>
                  <a:gd name="T32" fmla="*/ 93 w 152"/>
                  <a:gd name="T33" fmla="*/ 42 h 138"/>
                  <a:gd name="T34" fmla="*/ 111 w 152"/>
                  <a:gd name="T35" fmla="*/ 45 h 138"/>
                  <a:gd name="T36" fmla="*/ 92 w 152"/>
                  <a:gd name="T37" fmla="*/ 57 h 138"/>
                  <a:gd name="T38" fmla="*/ 106 w 152"/>
                  <a:gd name="T39" fmla="*/ 58 h 138"/>
                  <a:gd name="T40" fmla="*/ 119 w 152"/>
                  <a:gd name="T41" fmla="*/ 61 h 138"/>
                  <a:gd name="T42" fmla="*/ 126 w 152"/>
                  <a:gd name="T43" fmla="*/ 59 h 138"/>
                  <a:gd name="T44" fmla="*/ 142 w 152"/>
                  <a:gd name="T45" fmla="*/ 60 h 138"/>
                  <a:gd name="T46" fmla="*/ 134 w 152"/>
                  <a:gd name="T47" fmla="*/ 76 h 138"/>
                  <a:gd name="T48" fmla="*/ 141 w 152"/>
                  <a:gd name="T49" fmla="*/ 84 h 138"/>
                  <a:gd name="T50" fmla="*/ 145 w 152"/>
                  <a:gd name="T51" fmla="*/ 90 h 138"/>
                  <a:gd name="T52" fmla="*/ 128 w 152"/>
                  <a:gd name="T53" fmla="*/ 100 h 138"/>
                  <a:gd name="T54" fmla="*/ 132 w 152"/>
                  <a:gd name="T55" fmla="*/ 107 h 138"/>
                  <a:gd name="T56" fmla="*/ 146 w 152"/>
                  <a:gd name="T57" fmla="*/ 95 h 138"/>
                  <a:gd name="T58" fmla="*/ 136 w 152"/>
                  <a:gd name="T59" fmla="*/ 112 h 138"/>
                  <a:gd name="T60" fmla="*/ 135 w 152"/>
                  <a:gd name="T61" fmla="*/ 132 h 138"/>
                  <a:gd name="T62" fmla="*/ 118 w 152"/>
                  <a:gd name="T63" fmla="*/ 132 h 138"/>
                  <a:gd name="T64" fmla="*/ 119 w 152"/>
                  <a:gd name="T65" fmla="*/ 123 h 138"/>
                  <a:gd name="T66" fmla="*/ 114 w 152"/>
                  <a:gd name="T67" fmla="*/ 120 h 138"/>
                  <a:gd name="T68" fmla="*/ 117 w 152"/>
                  <a:gd name="T69" fmla="*/ 102 h 138"/>
                  <a:gd name="T70" fmla="*/ 103 w 152"/>
                  <a:gd name="T71" fmla="*/ 116 h 138"/>
                  <a:gd name="T72" fmla="*/ 86 w 152"/>
                  <a:gd name="T73" fmla="*/ 125 h 138"/>
                  <a:gd name="T74" fmla="*/ 68 w 152"/>
                  <a:gd name="T75" fmla="*/ 126 h 138"/>
                  <a:gd name="T76" fmla="*/ 82 w 152"/>
                  <a:gd name="T77" fmla="*/ 118 h 138"/>
                  <a:gd name="T78" fmla="*/ 97 w 152"/>
                  <a:gd name="T79" fmla="*/ 107 h 138"/>
                  <a:gd name="T80" fmla="*/ 81 w 152"/>
                  <a:gd name="T81" fmla="*/ 114 h 138"/>
                  <a:gd name="T82" fmla="*/ 77 w 152"/>
                  <a:gd name="T83" fmla="*/ 108 h 138"/>
                  <a:gd name="T84" fmla="*/ 65 w 152"/>
                  <a:gd name="T85" fmla="*/ 108 h 138"/>
                  <a:gd name="T86" fmla="*/ 45 w 152"/>
                  <a:gd name="T87" fmla="*/ 108 h 138"/>
                  <a:gd name="T88" fmla="*/ 24 w 152"/>
                  <a:gd name="T89" fmla="*/ 106 h 138"/>
                  <a:gd name="T90" fmla="*/ 8 w 152"/>
                  <a:gd name="T91" fmla="*/ 109 h 138"/>
                  <a:gd name="T92" fmla="*/ 3 w 152"/>
                  <a:gd name="T93" fmla="*/ 10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2" h="138">
                    <a:moveTo>
                      <a:pt x="3" y="100"/>
                    </a:moveTo>
                    <a:cubicBezTo>
                      <a:pt x="5" y="98"/>
                      <a:pt x="6" y="97"/>
                      <a:pt x="9" y="96"/>
                    </a:cubicBezTo>
                    <a:cubicBezTo>
                      <a:pt x="12" y="94"/>
                      <a:pt x="11" y="95"/>
                      <a:pt x="15" y="93"/>
                    </a:cubicBezTo>
                    <a:cubicBezTo>
                      <a:pt x="20" y="91"/>
                      <a:pt x="19" y="90"/>
                      <a:pt x="23" y="88"/>
                    </a:cubicBezTo>
                    <a:cubicBezTo>
                      <a:pt x="26" y="87"/>
                      <a:pt x="33" y="85"/>
                      <a:pt x="29" y="84"/>
                    </a:cubicBezTo>
                    <a:cubicBezTo>
                      <a:pt x="25" y="84"/>
                      <a:pt x="20" y="82"/>
                      <a:pt x="17" y="84"/>
                    </a:cubicBezTo>
                    <a:cubicBezTo>
                      <a:pt x="13" y="85"/>
                      <a:pt x="12" y="86"/>
                      <a:pt x="13" y="83"/>
                    </a:cubicBezTo>
                    <a:cubicBezTo>
                      <a:pt x="14" y="81"/>
                      <a:pt x="15" y="79"/>
                      <a:pt x="18" y="79"/>
                    </a:cubicBezTo>
                    <a:cubicBezTo>
                      <a:pt x="21" y="79"/>
                      <a:pt x="21" y="78"/>
                      <a:pt x="24" y="78"/>
                    </a:cubicBezTo>
                    <a:cubicBezTo>
                      <a:pt x="28" y="77"/>
                      <a:pt x="28" y="77"/>
                      <a:pt x="29" y="74"/>
                    </a:cubicBezTo>
                    <a:cubicBezTo>
                      <a:pt x="30" y="72"/>
                      <a:pt x="29" y="70"/>
                      <a:pt x="32" y="70"/>
                    </a:cubicBezTo>
                    <a:cubicBezTo>
                      <a:pt x="36" y="69"/>
                      <a:pt x="46" y="68"/>
                      <a:pt x="44" y="66"/>
                    </a:cubicBezTo>
                    <a:cubicBezTo>
                      <a:pt x="42" y="64"/>
                      <a:pt x="41" y="63"/>
                      <a:pt x="43" y="60"/>
                    </a:cubicBezTo>
                    <a:cubicBezTo>
                      <a:pt x="45" y="58"/>
                      <a:pt x="43" y="58"/>
                      <a:pt x="46" y="58"/>
                    </a:cubicBezTo>
                    <a:cubicBezTo>
                      <a:pt x="49" y="57"/>
                      <a:pt x="53" y="57"/>
                      <a:pt x="53" y="53"/>
                    </a:cubicBezTo>
                    <a:cubicBezTo>
                      <a:pt x="54" y="49"/>
                      <a:pt x="55" y="45"/>
                      <a:pt x="57" y="44"/>
                    </a:cubicBezTo>
                    <a:cubicBezTo>
                      <a:pt x="58" y="43"/>
                      <a:pt x="63" y="41"/>
                      <a:pt x="66" y="37"/>
                    </a:cubicBezTo>
                    <a:cubicBezTo>
                      <a:pt x="68" y="32"/>
                      <a:pt x="68" y="30"/>
                      <a:pt x="72" y="27"/>
                    </a:cubicBezTo>
                    <a:cubicBezTo>
                      <a:pt x="77" y="25"/>
                      <a:pt x="81" y="24"/>
                      <a:pt x="84" y="21"/>
                    </a:cubicBezTo>
                    <a:cubicBezTo>
                      <a:pt x="87" y="17"/>
                      <a:pt x="87" y="15"/>
                      <a:pt x="91" y="13"/>
                    </a:cubicBezTo>
                    <a:cubicBezTo>
                      <a:pt x="94" y="11"/>
                      <a:pt x="93" y="10"/>
                      <a:pt x="97" y="8"/>
                    </a:cubicBezTo>
                    <a:cubicBezTo>
                      <a:pt x="102" y="5"/>
                      <a:pt x="100" y="5"/>
                      <a:pt x="106" y="4"/>
                    </a:cubicBezTo>
                    <a:cubicBezTo>
                      <a:pt x="112" y="3"/>
                      <a:pt x="112" y="0"/>
                      <a:pt x="116" y="0"/>
                    </a:cubicBezTo>
                    <a:cubicBezTo>
                      <a:pt x="120" y="0"/>
                      <a:pt x="125" y="0"/>
                      <a:pt x="123" y="3"/>
                    </a:cubicBezTo>
                    <a:cubicBezTo>
                      <a:pt x="122" y="6"/>
                      <a:pt x="117" y="6"/>
                      <a:pt x="114" y="7"/>
                    </a:cubicBezTo>
                    <a:cubicBezTo>
                      <a:pt x="111" y="9"/>
                      <a:pt x="108" y="11"/>
                      <a:pt x="111" y="11"/>
                    </a:cubicBezTo>
                    <a:cubicBezTo>
                      <a:pt x="114" y="12"/>
                      <a:pt x="118" y="11"/>
                      <a:pt x="116" y="14"/>
                    </a:cubicBezTo>
                    <a:cubicBezTo>
                      <a:pt x="114" y="17"/>
                      <a:pt x="112" y="19"/>
                      <a:pt x="108" y="21"/>
                    </a:cubicBezTo>
                    <a:cubicBezTo>
                      <a:pt x="105" y="24"/>
                      <a:pt x="101" y="25"/>
                      <a:pt x="101" y="26"/>
                    </a:cubicBezTo>
                    <a:cubicBezTo>
                      <a:pt x="100" y="27"/>
                      <a:pt x="99" y="28"/>
                      <a:pt x="96" y="32"/>
                    </a:cubicBezTo>
                    <a:cubicBezTo>
                      <a:pt x="92" y="35"/>
                      <a:pt x="90" y="38"/>
                      <a:pt x="88" y="40"/>
                    </a:cubicBezTo>
                    <a:cubicBezTo>
                      <a:pt x="86" y="43"/>
                      <a:pt x="80" y="47"/>
                      <a:pt x="79" y="49"/>
                    </a:cubicBezTo>
                    <a:cubicBezTo>
                      <a:pt x="78" y="52"/>
                      <a:pt x="77" y="56"/>
                      <a:pt x="80" y="54"/>
                    </a:cubicBezTo>
                    <a:cubicBezTo>
                      <a:pt x="83" y="51"/>
                      <a:pt x="91" y="42"/>
                      <a:pt x="93" y="42"/>
                    </a:cubicBezTo>
                    <a:cubicBezTo>
                      <a:pt x="95" y="42"/>
                      <a:pt x="96" y="43"/>
                      <a:pt x="102" y="43"/>
                    </a:cubicBezTo>
                    <a:cubicBezTo>
                      <a:pt x="107" y="44"/>
                      <a:pt x="114" y="43"/>
                      <a:pt x="111" y="45"/>
                    </a:cubicBezTo>
                    <a:cubicBezTo>
                      <a:pt x="108" y="47"/>
                      <a:pt x="102" y="50"/>
                      <a:pt x="99" y="52"/>
                    </a:cubicBezTo>
                    <a:cubicBezTo>
                      <a:pt x="95" y="53"/>
                      <a:pt x="88" y="55"/>
                      <a:pt x="92" y="57"/>
                    </a:cubicBezTo>
                    <a:cubicBezTo>
                      <a:pt x="97" y="58"/>
                      <a:pt x="97" y="57"/>
                      <a:pt x="99" y="58"/>
                    </a:cubicBezTo>
                    <a:cubicBezTo>
                      <a:pt x="101" y="59"/>
                      <a:pt x="104" y="54"/>
                      <a:pt x="106" y="58"/>
                    </a:cubicBezTo>
                    <a:cubicBezTo>
                      <a:pt x="108" y="63"/>
                      <a:pt x="109" y="66"/>
                      <a:pt x="112" y="64"/>
                    </a:cubicBezTo>
                    <a:cubicBezTo>
                      <a:pt x="115" y="62"/>
                      <a:pt x="118" y="63"/>
                      <a:pt x="119" y="61"/>
                    </a:cubicBezTo>
                    <a:cubicBezTo>
                      <a:pt x="121" y="58"/>
                      <a:pt x="120" y="55"/>
                      <a:pt x="122" y="55"/>
                    </a:cubicBezTo>
                    <a:cubicBezTo>
                      <a:pt x="124" y="55"/>
                      <a:pt x="123" y="58"/>
                      <a:pt x="126" y="59"/>
                    </a:cubicBezTo>
                    <a:cubicBezTo>
                      <a:pt x="129" y="60"/>
                      <a:pt x="128" y="59"/>
                      <a:pt x="134" y="59"/>
                    </a:cubicBezTo>
                    <a:cubicBezTo>
                      <a:pt x="140" y="59"/>
                      <a:pt x="140" y="57"/>
                      <a:pt x="142" y="60"/>
                    </a:cubicBezTo>
                    <a:cubicBezTo>
                      <a:pt x="144" y="64"/>
                      <a:pt x="149" y="63"/>
                      <a:pt x="144" y="66"/>
                    </a:cubicBezTo>
                    <a:cubicBezTo>
                      <a:pt x="140" y="69"/>
                      <a:pt x="133" y="73"/>
                      <a:pt x="134" y="76"/>
                    </a:cubicBezTo>
                    <a:cubicBezTo>
                      <a:pt x="135" y="78"/>
                      <a:pt x="128" y="80"/>
                      <a:pt x="133" y="82"/>
                    </a:cubicBezTo>
                    <a:cubicBezTo>
                      <a:pt x="137" y="85"/>
                      <a:pt x="138" y="87"/>
                      <a:pt x="141" y="84"/>
                    </a:cubicBezTo>
                    <a:cubicBezTo>
                      <a:pt x="144" y="80"/>
                      <a:pt x="149" y="78"/>
                      <a:pt x="149" y="82"/>
                    </a:cubicBezTo>
                    <a:cubicBezTo>
                      <a:pt x="149" y="85"/>
                      <a:pt x="152" y="87"/>
                      <a:pt x="145" y="90"/>
                    </a:cubicBezTo>
                    <a:cubicBezTo>
                      <a:pt x="139" y="92"/>
                      <a:pt x="136" y="93"/>
                      <a:pt x="134" y="95"/>
                    </a:cubicBezTo>
                    <a:cubicBezTo>
                      <a:pt x="132" y="97"/>
                      <a:pt x="129" y="97"/>
                      <a:pt x="128" y="100"/>
                    </a:cubicBezTo>
                    <a:cubicBezTo>
                      <a:pt x="127" y="102"/>
                      <a:pt x="121" y="102"/>
                      <a:pt x="125" y="106"/>
                    </a:cubicBezTo>
                    <a:cubicBezTo>
                      <a:pt x="129" y="109"/>
                      <a:pt x="128" y="112"/>
                      <a:pt x="132" y="107"/>
                    </a:cubicBezTo>
                    <a:cubicBezTo>
                      <a:pt x="136" y="102"/>
                      <a:pt x="135" y="101"/>
                      <a:pt x="140" y="99"/>
                    </a:cubicBezTo>
                    <a:cubicBezTo>
                      <a:pt x="144" y="96"/>
                      <a:pt x="146" y="91"/>
                      <a:pt x="146" y="95"/>
                    </a:cubicBezTo>
                    <a:cubicBezTo>
                      <a:pt x="147" y="98"/>
                      <a:pt x="148" y="101"/>
                      <a:pt x="144" y="104"/>
                    </a:cubicBezTo>
                    <a:cubicBezTo>
                      <a:pt x="139" y="107"/>
                      <a:pt x="135" y="110"/>
                      <a:pt x="136" y="112"/>
                    </a:cubicBezTo>
                    <a:cubicBezTo>
                      <a:pt x="137" y="113"/>
                      <a:pt x="148" y="106"/>
                      <a:pt x="146" y="112"/>
                    </a:cubicBezTo>
                    <a:cubicBezTo>
                      <a:pt x="144" y="118"/>
                      <a:pt x="138" y="128"/>
                      <a:pt x="135" y="132"/>
                    </a:cubicBezTo>
                    <a:cubicBezTo>
                      <a:pt x="131" y="136"/>
                      <a:pt x="128" y="133"/>
                      <a:pt x="125" y="135"/>
                    </a:cubicBezTo>
                    <a:cubicBezTo>
                      <a:pt x="121" y="137"/>
                      <a:pt x="114" y="138"/>
                      <a:pt x="118" y="132"/>
                    </a:cubicBezTo>
                    <a:cubicBezTo>
                      <a:pt x="122" y="126"/>
                      <a:pt x="123" y="126"/>
                      <a:pt x="123" y="124"/>
                    </a:cubicBezTo>
                    <a:cubicBezTo>
                      <a:pt x="124" y="121"/>
                      <a:pt x="123" y="118"/>
                      <a:pt x="119" y="123"/>
                    </a:cubicBezTo>
                    <a:cubicBezTo>
                      <a:pt x="115" y="129"/>
                      <a:pt x="114" y="138"/>
                      <a:pt x="111" y="130"/>
                    </a:cubicBezTo>
                    <a:cubicBezTo>
                      <a:pt x="109" y="122"/>
                      <a:pt x="110" y="124"/>
                      <a:pt x="114" y="120"/>
                    </a:cubicBezTo>
                    <a:cubicBezTo>
                      <a:pt x="118" y="116"/>
                      <a:pt x="119" y="114"/>
                      <a:pt x="119" y="110"/>
                    </a:cubicBezTo>
                    <a:cubicBezTo>
                      <a:pt x="119" y="107"/>
                      <a:pt x="118" y="99"/>
                      <a:pt x="117" y="102"/>
                    </a:cubicBezTo>
                    <a:cubicBezTo>
                      <a:pt x="115" y="106"/>
                      <a:pt x="115" y="108"/>
                      <a:pt x="111" y="111"/>
                    </a:cubicBezTo>
                    <a:cubicBezTo>
                      <a:pt x="107" y="114"/>
                      <a:pt x="107" y="114"/>
                      <a:pt x="103" y="116"/>
                    </a:cubicBezTo>
                    <a:cubicBezTo>
                      <a:pt x="99" y="118"/>
                      <a:pt x="97" y="116"/>
                      <a:pt x="93" y="120"/>
                    </a:cubicBezTo>
                    <a:cubicBezTo>
                      <a:pt x="90" y="123"/>
                      <a:pt x="91" y="122"/>
                      <a:pt x="86" y="125"/>
                    </a:cubicBezTo>
                    <a:cubicBezTo>
                      <a:pt x="80" y="128"/>
                      <a:pt x="81" y="129"/>
                      <a:pt x="77" y="129"/>
                    </a:cubicBezTo>
                    <a:cubicBezTo>
                      <a:pt x="73" y="130"/>
                      <a:pt x="68" y="128"/>
                      <a:pt x="68" y="126"/>
                    </a:cubicBezTo>
                    <a:cubicBezTo>
                      <a:pt x="68" y="123"/>
                      <a:pt x="67" y="124"/>
                      <a:pt x="73" y="123"/>
                    </a:cubicBezTo>
                    <a:cubicBezTo>
                      <a:pt x="78" y="121"/>
                      <a:pt x="75" y="121"/>
                      <a:pt x="82" y="118"/>
                    </a:cubicBezTo>
                    <a:cubicBezTo>
                      <a:pt x="90" y="115"/>
                      <a:pt x="88" y="116"/>
                      <a:pt x="93" y="113"/>
                    </a:cubicBezTo>
                    <a:cubicBezTo>
                      <a:pt x="98" y="109"/>
                      <a:pt x="101" y="108"/>
                      <a:pt x="97" y="107"/>
                    </a:cubicBezTo>
                    <a:cubicBezTo>
                      <a:pt x="92" y="106"/>
                      <a:pt x="91" y="104"/>
                      <a:pt x="88" y="108"/>
                    </a:cubicBezTo>
                    <a:cubicBezTo>
                      <a:pt x="84" y="112"/>
                      <a:pt x="85" y="113"/>
                      <a:pt x="81" y="114"/>
                    </a:cubicBezTo>
                    <a:cubicBezTo>
                      <a:pt x="76" y="114"/>
                      <a:pt x="73" y="116"/>
                      <a:pt x="73" y="113"/>
                    </a:cubicBezTo>
                    <a:cubicBezTo>
                      <a:pt x="73" y="110"/>
                      <a:pt x="76" y="109"/>
                      <a:pt x="77" y="108"/>
                    </a:cubicBezTo>
                    <a:cubicBezTo>
                      <a:pt x="78" y="107"/>
                      <a:pt x="75" y="104"/>
                      <a:pt x="72" y="105"/>
                    </a:cubicBezTo>
                    <a:cubicBezTo>
                      <a:pt x="68" y="105"/>
                      <a:pt x="69" y="105"/>
                      <a:pt x="65" y="108"/>
                    </a:cubicBezTo>
                    <a:cubicBezTo>
                      <a:pt x="61" y="111"/>
                      <a:pt x="60" y="111"/>
                      <a:pt x="56" y="111"/>
                    </a:cubicBezTo>
                    <a:cubicBezTo>
                      <a:pt x="52" y="111"/>
                      <a:pt x="51" y="108"/>
                      <a:pt x="45" y="108"/>
                    </a:cubicBezTo>
                    <a:cubicBezTo>
                      <a:pt x="40" y="108"/>
                      <a:pt x="38" y="108"/>
                      <a:pt x="34" y="108"/>
                    </a:cubicBezTo>
                    <a:cubicBezTo>
                      <a:pt x="31" y="108"/>
                      <a:pt x="27" y="105"/>
                      <a:pt x="24" y="106"/>
                    </a:cubicBezTo>
                    <a:cubicBezTo>
                      <a:pt x="21" y="108"/>
                      <a:pt x="24" y="110"/>
                      <a:pt x="18" y="110"/>
                    </a:cubicBezTo>
                    <a:cubicBezTo>
                      <a:pt x="13" y="109"/>
                      <a:pt x="12" y="109"/>
                      <a:pt x="8" y="109"/>
                    </a:cubicBezTo>
                    <a:cubicBezTo>
                      <a:pt x="4" y="109"/>
                      <a:pt x="1" y="109"/>
                      <a:pt x="1" y="107"/>
                    </a:cubicBezTo>
                    <a:cubicBezTo>
                      <a:pt x="0" y="105"/>
                      <a:pt x="2" y="103"/>
                      <a:pt x="3" y="100"/>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9" name="Freeform 190">
                <a:extLst>
                  <a:ext uri="{FF2B5EF4-FFF2-40B4-BE49-F238E27FC236}">
                    <a16:creationId xmlns:a16="http://schemas.microsoft.com/office/drawing/2014/main" id="{1ED424B7-85CA-4332-9736-86CF1D234CE7}"/>
                  </a:ext>
                </a:extLst>
              </p:cNvPr>
              <p:cNvSpPr>
                <a:spLocks/>
              </p:cNvSpPr>
              <p:nvPr/>
            </p:nvSpPr>
            <p:spPr bwMode="auto">
              <a:xfrm>
                <a:off x="4553753" y="2314796"/>
                <a:ext cx="40317" cy="24377"/>
              </a:xfrm>
              <a:custGeom>
                <a:avLst/>
                <a:gdLst>
                  <a:gd name="T0" fmla="*/ 18 w 44"/>
                  <a:gd name="T1" fmla="*/ 4 h 26"/>
                  <a:gd name="T2" fmla="*/ 6 w 44"/>
                  <a:gd name="T3" fmla="*/ 9 h 26"/>
                  <a:gd name="T4" fmla="*/ 2 w 44"/>
                  <a:gd name="T5" fmla="*/ 18 h 26"/>
                  <a:gd name="T6" fmla="*/ 4 w 44"/>
                  <a:gd name="T7" fmla="*/ 23 h 26"/>
                  <a:gd name="T8" fmla="*/ 10 w 44"/>
                  <a:gd name="T9" fmla="*/ 20 h 26"/>
                  <a:gd name="T10" fmla="*/ 18 w 44"/>
                  <a:gd name="T11" fmla="*/ 22 h 26"/>
                  <a:gd name="T12" fmla="*/ 25 w 44"/>
                  <a:gd name="T13" fmla="*/ 19 h 26"/>
                  <a:gd name="T14" fmla="*/ 30 w 44"/>
                  <a:gd name="T15" fmla="*/ 12 h 26"/>
                  <a:gd name="T16" fmla="*/ 36 w 44"/>
                  <a:gd name="T17" fmla="*/ 6 h 26"/>
                  <a:gd name="T18" fmla="*/ 23 w 44"/>
                  <a:gd name="T19" fmla="*/ 1 h 26"/>
                  <a:gd name="T20" fmla="*/ 18 w 44"/>
                  <a:gd name="T21"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6">
                    <a:moveTo>
                      <a:pt x="18" y="4"/>
                    </a:moveTo>
                    <a:cubicBezTo>
                      <a:pt x="12" y="7"/>
                      <a:pt x="8" y="5"/>
                      <a:pt x="6" y="9"/>
                    </a:cubicBezTo>
                    <a:cubicBezTo>
                      <a:pt x="4" y="14"/>
                      <a:pt x="2" y="16"/>
                      <a:pt x="2" y="18"/>
                    </a:cubicBezTo>
                    <a:cubicBezTo>
                      <a:pt x="1" y="20"/>
                      <a:pt x="0" y="26"/>
                      <a:pt x="4" y="23"/>
                    </a:cubicBezTo>
                    <a:cubicBezTo>
                      <a:pt x="7" y="21"/>
                      <a:pt x="6" y="20"/>
                      <a:pt x="10" y="20"/>
                    </a:cubicBezTo>
                    <a:cubicBezTo>
                      <a:pt x="15" y="21"/>
                      <a:pt x="15" y="20"/>
                      <a:pt x="18" y="22"/>
                    </a:cubicBezTo>
                    <a:cubicBezTo>
                      <a:pt x="21" y="23"/>
                      <a:pt x="24" y="23"/>
                      <a:pt x="25" y="19"/>
                    </a:cubicBezTo>
                    <a:cubicBezTo>
                      <a:pt x="26" y="14"/>
                      <a:pt x="27" y="14"/>
                      <a:pt x="30" y="12"/>
                    </a:cubicBezTo>
                    <a:cubicBezTo>
                      <a:pt x="33" y="10"/>
                      <a:pt x="44" y="6"/>
                      <a:pt x="36" y="6"/>
                    </a:cubicBezTo>
                    <a:cubicBezTo>
                      <a:pt x="28" y="5"/>
                      <a:pt x="27" y="1"/>
                      <a:pt x="23" y="1"/>
                    </a:cubicBezTo>
                    <a:cubicBezTo>
                      <a:pt x="19" y="0"/>
                      <a:pt x="25" y="3"/>
                      <a:pt x="18"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0" name="Freeform 192">
                <a:extLst>
                  <a:ext uri="{FF2B5EF4-FFF2-40B4-BE49-F238E27FC236}">
                    <a16:creationId xmlns:a16="http://schemas.microsoft.com/office/drawing/2014/main" id="{B6206F16-CB9D-44A6-80DC-38908196470A}"/>
                  </a:ext>
                </a:extLst>
              </p:cNvPr>
              <p:cNvSpPr>
                <a:spLocks/>
              </p:cNvSpPr>
              <p:nvPr/>
            </p:nvSpPr>
            <p:spPr bwMode="auto">
              <a:xfrm>
                <a:off x="4603446" y="3310522"/>
                <a:ext cx="9376" cy="14064"/>
              </a:xfrm>
              <a:custGeom>
                <a:avLst/>
                <a:gdLst>
                  <a:gd name="T0" fmla="*/ 1 w 10"/>
                  <a:gd name="T1" fmla="*/ 3 h 15"/>
                  <a:gd name="T2" fmla="*/ 4 w 10"/>
                  <a:gd name="T3" fmla="*/ 9 h 15"/>
                  <a:gd name="T4" fmla="*/ 9 w 10"/>
                  <a:gd name="T5" fmla="*/ 11 h 15"/>
                  <a:gd name="T6" fmla="*/ 8 w 10"/>
                  <a:gd name="T7" fmla="*/ 5 h 15"/>
                  <a:gd name="T8" fmla="*/ 1 w 10"/>
                  <a:gd name="T9" fmla="*/ 3 h 15"/>
                </a:gdLst>
                <a:ahLst/>
                <a:cxnLst>
                  <a:cxn ang="0">
                    <a:pos x="T0" y="T1"/>
                  </a:cxn>
                  <a:cxn ang="0">
                    <a:pos x="T2" y="T3"/>
                  </a:cxn>
                  <a:cxn ang="0">
                    <a:pos x="T4" y="T5"/>
                  </a:cxn>
                  <a:cxn ang="0">
                    <a:pos x="T6" y="T7"/>
                  </a:cxn>
                  <a:cxn ang="0">
                    <a:pos x="T8" y="T9"/>
                  </a:cxn>
                </a:cxnLst>
                <a:rect l="0" t="0" r="r" b="b"/>
                <a:pathLst>
                  <a:path w="10" h="15">
                    <a:moveTo>
                      <a:pt x="1" y="3"/>
                    </a:moveTo>
                    <a:cubicBezTo>
                      <a:pt x="2" y="6"/>
                      <a:pt x="3" y="8"/>
                      <a:pt x="4" y="9"/>
                    </a:cubicBezTo>
                    <a:cubicBezTo>
                      <a:pt x="5" y="11"/>
                      <a:pt x="10" y="15"/>
                      <a:pt x="9" y="11"/>
                    </a:cubicBezTo>
                    <a:cubicBezTo>
                      <a:pt x="9" y="7"/>
                      <a:pt x="9" y="8"/>
                      <a:pt x="8" y="5"/>
                    </a:cubicBezTo>
                    <a:cubicBezTo>
                      <a:pt x="6" y="1"/>
                      <a:pt x="0" y="0"/>
                      <a:pt x="1"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1" name="Freeform 193">
                <a:extLst>
                  <a:ext uri="{FF2B5EF4-FFF2-40B4-BE49-F238E27FC236}">
                    <a16:creationId xmlns:a16="http://schemas.microsoft.com/office/drawing/2014/main" id="{C6A30F28-84E1-4C39-B25E-4931F6666A6A}"/>
                  </a:ext>
                </a:extLst>
              </p:cNvPr>
              <p:cNvSpPr>
                <a:spLocks/>
              </p:cNvSpPr>
              <p:nvPr/>
            </p:nvSpPr>
            <p:spPr bwMode="auto">
              <a:xfrm>
                <a:off x="4612822" y="3318960"/>
                <a:ext cx="6563" cy="9376"/>
              </a:xfrm>
              <a:custGeom>
                <a:avLst/>
                <a:gdLst>
                  <a:gd name="T0" fmla="*/ 3 w 7"/>
                  <a:gd name="T1" fmla="*/ 1 h 10"/>
                  <a:gd name="T2" fmla="*/ 2 w 7"/>
                  <a:gd name="T3" fmla="*/ 7 h 10"/>
                  <a:gd name="T4" fmla="*/ 6 w 7"/>
                  <a:gd name="T5" fmla="*/ 7 h 10"/>
                  <a:gd name="T6" fmla="*/ 3 w 7"/>
                  <a:gd name="T7" fmla="*/ 1 h 10"/>
                </a:gdLst>
                <a:ahLst/>
                <a:cxnLst>
                  <a:cxn ang="0">
                    <a:pos x="T0" y="T1"/>
                  </a:cxn>
                  <a:cxn ang="0">
                    <a:pos x="T2" y="T3"/>
                  </a:cxn>
                  <a:cxn ang="0">
                    <a:pos x="T4" y="T5"/>
                  </a:cxn>
                  <a:cxn ang="0">
                    <a:pos x="T6" y="T7"/>
                  </a:cxn>
                </a:cxnLst>
                <a:rect l="0" t="0" r="r" b="b"/>
                <a:pathLst>
                  <a:path w="7" h="10">
                    <a:moveTo>
                      <a:pt x="3" y="1"/>
                    </a:moveTo>
                    <a:cubicBezTo>
                      <a:pt x="3" y="2"/>
                      <a:pt x="0" y="3"/>
                      <a:pt x="2" y="7"/>
                    </a:cubicBezTo>
                    <a:cubicBezTo>
                      <a:pt x="4" y="10"/>
                      <a:pt x="6" y="8"/>
                      <a:pt x="6" y="7"/>
                    </a:cubicBezTo>
                    <a:cubicBezTo>
                      <a:pt x="7" y="5"/>
                      <a:pt x="5" y="0"/>
                      <a:pt x="3" y="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2" name="Freeform 219">
                <a:extLst>
                  <a:ext uri="{FF2B5EF4-FFF2-40B4-BE49-F238E27FC236}">
                    <a16:creationId xmlns:a16="http://schemas.microsoft.com/office/drawing/2014/main" id="{D130D23F-C03B-400E-B3F2-FFD7C50FD564}"/>
                  </a:ext>
                </a:extLst>
              </p:cNvPr>
              <p:cNvSpPr>
                <a:spLocks/>
              </p:cNvSpPr>
              <p:nvPr/>
            </p:nvSpPr>
            <p:spPr bwMode="auto">
              <a:xfrm>
                <a:off x="3160487" y="2266040"/>
                <a:ext cx="94697" cy="47818"/>
              </a:xfrm>
              <a:custGeom>
                <a:avLst/>
                <a:gdLst>
                  <a:gd name="T0" fmla="*/ 9 w 103"/>
                  <a:gd name="T1" fmla="*/ 34 h 52"/>
                  <a:gd name="T2" fmla="*/ 2 w 103"/>
                  <a:gd name="T3" fmla="*/ 45 h 52"/>
                  <a:gd name="T4" fmla="*/ 8 w 103"/>
                  <a:gd name="T5" fmla="*/ 50 h 52"/>
                  <a:gd name="T6" fmla="*/ 22 w 103"/>
                  <a:gd name="T7" fmla="*/ 42 h 52"/>
                  <a:gd name="T8" fmla="*/ 42 w 103"/>
                  <a:gd name="T9" fmla="*/ 39 h 52"/>
                  <a:gd name="T10" fmla="*/ 57 w 103"/>
                  <a:gd name="T11" fmla="*/ 34 h 52"/>
                  <a:gd name="T12" fmla="*/ 70 w 103"/>
                  <a:gd name="T13" fmla="*/ 24 h 52"/>
                  <a:gd name="T14" fmla="*/ 67 w 103"/>
                  <a:gd name="T15" fmla="*/ 15 h 52"/>
                  <a:gd name="T16" fmla="*/ 82 w 103"/>
                  <a:gd name="T17" fmla="*/ 12 h 52"/>
                  <a:gd name="T18" fmla="*/ 91 w 103"/>
                  <a:gd name="T19" fmla="*/ 3 h 52"/>
                  <a:gd name="T20" fmla="*/ 67 w 103"/>
                  <a:gd name="T21" fmla="*/ 9 h 52"/>
                  <a:gd name="T22" fmla="*/ 54 w 103"/>
                  <a:gd name="T23" fmla="*/ 18 h 52"/>
                  <a:gd name="T24" fmla="*/ 41 w 103"/>
                  <a:gd name="T25" fmla="*/ 24 h 52"/>
                  <a:gd name="T26" fmla="*/ 31 w 103"/>
                  <a:gd name="T27" fmla="*/ 26 h 52"/>
                  <a:gd name="T28" fmla="*/ 21 w 103"/>
                  <a:gd name="T29" fmla="*/ 28 h 52"/>
                  <a:gd name="T30" fmla="*/ 9 w 103"/>
                  <a:gd name="T31"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52">
                    <a:moveTo>
                      <a:pt x="9" y="34"/>
                    </a:moveTo>
                    <a:cubicBezTo>
                      <a:pt x="8" y="36"/>
                      <a:pt x="2" y="42"/>
                      <a:pt x="2" y="45"/>
                    </a:cubicBezTo>
                    <a:cubicBezTo>
                      <a:pt x="2" y="48"/>
                      <a:pt x="0" y="52"/>
                      <a:pt x="8" y="50"/>
                    </a:cubicBezTo>
                    <a:cubicBezTo>
                      <a:pt x="15" y="47"/>
                      <a:pt x="12" y="42"/>
                      <a:pt x="22" y="42"/>
                    </a:cubicBezTo>
                    <a:cubicBezTo>
                      <a:pt x="31" y="42"/>
                      <a:pt x="36" y="42"/>
                      <a:pt x="42" y="39"/>
                    </a:cubicBezTo>
                    <a:cubicBezTo>
                      <a:pt x="47" y="36"/>
                      <a:pt x="50" y="37"/>
                      <a:pt x="57" y="34"/>
                    </a:cubicBezTo>
                    <a:cubicBezTo>
                      <a:pt x="65" y="30"/>
                      <a:pt x="73" y="28"/>
                      <a:pt x="70" y="24"/>
                    </a:cubicBezTo>
                    <a:cubicBezTo>
                      <a:pt x="67" y="19"/>
                      <a:pt x="61" y="16"/>
                      <a:pt x="67" y="15"/>
                    </a:cubicBezTo>
                    <a:cubicBezTo>
                      <a:pt x="73" y="15"/>
                      <a:pt x="71" y="17"/>
                      <a:pt x="82" y="12"/>
                    </a:cubicBezTo>
                    <a:cubicBezTo>
                      <a:pt x="93" y="8"/>
                      <a:pt x="103" y="0"/>
                      <a:pt x="91" y="3"/>
                    </a:cubicBezTo>
                    <a:cubicBezTo>
                      <a:pt x="78" y="7"/>
                      <a:pt x="77" y="5"/>
                      <a:pt x="67" y="9"/>
                    </a:cubicBezTo>
                    <a:cubicBezTo>
                      <a:pt x="57" y="13"/>
                      <a:pt x="61" y="15"/>
                      <a:pt x="54" y="18"/>
                    </a:cubicBezTo>
                    <a:cubicBezTo>
                      <a:pt x="48" y="22"/>
                      <a:pt x="45" y="23"/>
                      <a:pt x="41" y="24"/>
                    </a:cubicBezTo>
                    <a:cubicBezTo>
                      <a:pt x="38" y="25"/>
                      <a:pt x="36" y="25"/>
                      <a:pt x="31" y="26"/>
                    </a:cubicBezTo>
                    <a:cubicBezTo>
                      <a:pt x="27" y="28"/>
                      <a:pt x="27" y="27"/>
                      <a:pt x="21" y="28"/>
                    </a:cubicBezTo>
                    <a:cubicBezTo>
                      <a:pt x="15" y="29"/>
                      <a:pt x="10" y="32"/>
                      <a:pt x="9" y="3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3" name="Freeform 220">
                <a:extLst>
                  <a:ext uri="{FF2B5EF4-FFF2-40B4-BE49-F238E27FC236}">
                    <a16:creationId xmlns:a16="http://schemas.microsoft.com/office/drawing/2014/main" id="{F78DDD68-4A07-4DA5-BC56-5B434DD66AC7}"/>
                  </a:ext>
                </a:extLst>
              </p:cNvPr>
              <p:cNvSpPr>
                <a:spLocks/>
              </p:cNvSpPr>
              <p:nvPr/>
            </p:nvSpPr>
            <p:spPr bwMode="auto">
              <a:xfrm>
                <a:off x="3009534" y="2222911"/>
                <a:ext cx="43130" cy="17815"/>
              </a:xfrm>
              <a:custGeom>
                <a:avLst/>
                <a:gdLst>
                  <a:gd name="T0" fmla="*/ 4 w 46"/>
                  <a:gd name="T1" fmla="*/ 9 h 19"/>
                  <a:gd name="T2" fmla="*/ 4 w 46"/>
                  <a:gd name="T3" fmla="*/ 13 h 19"/>
                  <a:gd name="T4" fmla="*/ 16 w 46"/>
                  <a:gd name="T5" fmla="*/ 19 h 19"/>
                  <a:gd name="T6" fmla="*/ 25 w 46"/>
                  <a:gd name="T7" fmla="*/ 16 h 19"/>
                  <a:gd name="T8" fmla="*/ 35 w 46"/>
                  <a:gd name="T9" fmla="*/ 14 h 19"/>
                  <a:gd name="T10" fmla="*/ 42 w 46"/>
                  <a:gd name="T11" fmla="*/ 6 h 19"/>
                  <a:gd name="T12" fmla="*/ 34 w 46"/>
                  <a:gd name="T13" fmla="*/ 3 h 19"/>
                  <a:gd name="T14" fmla="*/ 18 w 46"/>
                  <a:gd name="T15" fmla="*/ 5 h 19"/>
                  <a:gd name="T16" fmla="*/ 7 w 46"/>
                  <a:gd name="T17" fmla="*/ 8 h 19"/>
                  <a:gd name="T18" fmla="*/ 4 w 46"/>
                  <a:gd name="T19"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9">
                    <a:moveTo>
                      <a:pt x="4" y="9"/>
                    </a:moveTo>
                    <a:cubicBezTo>
                      <a:pt x="4" y="10"/>
                      <a:pt x="0" y="9"/>
                      <a:pt x="4" y="13"/>
                    </a:cubicBezTo>
                    <a:cubicBezTo>
                      <a:pt x="8" y="17"/>
                      <a:pt x="11" y="19"/>
                      <a:pt x="16" y="19"/>
                    </a:cubicBezTo>
                    <a:cubicBezTo>
                      <a:pt x="20" y="19"/>
                      <a:pt x="19" y="18"/>
                      <a:pt x="25" y="16"/>
                    </a:cubicBezTo>
                    <a:cubicBezTo>
                      <a:pt x="32" y="15"/>
                      <a:pt x="33" y="16"/>
                      <a:pt x="35" y="14"/>
                    </a:cubicBezTo>
                    <a:cubicBezTo>
                      <a:pt x="38" y="11"/>
                      <a:pt x="46" y="9"/>
                      <a:pt x="42" y="6"/>
                    </a:cubicBezTo>
                    <a:cubicBezTo>
                      <a:pt x="39" y="3"/>
                      <a:pt x="42" y="0"/>
                      <a:pt x="34" y="3"/>
                    </a:cubicBezTo>
                    <a:cubicBezTo>
                      <a:pt x="25" y="6"/>
                      <a:pt x="19" y="3"/>
                      <a:pt x="18" y="5"/>
                    </a:cubicBezTo>
                    <a:cubicBezTo>
                      <a:pt x="16" y="8"/>
                      <a:pt x="8" y="8"/>
                      <a:pt x="7" y="8"/>
                    </a:cubicBezTo>
                    <a:cubicBezTo>
                      <a:pt x="5" y="8"/>
                      <a:pt x="5" y="8"/>
                      <a:pt x="4" y="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4" name="Freeform 221">
                <a:extLst>
                  <a:ext uri="{FF2B5EF4-FFF2-40B4-BE49-F238E27FC236}">
                    <a16:creationId xmlns:a16="http://schemas.microsoft.com/office/drawing/2014/main" id="{8B2CE6DE-89A6-4C09-B541-64B1FF367984}"/>
                  </a:ext>
                </a:extLst>
              </p:cNvPr>
              <p:cNvSpPr>
                <a:spLocks/>
              </p:cNvSpPr>
              <p:nvPr/>
            </p:nvSpPr>
            <p:spPr bwMode="auto">
              <a:xfrm>
                <a:off x="3060165" y="2152592"/>
                <a:ext cx="33754" cy="13127"/>
              </a:xfrm>
              <a:custGeom>
                <a:avLst/>
                <a:gdLst>
                  <a:gd name="T0" fmla="*/ 4 w 36"/>
                  <a:gd name="T1" fmla="*/ 6 h 14"/>
                  <a:gd name="T2" fmla="*/ 1 w 36"/>
                  <a:gd name="T3" fmla="*/ 10 h 14"/>
                  <a:gd name="T4" fmla="*/ 4 w 36"/>
                  <a:gd name="T5" fmla="*/ 14 h 14"/>
                  <a:gd name="T6" fmla="*/ 10 w 36"/>
                  <a:gd name="T7" fmla="*/ 12 h 14"/>
                  <a:gd name="T8" fmla="*/ 20 w 36"/>
                  <a:gd name="T9" fmla="*/ 9 h 14"/>
                  <a:gd name="T10" fmla="*/ 29 w 36"/>
                  <a:gd name="T11" fmla="*/ 8 h 14"/>
                  <a:gd name="T12" fmla="*/ 28 w 36"/>
                  <a:gd name="T13" fmla="*/ 4 h 14"/>
                  <a:gd name="T14" fmla="*/ 18 w 36"/>
                  <a:gd name="T15" fmla="*/ 2 h 14"/>
                  <a:gd name="T16" fmla="*/ 11 w 36"/>
                  <a:gd name="T17" fmla="*/ 2 h 14"/>
                  <a:gd name="T18" fmla="*/ 4 w 36"/>
                  <a:gd name="T1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4">
                    <a:moveTo>
                      <a:pt x="4" y="6"/>
                    </a:moveTo>
                    <a:cubicBezTo>
                      <a:pt x="3" y="7"/>
                      <a:pt x="0" y="8"/>
                      <a:pt x="1" y="10"/>
                    </a:cubicBezTo>
                    <a:cubicBezTo>
                      <a:pt x="1" y="13"/>
                      <a:pt x="1" y="14"/>
                      <a:pt x="4" y="14"/>
                    </a:cubicBezTo>
                    <a:cubicBezTo>
                      <a:pt x="7" y="14"/>
                      <a:pt x="6" y="13"/>
                      <a:pt x="10" y="12"/>
                    </a:cubicBezTo>
                    <a:cubicBezTo>
                      <a:pt x="14" y="10"/>
                      <a:pt x="14" y="9"/>
                      <a:pt x="20" y="9"/>
                    </a:cubicBezTo>
                    <a:cubicBezTo>
                      <a:pt x="25" y="10"/>
                      <a:pt x="27" y="10"/>
                      <a:pt x="29" y="8"/>
                    </a:cubicBezTo>
                    <a:cubicBezTo>
                      <a:pt x="31" y="6"/>
                      <a:pt x="36" y="4"/>
                      <a:pt x="28" y="4"/>
                    </a:cubicBezTo>
                    <a:cubicBezTo>
                      <a:pt x="21" y="4"/>
                      <a:pt x="20" y="3"/>
                      <a:pt x="18" y="2"/>
                    </a:cubicBezTo>
                    <a:cubicBezTo>
                      <a:pt x="15" y="1"/>
                      <a:pt x="15" y="0"/>
                      <a:pt x="11" y="2"/>
                    </a:cubicBezTo>
                    <a:cubicBezTo>
                      <a:pt x="6" y="4"/>
                      <a:pt x="4" y="5"/>
                      <a:pt x="4" y="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5" name="Freeform 222">
                <a:extLst>
                  <a:ext uri="{FF2B5EF4-FFF2-40B4-BE49-F238E27FC236}">
                    <a16:creationId xmlns:a16="http://schemas.microsoft.com/office/drawing/2014/main" id="{A9E64277-FF21-413E-AA55-AD6CC300B6B9}"/>
                  </a:ext>
                </a:extLst>
              </p:cNvPr>
              <p:cNvSpPr>
                <a:spLocks/>
              </p:cNvSpPr>
              <p:nvPr/>
            </p:nvSpPr>
            <p:spPr bwMode="auto">
              <a:xfrm>
                <a:off x="4750648" y="2550132"/>
                <a:ext cx="48755" cy="30941"/>
              </a:xfrm>
              <a:custGeom>
                <a:avLst/>
                <a:gdLst>
                  <a:gd name="T0" fmla="*/ 3 w 53"/>
                  <a:gd name="T1" fmla="*/ 11 h 33"/>
                  <a:gd name="T2" fmla="*/ 8 w 53"/>
                  <a:gd name="T3" fmla="*/ 17 h 33"/>
                  <a:gd name="T4" fmla="*/ 11 w 53"/>
                  <a:gd name="T5" fmla="*/ 22 h 33"/>
                  <a:gd name="T6" fmla="*/ 16 w 53"/>
                  <a:gd name="T7" fmla="*/ 26 h 33"/>
                  <a:gd name="T8" fmla="*/ 25 w 53"/>
                  <a:gd name="T9" fmla="*/ 27 h 33"/>
                  <a:gd name="T10" fmla="*/ 28 w 53"/>
                  <a:gd name="T11" fmla="*/ 29 h 33"/>
                  <a:gd name="T12" fmla="*/ 33 w 53"/>
                  <a:gd name="T13" fmla="*/ 33 h 33"/>
                  <a:gd name="T14" fmla="*/ 39 w 53"/>
                  <a:gd name="T15" fmla="*/ 29 h 33"/>
                  <a:gd name="T16" fmla="*/ 43 w 53"/>
                  <a:gd name="T17" fmla="*/ 23 h 33"/>
                  <a:gd name="T18" fmla="*/ 50 w 53"/>
                  <a:gd name="T19" fmla="*/ 22 h 33"/>
                  <a:gd name="T20" fmla="*/ 48 w 53"/>
                  <a:gd name="T21" fmla="*/ 18 h 33"/>
                  <a:gd name="T22" fmla="*/ 37 w 53"/>
                  <a:gd name="T23" fmla="*/ 20 h 33"/>
                  <a:gd name="T24" fmla="*/ 27 w 53"/>
                  <a:gd name="T25" fmla="*/ 20 h 33"/>
                  <a:gd name="T26" fmla="*/ 21 w 53"/>
                  <a:gd name="T27" fmla="*/ 17 h 33"/>
                  <a:gd name="T28" fmla="*/ 14 w 53"/>
                  <a:gd name="T29" fmla="*/ 16 h 33"/>
                  <a:gd name="T30" fmla="*/ 12 w 53"/>
                  <a:gd name="T31" fmla="*/ 9 h 33"/>
                  <a:gd name="T32" fmla="*/ 15 w 53"/>
                  <a:gd name="T33" fmla="*/ 4 h 33"/>
                  <a:gd name="T34" fmla="*/ 8 w 53"/>
                  <a:gd name="T35" fmla="*/ 3 h 33"/>
                  <a:gd name="T36" fmla="*/ 1 w 53"/>
                  <a:gd name="T37" fmla="*/ 9 h 33"/>
                  <a:gd name="T38" fmla="*/ 3 w 53"/>
                  <a:gd name="T39"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3">
                    <a:moveTo>
                      <a:pt x="3" y="11"/>
                    </a:moveTo>
                    <a:cubicBezTo>
                      <a:pt x="5" y="15"/>
                      <a:pt x="7" y="14"/>
                      <a:pt x="8" y="17"/>
                    </a:cubicBezTo>
                    <a:cubicBezTo>
                      <a:pt x="8" y="20"/>
                      <a:pt x="9" y="19"/>
                      <a:pt x="11" y="22"/>
                    </a:cubicBezTo>
                    <a:cubicBezTo>
                      <a:pt x="13" y="24"/>
                      <a:pt x="12" y="26"/>
                      <a:pt x="16" y="26"/>
                    </a:cubicBezTo>
                    <a:cubicBezTo>
                      <a:pt x="20" y="27"/>
                      <a:pt x="22" y="29"/>
                      <a:pt x="25" y="27"/>
                    </a:cubicBezTo>
                    <a:cubicBezTo>
                      <a:pt x="27" y="25"/>
                      <a:pt x="27" y="27"/>
                      <a:pt x="28" y="29"/>
                    </a:cubicBezTo>
                    <a:cubicBezTo>
                      <a:pt x="29" y="31"/>
                      <a:pt x="30" y="33"/>
                      <a:pt x="33" y="33"/>
                    </a:cubicBezTo>
                    <a:cubicBezTo>
                      <a:pt x="36" y="33"/>
                      <a:pt x="37" y="33"/>
                      <a:pt x="39" y="29"/>
                    </a:cubicBezTo>
                    <a:cubicBezTo>
                      <a:pt x="41" y="25"/>
                      <a:pt x="38" y="24"/>
                      <a:pt x="43" y="23"/>
                    </a:cubicBezTo>
                    <a:cubicBezTo>
                      <a:pt x="47" y="22"/>
                      <a:pt x="46" y="24"/>
                      <a:pt x="50" y="22"/>
                    </a:cubicBezTo>
                    <a:cubicBezTo>
                      <a:pt x="53" y="19"/>
                      <a:pt x="53" y="18"/>
                      <a:pt x="48" y="18"/>
                    </a:cubicBezTo>
                    <a:cubicBezTo>
                      <a:pt x="43" y="18"/>
                      <a:pt x="41" y="19"/>
                      <a:pt x="37" y="20"/>
                    </a:cubicBezTo>
                    <a:cubicBezTo>
                      <a:pt x="33" y="20"/>
                      <a:pt x="30" y="21"/>
                      <a:pt x="27" y="20"/>
                    </a:cubicBezTo>
                    <a:cubicBezTo>
                      <a:pt x="25" y="19"/>
                      <a:pt x="26" y="18"/>
                      <a:pt x="21" y="17"/>
                    </a:cubicBezTo>
                    <a:cubicBezTo>
                      <a:pt x="16" y="16"/>
                      <a:pt x="16" y="20"/>
                      <a:pt x="14" y="16"/>
                    </a:cubicBezTo>
                    <a:cubicBezTo>
                      <a:pt x="12" y="12"/>
                      <a:pt x="10" y="12"/>
                      <a:pt x="12" y="9"/>
                    </a:cubicBezTo>
                    <a:cubicBezTo>
                      <a:pt x="14" y="7"/>
                      <a:pt x="15" y="7"/>
                      <a:pt x="15" y="4"/>
                    </a:cubicBezTo>
                    <a:cubicBezTo>
                      <a:pt x="14" y="2"/>
                      <a:pt x="12" y="0"/>
                      <a:pt x="8" y="3"/>
                    </a:cubicBezTo>
                    <a:cubicBezTo>
                      <a:pt x="3" y="7"/>
                      <a:pt x="0" y="8"/>
                      <a:pt x="1" y="9"/>
                    </a:cubicBezTo>
                    <a:cubicBezTo>
                      <a:pt x="3" y="11"/>
                      <a:pt x="2" y="10"/>
                      <a:pt x="3" y="1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6" name="Freeform 223">
                <a:extLst>
                  <a:ext uri="{FF2B5EF4-FFF2-40B4-BE49-F238E27FC236}">
                    <a16:creationId xmlns:a16="http://schemas.microsoft.com/office/drawing/2014/main" id="{52D55D40-02DE-431D-B362-2DADE99E15F1}"/>
                  </a:ext>
                </a:extLst>
              </p:cNvPr>
              <p:cNvSpPr>
                <a:spLocks/>
              </p:cNvSpPr>
              <p:nvPr/>
            </p:nvSpPr>
            <p:spPr bwMode="auto">
              <a:xfrm>
                <a:off x="3482082" y="2371051"/>
                <a:ext cx="52505" cy="67507"/>
              </a:xfrm>
              <a:custGeom>
                <a:avLst/>
                <a:gdLst>
                  <a:gd name="T0" fmla="*/ 18 w 57"/>
                  <a:gd name="T1" fmla="*/ 7 h 73"/>
                  <a:gd name="T2" fmla="*/ 6 w 57"/>
                  <a:gd name="T3" fmla="*/ 39 h 73"/>
                  <a:gd name="T4" fmla="*/ 6 w 57"/>
                  <a:gd name="T5" fmla="*/ 62 h 73"/>
                  <a:gd name="T6" fmla="*/ 14 w 57"/>
                  <a:gd name="T7" fmla="*/ 53 h 73"/>
                  <a:gd name="T8" fmla="*/ 25 w 57"/>
                  <a:gd name="T9" fmla="*/ 26 h 73"/>
                  <a:gd name="T10" fmla="*/ 42 w 57"/>
                  <a:gd name="T11" fmla="*/ 12 h 73"/>
                  <a:gd name="T12" fmla="*/ 46 w 57"/>
                  <a:gd name="T13" fmla="*/ 3 h 73"/>
                  <a:gd name="T14" fmla="*/ 31 w 57"/>
                  <a:gd name="T15" fmla="*/ 6 h 73"/>
                  <a:gd name="T16" fmla="*/ 27 w 57"/>
                  <a:gd name="T17" fmla="*/ 2 h 73"/>
                  <a:gd name="T18" fmla="*/ 18 w 57"/>
                  <a:gd name="T19" fmla="*/ 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73">
                    <a:moveTo>
                      <a:pt x="18" y="7"/>
                    </a:moveTo>
                    <a:cubicBezTo>
                      <a:pt x="3" y="25"/>
                      <a:pt x="6" y="32"/>
                      <a:pt x="6" y="39"/>
                    </a:cubicBezTo>
                    <a:cubicBezTo>
                      <a:pt x="6" y="47"/>
                      <a:pt x="0" y="59"/>
                      <a:pt x="6" y="62"/>
                    </a:cubicBezTo>
                    <a:cubicBezTo>
                      <a:pt x="12" y="65"/>
                      <a:pt x="7" y="73"/>
                      <a:pt x="14" y="53"/>
                    </a:cubicBezTo>
                    <a:cubicBezTo>
                      <a:pt x="21" y="34"/>
                      <a:pt x="11" y="34"/>
                      <a:pt x="25" y="26"/>
                    </a:cubicBezTo>
                    <a:cubicBezTo>
                      <a:pt x="39" y="19"/>
                      <a:pt x="40" y="12"/>
                      <a:pt x="42" y="12"/>
                    </a:cubicBezTo>
                    <a:cubicBezTo>
                      <a:pt x="44" y="11"/>
                      <a:pt x="57" y="0"/>
                      <a:pt x="46" y="3"/>
                    </a:cubicBezTo>
                    <a:cubicBezTo>
                      <a:pt x="36" y="6"/>
                      <a:pt x="31" y="6"/>
                      <a:pt x="31" y="6"/>
                    </a:cubicBezTo>
                    <a:cubicBezTo>
                      <a:pt x="27" y="2"/>
                      <a:pt x="27" y="2"/>
                      <a:pt x="27" y="2"/>
                    </a:cubicBezTo>
                    <a:lnTo>
                      <a:pt x="18" y="7"/>
                    </a:ln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7" name="Freeform 224">
                <a:extLst>
                  <a:ext uri="{FF2B5EF4-FFF2-40B4-BE49-F238E27FC236}">
                    <a16:creationId xmlns:a16="http://schemas.microsoft.com/office/drawing/2014/main" id="{D2A59E65-5E6B-440F-877D-A1901A95098D}"/>
                  </a:ext>
                </a:extLst>
              </p:cNvPr>
              <p:cNvSpPr>
                <a:spLocks/>
              </p:cNvSpPr>
              <p:nvPr/>
            </p:nvSpPr>
            <p:spPr bwMode="auto">
              <a:xfrm>
                <a:off x="3514898" y="2454497"/>
                <a:ext cx="68445" cy="64694"/>
              </a:xfrm>
              <a:custGeom>
                <a:avLst/>
                <a:gdLst>
                  <a:gd name="T0" fmla="*/ 7 w 75"/>
                  <a:gd name="T1" fmla="*/ 4 h 70"/>
                  <a:gd name="T2" fmla="*/ 5 w 75"/>
                  <a:gd name="T3" fmla="*/ 15 h 70"/>
                  <a:gd name="T4" fmla="*/ 7 w 75"/>
                  <a:gd name="T5" fmla="*/ 20 h 70"/>
                  <a:gd name="T6" fmla="*/ 9 w 75"/>
                  <a:gd name="T7" fmla="*/ 23 h 70"/>
                  <a:gd name="T8" fmla="*/ 18 w 75"/>
                  <a:gd name="T9" fmla="*/ 25 h 70"/>
                  <a:gd name="T10" fmla="*/ 19 w 75"/>
                  <a:gd name="T11" fmla="*/ 30 h 70"/>
                  <a:gd name="T12" fmla="*/ 18 w 75"/>
                  <a:gd name="T13" fmla="*/ 34 h 70"/>
                  <a:gd name="T14" fmla="*/ 22 w 75"/>
                  <a:gd name="T15" fmla="*/ 40 h 70"/>
                  <a:gd name="T16" fmla="*/ 23 w 75"/>
                  <a:gd name="T17" fmla="*/ 45 h 70"/>
                  <a:gd name="T18" fmla="*/ 28 w 75"/>
                  <a:gd name="T19" fmla="*/ 48 h 70"/>
                  <a:gd name="T20" fmla="*/ 32 w 75"/>
                  <a:gd name="T21" fmla="*/ 54 h 70"/>
                  <a:gd name="T22" fmla="*/ 42 w 75"/>
                  <a:gd name="T23" fmla="*/ 57 h 70"/>
                  <a:gd name="T24" fmla="*/ 45 w 75"/>
                  <a:gd name="T25" fmla="*/ 67 h 70"/>
                  <a:gd name="T26" fmla="*/ 57 w 75"/>
                  <a:gd name="T27" fmla="*/ 70 h 70"/>
                  <a:gd name="T28" fmla="*/ 68 w 75"/>
                  <a:gd name="T29" fmla="*/ 67 h 70"/>
                  <a:gd name="T30" fmla="*/ 73 w 75"/>
                  <a:gd name="T31" fmla="*/ 61 h 70"/>
                  <a:gd name="T32" fmla="*/ 67 w 75"/>
                  <a:gd name="T33" fmla="*/ 50 h 70"/>
                  <a:gd name="T34" fmla="*/ 63 w 75"/>
                  <a:gd name="T35" fmla="*/ 42 h 70"/>
                  <a:gd name="T36" fmla="*/ 59 w 75"/>
                  <a:gd name="T37" fmla="*/ 33 h 70"/>
                  <a:gd name="T38" fmla="*/ 56 w 75"/>
                  <a:gd name="T39" fmla="*/ 19 h 70"/>
                  <a:gd name="T40" fmla="*/ 44 w 75"/>
                  <a:gd name="T41" fmla="*/ 13 h 70"/>
                  <a:gd name="T42" fmla="*/ 34 w 75"/>
                  <a:gd name="T43" fmla="*/ 11 h 70"/>
                  <a:gd name="T44" fmla="*/ 24 w 75"/>
                  <a:gd name="T45" fmla="*/ 8 h 70"/>
                  <a:gd name="T46" fmla="*/ 13 w 75"/>
                  <a:gd name="T47" fmla="*/ 3 h 70"/>
                  <a:gd name="T48" fmla="*/ 7 w 75"/>
                  <a:gd name="T49"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0">
                    <a:moveTo>
                      <a:pt x="7" y="4"/>
                    </a:moveTo>
                    <a:cubicBezTo>
                      <a:pt x="4" y="10"/>
                      <a:pt x="2" y="14"/>
                      <a:pt x="5" y="15"/>
                    </a:cubicBezTo>
                    <a:cubicBezTo>
                      <a:pt x="9" y="16"/>
                      <a:pt x="5" y="18"/>
                      <a:pt x="7" y="20"/>
                    </a:cubicBezTo>
                    <a:cubicBezTo>
                      <a:pt x="10" y="21"/>
                      <a:pt x="0" y="22"/>
                      <a:pt x="9" y="23"/>
                    </a:cubicBezTo>
                    <a:cubicBezTo>
                      <a:pt x="18" y="25"/>
                      <a:pt x="13" y="23"/>
                      <a:pt x="18" y="25"/>
                    </a:cubicBezTo>
                    <a:cubicBezTo>
                      <a:pt x="22" y="27"/>
                      <a:pt x="15" y="28"/>
                      <a:pt x="19" y="30"/>
                    </a:cubicBezTo>
                    <a:cubicBezTo>
                      <a:pt x="23" y="32"/>
                      <a:pt x="13" y="31"/>
                      <a:pt x="18" y="34"/>
                    </a:cubicBezTo>
                    <a:cubicBezTo>
                      <a:pt x="23" y="36"/>
                      <a:pt x="20" y="39"/>
                      <a:pt x="22" y="40"/>
                    </a:cubicBezTo>
                    <a:cubicBezTo>
                      <a:pt x="24" y="41"/>
                      <a:pt x="19" y="44"/>
                      <a:pt x="23" y="45"/>
                    </a:cubicBezTo>
                    <a:cubicBezTo>
                      <a:pt x="28" y="47"/>
                      <a:pt x="24" y="48"/>
                      <a:pt x="28" y="48"/>
                    </a:cubicBezTo>
                    <a:cubicBezTo>
                      <a:pt x="31" y="48"/>
                      <a:pt x="29" y="53"/>
                      <a:pt x="32" y="54"/>
                    </a:cubicBezTo>
                    <a:cubicBezTo>
                      <a:pt x="36" y="55"/>
                      <a:pt x="33" y="57"/>
                      <a:pt x="42" y="57"/>
                    </a:cubicBezTo>
                    <a:cubicBezTo>
                      <a:pt x="51" y="58"/>
                      <a:pt x="36" y="66"/>
                      <a:pt x="45" y="67"/>
                    </a:cubicBezTo>
                    <a:cubicBezTo>
                      <a:pt x="53" y="68"/>
                      <a:pt x="50" y="70"/>
                      <a:pt x="57" y="70"/>
                    </a:cubicBezTo>
                    <a:cubicBezTo>
                      <a:pt x="63" y="70"/>
                      <a:pt x="65" y="69"/>
                      <a:pt x="68" y="67"/>
                    </a:cubicBezTo>
                    <a:cubicBezTo>
                      <a:pt x="71" y="65"/>
                      <a:pt x="72" y="66"/>
                      <a:pt x="73" y="61"/>
                    </a:cubicBezTo>
                    <a:cubicBezTo>
                      <a:pt x="75" y="56"/>
                      <a:pt x="72" y="53"/>
                      <a:pt x="67" y="50"/>
                    </a:cubicBezTo>
                    <a:cubicBezTo>
                      <a:pt x="63" y="47"/>
                      <a:pt x="68" y="46"/>
                      <a:pt x="63" y="42"/>
                    </a:cubicBezTo>
                    <a:cubicBezTo>
                      <a:pt x="59" y="38"/>
                      <a:pt x="60" y="41"/>
                      <a:pt x="59" y="33"/>
                    </a:cubicBezTo>
                    <a:cubicBezTo>
                      <a:pt x="58" y="25"/>
                      <a:pt x="58" y="21"/>
                      <a:pt x="56" y="19"/>
                    </a:cubicBezTo>
                    <a:cubicBezTo>
                      <a:pt x="53" y="17"/>
                      <a:pt x="48" y="13"/>
                      <a:pt x="44" y="13"/>
                    </a:cubicBezTo>
                    <a:cubicBezTo>
                      <a:pt x="40" y="13"/>
                      <a:pt x="39" y="13"/>
                      <a:pt x="34" y="11"/>
                    </a:cubicBezTo>
                    <a:cubicBezTo>
                      <a:pt x="29" y="10"/>
                      <a:pt x="28" y="8"/>
                      <a:pt x="24" y="8"/>
                    </a:cubicBezTo>
                    <a:cubicBezTo>
                      <a:pt x="21" y="7"/>
                      <a:pt x="15" y="3"/>
                      <a:pt x="13" y="3"/>
                    </a:cubicBezTo>
                    <a:cubicBezTo>
                      <a:pt x="10" y="3"/>
                      <a:pt x="5" y="0"/>
                      <a:pt x="7"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8" name="Freeform 229">
                <a:extLst>
                  <a:ext uri="{FF2B5EF4-FFF2-40B4-BE49-F238E27FC236}">
                    <a16:creationId xmlns:a16="http://schemas.microsoft.com/office/drawing/2014/main" id="{D2BCB3F6-6CF3-4C6D-98B5-92033439332E}"/>
                  </a:ext>
                </a:extLst>
              </p:cNvPr>
              <p:cNvSpPr>
                <a:spLocks/>
              </p:cNvSpPr>
              <p:nvPr/>
            </p:nvSpPr>
            <p:spPr bwMode="auto">
              <a:xfrm>
                <a:off x="4167464" y="3198948"/>
                <a:ext cx="18752" cy="14064"/>
              </a:xfrm>
              <a:custGeom>
                <a:avLst/>
                <a:gdLst>
                  <a:gd name="T0" fmla="*/ 4 w 20"/>
                  <a:gd name="T1" fmla="*/ 3 h 15"/>
                  <a:gd name="T2" fmla="*/ 7 w 20"/>
                  <a:gd name="T3" fmla="*/ 8 h 15"/>
                  <a:gd name="T4" fmla="*/ 4 w 20"/>
                  <a:gd name="T5" fmla="*/ 12 h 15"/>
                  <a:gd name="T6" fmla="*/ 11 w 20"/>
                  <a:gd name="T7" fmla="*/ 13 h 15"/>
                  <a:gd name="T8" fmla="*/ 18 w 20"/>
                  <a:gd name="T9" fmla="*/ 11 h 15"/>
                  <a:gd name="T10" fmla="*/ 18 w 20"/>
                  <a:gd name="T11" fmla="*/ 5 h 15"/>
                  <a:gd name="T12" fmla="*/ 12 w 20"/>
                  <a:gd name="T13" fmla="*/ 0 h 15"/>
                  <a:gd name="T14" fmla="*/ 4 w 20"/>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5">
                    <a:moveTo>
                      <a:pt x="4" y="3"/>
                    </a:moveTo>
                    <a:cubicBezTo>
                      <a:pt x="6" y="5"/>
                      <a:pt x="7" y="6"/>
                      <a:pt x="7" y="8"/>
                    </a:cubicBezTo>
                    <a:cubicBezTo>
                      <a:pt x="7" y="11"/>
                      <a:pt x="0" y="12"/>
                      <a:pt x="4" y="12"/>
                    </a:cubicBezTo>
                    <a:cubicBezTo>
                      <a:pt x="9" y="13"/>
                      <a:pt x="7" y="13"/>
                      <a:pt x="11" y="13"/>
                    </a:cubicBezTo>
                    <a:cubicBezTo>
                      <a:pt x="15" y="12"/>
                      <a:pt x="18" y="15"/>
                      <a:pt x="18" y="11"/>
                    </a:cubicBezTo>
                    <a:cubicBezTo>
                      <a:pt x="18" y="8"/>
                      <a:pt x="20" y="7"/>
                      <a:pt x="18" y="5"/>
                    </a:cubicBezTo>
                    <a:cubicBezTo>
                      <a:pt x="15" y="2"/>
                      <a:pt x="16" y="0"/>
                      <a:pt x="12" y="0"/>
                    </a:cubicBezTo>
                    <a:cubicBezTo>
                      <a:pt x="8" y="0"/>
                      <a:pt x="2" y="0"/>
                      <a:pt x="4"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9" name="Freeform 236">
                <a:extLst>
                  <a:ext uri="{FF2B5EF4-FFF2-40B4-BE49-F238E27FC236}">
                    <a16:creationId xmlns:a16="http://schemas.microsoft.com/office/drawing/2014/main" id="{46600F71-C639-4742-AAC9-955E2FF77353}"/>
                  </a:ext>
                </a:extLst>
              </p:cNvPr>
              <p:cNvSpPr>
                <a:spLocks/>
              </p:cNvSpPr>
              <p:nvPr/>
            </p:nvSpPr>
            <p:spPr bwMode="auto">
              <a:xfrm>
                <a:off x="4650326" y="3380841"/>
                <a:ext cx="9376" cy="15002"/>
              </a:xfrm>
              <a:custGeom>
                <a:avLst/>
                <a:gdLst>
                  <a:gd name="T0" fmla="*/ 1 w 10"/>
                  <a:gd name="T1" fmla="*/ 2 h 17"/>
                  <a:gd name="T2" fmla="*/ 1 w 10"/>
                  <a:gd name="T3" fmla="*/ 7 h 17"/>
                  <a:gd name="T4" fmla="*/ 4 w 10"/>
                  <a:gd name="T5" fmla="*/ 9 h 17"/>
                  <a:gd name="T6" fmla="*/ 7 w 10"/>
                  <a:gd name="T7" fmla="*/ 12 h 17"/>
                  <a:gd name="T8" fmla="*/ 9 w 10"/>
                  <a:gd name="T9" fmla="*/ 13 h 17"/>
                  <a:gd name="T10" fmla="*/ 9 w 10"/>
                  <a:gd name="T11" fmla="*/ 6 h 17"/>
                  <a:gd name="T12" fmla="*/ 7 w 10"/>
                  <a:gd name="T13" fmla="*/ 2 h 17"/>
                  <a:gd name="T14" fmla="*/ 2 w 10"/>
                  <a:gd name="T15" fmla="*/ 0 h 17"/>
                  <a:gd name="T16" fmla="*/ 1 w 10"/>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7">
                    <a:moveTo>
                      <a:pt x="1" y="2"/>
                    </a:moveTo>
                    <a:cubicBezTo>
                      <a:pt x="1" y="4"/>
                      <a:pt x="0" y="6"/>
                      <a:pt x="1" y="7"/>
                    </a:cubicBezTo>
                    <a:cubicBezTo>
                      <a:pt x="2" y="7"/>
                      <a:pt x="3" y="8"/>
                      <a:pt x="4" y="9"/>
                    </a:cubicBezTo>
                    <a:cubicBezTo>
                      <a:pt x="4" y="11"/>
                      <a:pt x="6" y="11"/>
                      <a:pt x="7" y="12"/>
                    </a:cubicBezTo>
                    <a:cubicBezTo>
                      <a:pt x="8" y="13"/>
                      <a:pt x="9" y="17"/>
                      <a:pt x="9" y="13"/>
                    </a:cubicBezTo>
                    <a:cubicBezTo>
                      <a:pt x="10" y="9"/>
                      <a:pt x="10" y="8"/>
                      <a:pt x="9" y="6"/>
                    </a:cubicBezTo>
                    <a:cubicBezTo>
                      <a:pt x="9" y="3"/>
                      <a:pt x="10" y="4"/>
                      <a:pt x="7" y="2"/>
                    </a:cubicBezTo>
                    <a:cubicBezTo>
                      <a:pt x="3" y="0"/>
                      <a:pt x="3" y="0"/>
                      <a:pt x="2" y="0"/>
                    </a:cubicBezTo>
                    <a:cubicBezTo>
                      <a:pt x="1" y="0"/>
                      <a:pt x="0" y="0"/>
                      <a:pt x="1" y="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0" name="Freeform 238">
                <a:extLst>
                  <a:ext uri="{FF2B5EF4-FFF2-40B4-BE49-F238E27FC236}">
                    <a16:creationId xmlns:a16="http://schemas.microsoft.com/office/drawing/2014/main" id="{A85045AC-843C-48C8-8585-B2AD2FD3C86C}"/>
                  </a:ext>
                </a:extLst>
              </p:cNvPr>
              <p:cNvSpPr>
                <a:spLocks/>
              </p:cNvSpPr>
              <p:nvPr/>
            </p:nvSpPr>
            <p:spPr bwMode="auto">
              <a:xfrm>
                <a:off x="4645638" y="3359276"/>
                <a:ext cx="7501" cy="14064"/>
              </a:xfrm>
              <a:custGeom>
                <a:avLst/>
                <a:gdLst>
                  <a:gd name="T0" fmla="*/ 1 w 8"/>
                  <a:gd name="T1" fmla="*/ 3 h 15"/>
                  <a:gd name="T2" fmla="*/ 1 w 8"/>
                  <a:gd name="T3" fmla="*/ 8 h 15"/>
                  <a:gd name="T4" fmla="*/ 3 w 8"/>
                  <a:gd name="T5" fmla="*/ 12 h 15"/>
                  <a:gd name="T6" fmla="*/ 7 w 8"/>
                  <a:gd name="T7" fmla="*/ 13 h 15"/>
                  <a:gd name="T8" fmla="*/ 8 w 8"/>
                  <a:gd name="T9" fmla="*/ 10 h 15"/>
                  <a:gd name="T10" fmla="*/ 7 w 8"/>
                  <a:gd name="T11" fmla="*/ 5 h 15"/>
                  <a:gd name="T12" fmla="*/ 4 w 8"/>
                  <a:gd name="T13" fmla="*/ 1 h 15"/>
                  <a:gd name="T14" fmla="*/ 1 w 8"/>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5">
                    <a:moveTo>
                      <a:pt x="1" y="3"/>
                    </a:moveTo>
                    <a:cubicBezTo>
                      <a:pt x="2" y="6"/>
                      <a:pt x="1" y="7"/>
                      <a:pt x="1" y="8"/>
                    </a:cubicBezTo>
                    <a:cubicBezTo>
                      <a:pt x="2" y="10"/>
                      <a:pt x="2" y="9"/>
                      <a:pt x="3" y="12"/>
                    </a:cubicBezTo>
                    <a:cubicBezTo>
                      <a:pt x="5" y="14"/>
                      <a:pt x="6" y="15"/>
                      <a:pt x="7" y="13"/>
                    </a:cubicBezTo>
                    <a:cubicBezTo>
                      <a:pt x="8" y="12"/>
                      <a:pt x="8" y="14"/>
                      <a:pt x="8" y="10"/>
                    </a:cubicBezTo>
                    <a:cubicBezTo>
                      <a:pt x="7" y="6"/>
                      <a:pt x="8" y="7"/>
                      <a:pt x="7" y="5"/>
                    </a:cubicBezTo>
                    <a:cubicBezTo>
                      <a:pt x="6" y="2"/>
                      <a:pt x="4" y="1"/>
                      <a:pt x="4" y="1"/>
                    </a:cubicBezTo>
                    <a:cubicBezTo>
                      <a:pt x="3" y="1"/>
                      <a:pt x="0" y="0"/>
                      <a:pt x="1"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1" name="Freeform 239">
                <a:extLst>
                  <a:ext uri="{FF2B5EF4-FFF2-40B4-BE49-F238E27FC236}">
                    <a16:creationId xmlns:a16="http://schemas.microsoft.com/office/drawing/2014/main" id="{B74676E6-B684-4597-827C-28A5EE41542F}"/>
                  </a:ext>
                </a:extLst>
              </p:cNvPr>
              <p:cNvSpPr>
                <a:spLocks/>
              </p:cNvSpPr>
              <p:nvPr/>
            </p:nvSpPr>
            <p:spPr bwMode="auto">
              <a:xfrm>
                <a:off x="4636262" y="3338649"/>
                <a:ext cx="16877" cy="22502"/>
              </a:xfrm>
              <a:custGeom>
                <a:avLst/>
                <a:gdLst>
                  <a:gd name="T0" fmla="*/ 6 w 18"/>
                  <a:gd name="T1" fmla="*/ 3 h 24"/>
                  <a:gd name="T2" fmla="*/ 1 w 18"/>
                  <a:gd name="T3" fmla="*/ 10 h 24"/>
                  <a:gd name="T4" fmla="*/ 3 w 18"/>
                  <a:gd name="T5" fmla="*/ 18 h 24"/>
                  <a:gd name="T6" fmla="*/ 10 w 18"/>
                  <a:gd name="T7" fmla="*/ 10 h 24"/>
                  <a:gd name="T8" fmla="*/ 14 w 18"/>
                  <a:gd name="T9" fmla="*/ 1 h 24"/>
                  <a:gd name="T10" fmla="*/ 6 w 18"/>
                  <a:gd name="T11" fmla="*/ 3 h 24"/>
                </a:gdLst>
                <a:ahLst/>
                <a:cxnLst>
                  <a:cxn ang="0">
                    <a:pos x="T0" y="T1"/>
                  </a:cxn>
                  <a:cxn ang="0">
                    <a:pos x="T2" y="T3"/>
                  </a:cxn>
                  <a:cxn ang="0">
                    <a:pos x="T4" y="T5"/>
                  </a:cxn>
                  <a:cxn ang="0">
                    <a:pos x="T6" y="T7"/>
                  </a:cxn>
                  <a:cxn ang="0">
                    <a:pos x="T8" y="T9"/>
                  </a:cxn>
                  <a:cxn ang="0">
                    <a:pos x="T10" y="T11"/>
                  </a:cxn>
                </a:cxnLst>
                <a:rect l="0" t="0" r="r" b="b"/>
                <a:pathLst>
                  <a:path w="18" h="24">
                    <a:moveTo>
                      <a:pt x="6" y="3"/>
                    </a:moveTo>
                    <a:cubicBezTo>
                      <a:pt x="3" y="7"/>
                      <a:pt x="1" y="6"/>
                      <a:pt x="1" y="10"/>
                    </a:cubicBezTo>
                    <a:cubicBezTo>
                      <a:pt x="1" y="13"/>
                      <a:pt x="0" y="24"/>
                      <a:pt x="3" y="18"/>
                    </a:cubicBezTo>
                    <a:cubicBezTo>
                      <a:pt x="7" y="12"/>
                      <a:pt x="5" y="11"/>
                      <a:pt x="10" y="10"/>
                    </a:cubicBezTo>
                    <a:cubicBezTo>
                      <a:pt x="16" y="8"/>
                      <a:pt x="18" y="1"/>
                      <a:pt x="14" y="1"/>
                    </a:cubicBezTo>
                    <a:cubicBezTo>
                      <a:pt x="11" y="1"/>
                      <a:pt x="5" y="0"/>
                      <a:pt x="6"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2" name="Freeform 242">
                <a:extLst>
                  <a:ext uri="{FF2B5EF4-FFF2-40B4-BE49-F238E27FC236}">
                    <a16:creationId xmlns:a16="http://schemas.microsoft.com/office/drawing/2014/main" id="{1C07EAE2-7E0E-4872-A6DA-B082FEA103F8}"/>
                  </a:ext>
                </a:extLst>
              </p:cNvPr>
              <p:cNvSpPr>
                <a:spLocks/>
              </p:cNvSpPr>
              <p:nvPr/>
            </p:nvSpPr>
            <p:spPr bwMode="auto">
              <a:xfrm>
                <a:off x="4567818" y="3305833"/>
                <a:ext cx="16877" cy="9376"/>
              </a:xfrm>
              <a:custGeom>
                <a:avLst/>
                <a:gdLst>
                  <a:gd name="T0" fmla="*/ 10 w 19"/>
                  <a:gd name="T1" fmla="*/ 0 h 10"/>
                  <a:gd name="T2" fmla="*/ 16 w 19"/>
                  <a:gd name="T3" fmla="*/ 6 h 10"/>
                  <a:gd name="T4" fmla="*/ 10 w 19"/>
                  <a:gd name="T5" fmla="*/ 9 h 10"/>
                  <a:gd name="T6" fmla="*/ 1 w 19"/>
                  <a:gd name="T7" fmla="*/ 4 h 10"/>
                  <a:gd name="T8" fmla="*/ 10 w 19"/>
                  <a:gd name="T9" fmla="*/ 0 h 10"/>
                </a:gdLst>
                <a:ahLst/>
                <a:cxnLst>
                  <a:cxn ang="0">
                    <a:pos x="T0" y="T1"/>
                  </a:cxn>
                  <a:cxn ang="0">
                    <a:pos x="T2" y="T3"/>
                  </a:cxn>
                  <a:cxn ang="0">
                    <a:pos x="T4" y="T5"/>
                  </a:cxn>
                  <a:cxn ang="0">
                    <a:pos x="T6" y="T7"/>
                  </a:cxn>
                  <a:cxn ang="0">
                    <a:pos x="T8" y="T9"/>
                  </a:cxn>
                </a:cxnLst>
                <a:rect l="0" t="0" r="r" b="b"/>
                <a:pathLst>
                  <a:path w="19" h="10">
                    <a:moveTo>
                      <a:pt x="10" y="0"/>
                    </a:moveTo>
                    <a:cubicBezTo>
                      <a:pt x="14" y="0"/>
                      <a:pt x="19" y="3"/>
                      <a:pt x="16" y="6"/>
                    </a:cubicBezTo>
                    <a:cubicBezTo>
                      <a:pt x="14" y="8"/>
                      <a:pt x="14" y="10"/>
                      <a:pt x="10" y="9"/>
                    </a:cubicBezTo>
                    <a:cubicBezTo>
                      <a:pt x="5" y="8"/>
                      <a:pt x="0" y="6"/>
                      <a:pt x="1" y="4"/>
                    </a:cubicBezTo>
                    <a:cubicBezTo>
                      <a:pt x="2" y="2"/>
                      <a:pt x="10" y="0"/>
                      <a:pt x="10" y="0"/>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3" name="Freeform 243">
                <a:extLst>
                  <a:ext uri="{FF2B5EF4-FFF2-40B4-BE49-F238E27FC236}">
                    <a16:creationId xmlns:a16="http://schemas.microsoft.com/office/drawing/2014/main" id="{0C507001-A4D0-453E-A1E7-C7E9E0AE72A8}"/>
                  </a:ext>
                </a:extLst>
              </p:cNvPr>
              <p:cNvSpPr>
                <a:spLocks/>
              </p:cNvSpPr>
              <p:nvPr/>
            </p:nvSpPr>
            <p:spPr bwMode="auto">
              <a:xfrm>
                <a:off x="4566880" y="3281456"/>
                <a:ext cx="26253" cy="6563"/>
              </a:xfrm>
              <a:custGeom>
                <a:avLst/>
                <a:gdLst>
                  <a:gd name="T0" fmla="*/ 0 w 29"/>
                  <a:gd name="T1" fmla="*/ 6 h 8"/>
                  <a:gd name="T2" fmla="*/ 15 w 29"/>
                  <a:gd name="T3" fmla="*/ 2 h 8"/>
                  <a:gd name="T4" fmla="*/ 24 w 29"/>
                  <a:gd name="T5" fmla="*/ 5 h 8"/>
                  <a:gd name="T6" fmla="*/ 10 w 29"/>
                  <a:gd name="T7" fmla="*/ 8 h 8"/>
                  <a:gd name="T8" fmla="*/ 0 w 29"/>
                  <a:gd name="T9" fmla="*/ 6 h 8"/>
                </a:gdLst>
                <a:ahLst/>
                <a:cxnLst>
                  <a:cxn ang="0">
                    <a:pos x="T0" y="T1"/>
                  </a:cxn>
                  <a:cxn ang="0">
                    <a:pos x="T2" y="T3"/>
                  </a:cxn>
                  <a:cxn ang="0">
                    <a:pos x="T4" y="T5"/>
                  </a:cxn>
                  <a:cxn ang="0">
                    <a:pos x="T6" y="T7"/>
                  </a:cxn>
                  <a:cxn ang="0">
                    <a:pos x="T8" y="T9"/>
                  </a:cxn>
                </a:cxnLst>
                <a:rect l="0" t="0" r="r" b="b"/>
                <a:pathLst>
                  <a:path w="29" h="8">
                    <a:moveTo>
                      <a:pt x="0" y="6"/>
                    </a:moveTo>
                    <a:cubicBezTo>
                      <a:pt x="8" y="5"/>
                      <a:pt x="9" y="0"/>
                      <a:pt x="15" y="2"/>
                    </a:cubicBezTo>
                    <a:cubicBezTo>
                      <a:pt x="20" y="4"/>
                      <a:pt x="29" y="2"/>
                      <a:pt x="24" y="5"/>
                    </a:cubicBezTo>
                    <a:cubicBezTo>
                      <a:pt x="19" y="7"/>
                      <a:pt x="13" y="8"/>
                      <a:pt x="10" y="8"/>
                    </a:cubicBezTo>
                    <a:cubicBezTo>
                      <a:pt x="8" y="8"/>
                      <a:pt x="0" y="6"/>
                      <a:pt x="0" y="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4" name="Freeform 244">
                <a:extLst>
                  <a:ext uri="{FF2B5EF4-FFF2-40B4-BE49-F238E27FC236}">
                    <a16:creationId xmlns:a16="http://schemas.microsoft.com/office/drawing/2014/main" id="{620EE3F8-0708-4B70-8E50-B41D0B82F1B2}"/>
                  </a:ext>
                </a:extLst>
              </p:cNvPr>
              <p:cNvSpPr>
                <a:spLocks/>
              </p:cNvSpPr>
              <p:nvPr/>
            </p:nvSpPr>
            <p:spPr bwMode="auto">
              <a:xfrm>
                <a:off x="4625011" y="3317085"/>
                <a:ext cx="29066" cy="22502"/>
              </a:xfrm>
              <a:custGeom>
                <a:avLst/>
                <a:gdLst>
                  <a:gd name="T0" fmla="*/ 7 w 32"/>
                  <a:gd name="T1" fmla="*/ 5 h 25"/>
                  <a:gd name="T2" fmla="*/ 1 w 32"/>
                  <a:gd name="T3" fmla="*/ 16 h 25"/>
                  <a:gd name="T4" fmla="*/ 8 w 32"/>
                  <a:gd name="T5" fmla="*/ 21 h 25"/>
                  <a:gd name="T6" fmla="*/ 12 w 32"/>
                  <a:gd name="T7" fmla="*/ 14 h 25"/>
                  <a:gd name="T8" fmla="*/ 22 w 32"/>
                  <a:gd name="T9" fmla="*/ 10 h 25"/>
                  <a:gd name="T10" fmla="*/ 22 w 32"/>
                  <a:gd name="T11" fmla="*/ 4 h 25"/>
                  <a:gd name="T12" fmla="*/ 7 w 32"/>
                  <a:gd name="T13" fmla="*/ 5 h 25"/>
                </a:gdLst>
                <a:ahLst/>
                <a:cxnLst>
                  <a:cxn ang="0">
                    <a:pos x="T0" y="T1"/>
                  </a:cxn>
                  <a:cxn ang="0">
                    <a:pos x="T2" y="T3"/>
                  </a:cxn>
                  <a:cxn ang="0">
                    <a:pos x="T4" y="T5"/>
                  </a:cxn>
                  <a:cxn ang="0">
                    <a:pos x="T6" y="T7"/>
                  </a:cxn>
                  <a:cxn ang="0">
                    <a:pos x="T8" y="T9"/>
                  </a:cxn>
                  <a:cxn ang="0">
                    <a:pos x="T10" y="T11"/>
                  </a:cxn>
                  <a:cxn ang="0">
                    <a:pos x="T12" y="T13"/>
                  </a:cxn>
                </a:cxnLst>
                <a:rect l="0" t="0" r="r" b="b"/>
                <a:pathLst>
                  <a:path w="32" h="25">
                    <a:moveTo>
                      <a:pt x="7" y="5"/>
                    </a:moveTo>
                    <a:cubicBezTo>
                      <a:pt x="6" y="11"/>
                      <a:pt x="0" y="12"/>
                      <a:pt x="1" y="16"/>
                    </a:cubicBezTo>
                    <a:cubicBezTo>
                      <a:pt x="2" y="20"/>
                      <a:pt x="5" y="25"/>
                      <a:pt x="8" y="21"/>
                    </a:cubicBezTo>
                    <a:cubicBezTo>
                      <a:pt x="12" y="16"/>
                      <a:pt x="10" y="16"/>
                      <a:pt x="12" y="14"/>
                    </a:cubicBezTo>
                    <a:cubicBezTo>
                      <a:pt x="15" y="12"/>
                      <a:pt x="20" y="10"/>
                      <a:pt x="22" y="10"/>
                    </a:cubicBezTo>
                    <a:cubicBezTo>
                      <a:pt x="24" y="9"/>
                      <a:pt x="32" y="7"/>
                      <a:pt x="22" y="4"/>
                    </a:cubicBezTo>
                    <a:cubicBezTo>
                      <a:pt x="12" y="0"/>
                      <a:pt x="7" y="1"/>
                      <a:pt x="7" y="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5" name="Freeform 245">
                <a:extLst>
                  <a:ext uri="{FF2B5EF4-FFF2-40B4-BE49-F238E27FC236}">
                    <a16:creationId xmlns:a16="http://schemas.microsoft.com/office/drawing/2014/main" id="{41EB77AB-1A47-483F-A03A-06B1D4835335}"/>
                  </a:ext>
                </a:extLst>
              </p:cNvPr>
              <p:cNvSpPr>
                <a:spLocks/>
              </p:cNvSpPr>
              <p:nvPr/>
            </p:nvSpPr>
            <p:spPr bwMode="auto">
              <a:xfrm>
                <a:off x="4654076" y="3299270"/>
                <a:ext cx="15002" cy="9376"/>
              </a:xfrm>
              <a:custGeom>
                <a:avLst/>
                <a:gdLst>
                  <a:gd name="T0" fmla="*/ 2 w 16"/>
                  <a:gd name="T1" fmla="*/ 8 h 10"/>
                  <a:gd name="T2" fmla="*/ 2 w 16"/>
                  <a:gd name="T3" fmla="*/ 2 h 10"/>
                  <a:gd name="T4" fmla="*/ 10 w 16"/>
                  <a:gd name="T5" fmla="*/ 0 h 10"/>
                  <a:gd name="T6" fmla="*/ 16 w 16"/>
                  <a:gd name="T7" fmla="*/ 4 h 10"/>
                  <a:gd name="T8" fmla="*/ 10 w 16"/>
                  <a:gd name="T9" fmla="*/ 10 h 10"/>
                  <a:gd name="T10" fmla="*/ 2 w 16"/>
                  <a:gd name="T11" fmla="*/ 8 h 10"/>
                </a:gdLst>
                <a:ahLst/>
                <a:cxnLst>
                  <a:cxn ang="0">
                    <a:pos x="T0" y="T1"/>
                  </a:cxn>
                  <a:cxn ang="0">
                    <a:pos x="T2" y="T3"/>
                  </a:cxn>
                  <a:cxn ang="0">
                    <a:pos x="T4" y="T5"/>
                  </a:cxn>
                  <a:cxn ang="0">
                    <a:pos x="T6" y="T7"/>
                  </a:cxn>
                  <a:cxn ang="0">
                    <a:pos x="T8" y="T9"/>
                  </a:cxn>
                  <a:cxn ang="0">
                    <a:pos x="T10" y="T11"/>
                  </a:cxn>
                </a:cxnLst>
                <a:rect l="0" t="0" r="r" b="b"/>
                <a:pathLst>
                  <a:path w="16" h="10">
                    <a:moveTo>
                      <a:pt x="2" y="8"/>
                    </a:moveTo>
                    <a:cubicBezTo>
                      <a:pt x="1" y="6"/>
                      <a:pt x="0" y="4"/>
                      <a:pt x="2" y="2"/>
                    </a:cubicBezTo>
                    <a:cubicBezTo>
                      <a:pt x="4" y="1"/>
                      <a:pt x="9" y="0"/>
                      <a:pt x="10" y="0"/>
                    </a:cubicBezTo>
                    <a:cubicBezTo>
                      <a:pt x="11" y="0"/>
                      <a:pt x="16" y="0"/>
                      <a:pt x="16" y="4"/>
                    </a:cubicBezTo>
                    <a:cubicBezTo>
                      <a:pt x="16" y="8"/>
                      <a:pt x="13" y="10"/>
                      <a:pt x="10" y="10"/>
                    </a:cubicBezTo>
                    <a:cubicBezTo>
                      <a:pt x="7" y="10"/>
                      <a:pt x="2" y="8"/>
                      <a:pt x="2" y="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6" name="Freeform 246">
                <a:extLst>
                  <a:ext uri="{FF2B5EF4-FFF2-40B4-BE49-F238E27FC236}">
                    <a16:creationId xmlns:a16="http://schemas.microsoft.com/office/drawing/2014/main" id="{C5605228-0A2E-4A28-A2D9-11414761F784}"/>
                  </a:ext>
                </a:extLst>
              </p:cNvPr>
              <p:cNvSpPr>
                <a:spLocks/>
              </p:cNvSpPr>
              <p:nvPr/>
            </p:nvSpPr>
            <p:spPr bwMode="auto">
              <a:xfrm>
                <a:off x="4670015" y="3288957"/>
                <a:ext cx="8439" cy="8439"/>
              </a:xfrm>
              <a:custGeom>
                <a:avLst/>
                <a:gdLst>
                  <a:gd name="T0" fmla="*/ 0 w 9"/>
                  <a:gd name="T1" fmla="*/ 2 h 9"/>
                  <a:gd name="T2" fmla="*/ 3 w 9"/>
                  <a:gd name="T3" fmla="*/ 0 h 9"/>
                  <a:gd name="T4" fmla="*/ 6 w 9"/>
                  <a:gd name="T5" fmla="*/ 3 h 9"/>
                  <a:gd name="T6" fmla="*/ 7 w 9"/>
                  <a:gd name="T7" fmla="*/ 7 h 9"/>
                  <a:gd name="T8" fmla="*/ 2 w 9"/>
                  <a:gd name="T9" fmla="*/ 7 h 9"/>
                  <a:gd name="T10" fmla="*/ 0 w 9"/>
                  <a:gd name="T11" fmla="*/ 2 h 9"/>
                </a:gdLst>
                <a:ahLst/>
                <a:cxnLst>
                  <a:cxn ang="0">
                    <a:pos x="T0" y="T1"/>
                  </a:cxn>
                  <a:cxn ang="0">
                    <a:pos x="T2" y="T3"/>
                  </a:cxn>
                  <a:cxn ang="0">
                    <a:pos x="T4" y="T5"/>
                  </a:cxn>
                  <a:cxn ang="0">
                    <a:pos x="T6" y="T7"/>
                  </a:cxn>
                  <a:cxn ang="0">
                    <a:pos x="T8" y="T9"/>
                  </a:cxn>
                  <a:cxn ang="0">
                    <a:pos x="T10" y="T11"/>
                  </a:cxn>
                </a:cxnLst>
                <a:rect l="0" t="0" r="r" b="b"/>
                <a:pathLst>
                  <a:path w="9" h="9">
                    <a:moveTo>
                      <a:pt x="0" y="2"/>
                    </a:moveTo>
                    <a:cubicBezTo>
                      <a:pt x="0" y="1"/>
                      <a:pt x="1" y="0"/>
                      <a:pt x="3" y="0"/>
                    </a:cubicBezTo>
                    <a:cubicBezTo>
                      <a:pt x="4" y="0"/>
                      <a:pt x="6" y="3"/>
                      <a:pt x="6" y="3"/>
                    </a:cubicBezTo>
                    <a:cubicBezTo>
                      <a:pt x="7" y="3"/>
                      <a:pt x="9" y="6"/>
                      <a:pt x="7" y="7"/>
                    </a:cubicBezTo>
                    <a:cubicBezTo>
                      <a:pt x="5" y="9"/>
                      <a:pt x="3" y="9"/>
                      <a:pt x="2" y="7"/>
                    </a:cubicBezTo>
                    <a:cubicBezTo>
                      <a:pt x="0" y="5"/>
                      <a:pt x="0" y="2"/>
                      <a:pt x="0" y="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7" name="Freeform 247">
                <a:extLst>
                  <a:ext uri="{FF2B5EF4-FFF2-40B4-BE49-F238E27FC236}">
                    <a16:creationId xmlns:a16="http://schemas.microsoft.com/office/drawing/2014/main" id="{FF1CAB13-F39A-498E-9CB8-2ACE93707E63}"/>
                  </a:ext>
                </a:extLst>
              </p:cNvPr>
              <p:cNvSpPr>
                <a:spLocks/>
              </p:cNvSpPr>
              <p:nvPr/>
            </p:nvSpPr>
            <p:spPr bwMode="auto">
              <a:xfrm>
                <a:off x="4287476" y="3113626"/>
                <a:ext cx="20627" cy="40317"/>
              </a:xfrm>
              <a:custGeom>
                <a:avLst/>
                <a:gdLst>
                  <a:gd name="T0" fmla="*/ 16 w 22"/>
                  <a:gd name="T1" fmla="*/ 21 h 44"/>
                  <a:gd name="T2" fmla="*/ 19 w 22"/>
                  <a:gd name="T3" fmla="*/ 15 h 44"/>
                  <a:gd name="T4" fmla="*/ 15 w 22"/>
                  <a:gd name="T5" fmla="*/ 8 h 44"/>
                  <a:gd name="T6" fmla="*/ 12 w 22"/>
                  <a:gd name="T7" fmla="*/ 0 h 44"/>
                  <a:gd name="T8" fmla="*/ 9 w 22"/>
                  <a:gd name="T9" fmla="*/ 3 h 44"/>
                  <a:gd name="T10" fmla="*/ 6 w 22"/>
                  <a:gd name="T11" fmla="*/ 11 h 44"/>
                  <a:gd name="T12" fmla="*/ 3 w 22"/>
                  <a:gd name="T13" fmla="*/ 15 h 44"/>
                  <a:gd name="T14" fmla="*/ 1 w 22"/>
                  <a:gd name="T15" fmla="*/ 19 h 44"/>
                  <a:gd name="T16" fmla="*/ 6 w 22"/>
                  <a:gd name="T17" fmla="*/ 22 h 44"/>
                  <a:gd name="T18" fmla="*/ 11 w 22"/>
                  <a:gd name="T19" fmla="*/ 31 h 44"/>
                  <a:gd name="T20" fmla="*/ 13 w 22"/>
                  <a:gd name="T21" fmla="*/ 38 h 44"/>
                  <a:gd name="T22" fmla="*/ 15 w 22"/>
                  <a:gd name="T23" fmla="*/ 43 h 44"/>
                  <a:gd name="T24" fmla="*/ 20 w 22"/>
                  <a:gd name="T25" fmla="*/ 41 h 44"/>
                  <a:gd name="T26" fmla="*/ 21 w 22"/>
                  <a:gd name="T27" fmla="*/ 33 h 44"/>
                  <a:gd name="T28" fmla="*/ 16 w 22"/>
                  <a:gd name="T29"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44">
                    <a:moveTo>
                      <a:pt x="16" y="21"/>
                    </a:moveTo>
                    <a:cubicBezTo>
                      <a:pt x="18" y="17"/>
                      <a:pt x="22" y="19"/>
                      <a:pt x="19" y="15"/>
                    </a:cubicBezTo>
                    <a:cubicBezTo>
                      <a:pt x="15" y="10"/>
                      <a:pt x="15" y="11"/>
                      <a:pt x="15" y="8"/>
                    </a:cubicBezTo>
                    <a:cubicBezTo>
                      <a:pt x="15" y="4"/>
                      <a:pt x="14" y="0"/>
                      <a:pt x="12" y="0"/>
                    </a:cubicBezTo>
                    <a:cubicBezTo>
                      <a:pt x="11" y="0"/>
                      <a:pt x="7" y="0"/>
                      <a:pt x="9" y="3"/>
                    </a:cubicBezTo>
                    <a:cubicBezTo>
                      <a:pt x="9" y="7"/>
                      <a:pt x="6" y="9"/>
                      <a:pt x="6" y="11"/>
                    </a:cubicBezTo>
                    <a:cubicBezTo>
                      <a:pt x="6" y="13"/>
                      <a:pt x="4" y="13"/>
                      <a:pt x="3" y="15"/>
                    </a:cubicBezTo>
                    <a:cubicBezTo>
                      <a:pt x="1" y="16"/>
                      <a:pt x="0" y="19"/>
                      <a:pt x="1" y="19"/>
                    </a:cubicBezTo>
                    <a:cubicBezTo>
                      <a:pt x="2" y="20"/>
                      <a:pt x="5" y="20"/>
                      <a:pt x="6" y="22"/>
                    </a:cubicBezTo>
                    <a:cubicBezTo>
                      <a:pt x="11" y="31"/>
                      <a:pt x="11" y="31"/>
                      <a:pt x="11" y="31"/>
                    </a:cubicBezTo>
                    <a:cubicBezTo>
                      <a:pt x="11" y="34"/>
                      <a:pt x="13" y="35"/>
                      <a:pt x="13" y="38"/>
                    </a:cubicBezTo>
                    <a:cubicBezTo>
                      <a:pt x="14" y="41"/>
                      <a:pt x="14" y="43"/>
                      <a:pt x="15" y="43"/>
                    </a:cubicBezTo>
                    <a:cubicBezTo>
                      <a:pt x="17" y="43"/>
                      <a:pt x="18" y="44"/>
                      <a:pt x="20" y="41"/>
                    </a:cubicBezTo>
                    <a:cubicBezTo>
                      <a:pt x="21" y="37"/>
                      <a:pt x="22" y="37"/>
                      <a:pt x="21" y="33"/>
                    </a:cubicBezTo>
                    <a:lnTo>
                      <a:pt x="16" y="21"/>
                    </a:ln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8" name="Freeform 248">
                <a:extLst>
                  <a:ext uri="{FF2B5EF4-FFF2-40B4-BE49-F238E27FC236}">
                    <a16:creationId xmlns:a16="http://schemas.microsoft.com/office/drawing/2014/main" id="{7ECE8BD5-D392-437B-AF82-86550946D1E5}"/>
                  </a:ext>
                </a:extLst>
              </p:cNvPr>
              <p:cNvSpPr>
                <a:spLocks/>
              </p:cNvSpPr>
              <p:nvPr/>
            </p:nvSpPr>
            <p:spPr bwMode="auto">
              <a:xfrm>
                <a:off x="4284663" y="3072372"/>
                <a:ext cx="26253" cy="10314"/>
              </a:xfrm>
              <a:custGeom>
                <a:avLst/>
                <a:gdLst>
                  <a:gd name="T0" fmla="*/ 12 w 28"/>
                  <a:gd name="T1" fmla="*/ 2 h 11"/>
                  <a:gd name="T2" fmla="*/ 8 w 28"/>
                  <a:gd name="T3" fmla="*/ 6 h 11"/>
                  <a:gd name="T4" fmla="*/ 4 w 28"/>
                  <a:gd name="T5" fmla="*/ 7 h 11"/>
                  <a:gd name="T6" fmla="*/ 11 w 28"/>
                  <a:gd name="T7" fmla="*/ 10 h 11"/>
                  <a:gd name="T8" fmla="*/ 19 w 28"/>
                  <a:gd name="T9" fmla="*/ 7 h 11"/>
                  <a:gd name="T10" fmla="*/ 27 w 28"/>
                  <a:gd name="T11" fmla="*/ 4 h 11"/>
                  <a:gd name="T12" fmla="*/ 21 w 28"/>
                  <a:gd name="T13" fmla="*/ 0 h 11"/>
                  <a:gd name="T14" fmla="*/ 12 w 28"/>
                  <a:gd name="T15" fmla="*/ 2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12" y="2"/>
                    </a:moveTo>
                    <a:cubicBezTo>
                      <a:pt x="11" y="4"/>
                      <a:pt x="10" y="5"/>
                      <a:pt x="8" y="6"/>
                    </a:cubicBezTo>
                    <a:cubicBezTo>
                      <a:pt x="6" y="6"/>
                      <a:pt x="0" y="4"/>
                      <a:pt x="4" y="7"/>
                    </a:cubicBezTo>
                    <a:cubicBezTo>
                      <a:pt x="8" y="10"/>
                      <a:pt x="7" y="11"/>
                      <a:pt x="11" y="10"/>
                    </a:cubicBezTo>
                    <a:cubicBezTo>
                      <a:pt x="16" y="9"/>
                      <a:pt x="12" y="9"/>
                      <a:pt x="19" y="7"/>
                    </a:cubicBezTo>
                    <a:cubicBezTo>
                      <a:pt x="26" y="5"/>
                      <a:pt x="27" y="6"/>
                      <a:pt x="27" y="4"/>
                    </a:cubicBezTo>
                    <a:cubicBezTo>
                      <a:pt x="27" y="2"/>
                      <a:pt x="28" y="0"/>
                      <a:pt x="21" y="0"/>
                    </a:cubicBezTo>
                    <a:cubicBezTo>
                      <a:pt x="14" y="1"/>
                      <a:pt x="17" y="3"/>
                      <a:pt x="12" y="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9" name="Freeform 249">
                <a:extLst>
                  <a:ext uri="{FF2B5EF4-FFF2-40B4-BE49-F238E27FC236}">
                    <a16:creationId xmlns:a16="http://schemas.microsoft.com/office/drawing/2014/main" id="{E42BA8E8-1CC3-430F-AA82-12BB41402A5C}"/>
                  </a:ext>
                </a:extLst>
              </p:cNvPr>
              <p:cNvSpPr>
                <a:spLocks/>
              </p:cNvSpPr>
              <p:nvPr/>
            </p:nvSpPr>
            <p:spPr bwMode="auto">
              <a:xfrm>
                <a:off x="4312791" y="3066747"/>
                <a:ext cx="16877" cy="29066"/>
              </a:xfrm>
              <a:custGeom>
                <a:avLst/>
                <a:gdLst>
                  <a:gd name="T0" fmla="*/ 3 w 19"/>
                  <a:gd name="T1" fmla="*/ 3 h 31"/>
                  <a:gd name="T2" fmla="*/ 8 w 19"/>
                  <a:gd name="T3" fmla="*/ 8 h 31"/>
                  <a:gd name="T4" fmla="*/ 12 w 19"/>
                  <a:gd name="T5" fmla="*/ 13 h 31"/>
                  <a:gd name="T6" fmla="*/ 9 w 19"/>
                  <a:gd name="T7" fmla="*/ 21 h 31"/>
                  <a:gd name="T8" fmla="*/ 6 w 19"/>
                  <a:gd name="T9" fmla="*/ 28 h 31"/>
                  <a:gd name="T10" fmla="*/ 9 w 19"/>
                  <a:gd name="T11" fmla="*/ 31 h 31"/>
                  <a:gd name="T12" fmla="*/ 13 w 19"/>
                  <a:gd name="T13" fmla="*/ 26 h 31"/>
                  <a:gd name="T14" fmla="*/ 18 w 19"/>
                  <a:gd name="T15" fmla="*/ 19 h 31"/>
                  <a:gd name="T16" fmla="*/ 17 w 19"/>
                  <a:gd name="T17" fmla="*/ 11 h 31"/>
                  <a:gd name="T18" fmla="*/ 10 w 19"/>
                  <a:gd name="T19" fmla="*/ 4 h 31"/>
                  <a:gd name="T20" fmla="*/ 3 w 19"/>
                  <a:gd name="T21"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1">
                    <a:moveTo>
                      <a:pt x="3" y="3"/>
                    </a:moveTo>
                    <a:cubicBezTo>
                      <a:pt x="5" y="6"/>
                      <a:pt x="6" y="5"/>
                      <a:pt x="8" y="8"/>
                    </a:cubicBezTo>
                    <a:cubicBezTo>
                      <a:pt x="11" y="10"/>
                      <a:pt x="13" y="10"/>
                      <a:pt x="12" y="13"/>
                    </a:cubicBezTo>
                    <a:cubicBezTo>
                      <a:pt x="12" y="16"/>
                      <a:pt x="12" y="18"/>
                      <a:pt x="9" y="21"/>
                    </a:cubicBezTo>
                    <a:cubicBezTo>
                      <a:pt x="7" y="25"/>
                      <a:pt x="4" y="26"/>
                      <a:pt x="6" y="28"/>
                    </a:cubicBezTo>
                    <a:cubicBezTo>
                      <a:pt x="8" y="30"/>
                      <a:pt x="7" y="31"/>
                      <a:pt x="9" y="31"/>
                    </a:cubicBezTo>
                    <a:cubicBezTo>
                      <a:pt x="11" y="30"/>
                      <a:pt x="9" y="31"/>
                      <a:pt x="13" y="26"/>
                    </a:cubicBezTo>
                    <a:cubicBezTo>
                      <a:pt x="17" y="21"/>
                      <a:pt x="18" y="23"/>
                      <a:pt x="18" y="19"/>
                    </a:cubicBezTo>
                    <a:cubicBezTo>
                      <a:pt x="17" y="14"/>
                      <a:pt x="19" y="14"/>
                      <a:pt x="17" y="11"/>
                    </a:cubicBezTo>
                    <a:cubicBezTo>
                      <a:pt x="15" y="7"/>
                      <a:pt x="16" y="7"/>
                      <a:pt x="10" y="4"/>
                    </a:cubicBezTo>
                    <a:cubicBezTo>
                      <a:pt x="4" y="0"/>
                      <a:pt x="0" y="0"/>
                      <a:pt x="3"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0" name="Freeform 250">
                <a:extLst>
                  <a:ext uri="{FF2B5EF4-FFF2-40B4-BE49-F238E27FC236}">
                    <a16:creationId xmlns:a16="http://schemas.microsoft.com/office/drawing/2014/main" id="{97C61978-4A8D-42A6-9AED-D8DD4FCAECC1}"/>
                  </a:ext>
                </a:extLst>
              </p:cNvPr>
              <p:cNvSpPr>
                <a:spLocks/>
              </p:cNvSpPr>
              <p:nvPr/>
            </p:nvSpPr>
            <p:spPr bwMode="auto">
              <a:xfrm>
                <a:off x="4340919" y="3164257"/>
                <a:ext cx="21565" cy="20627"/>
              </a:xfrm>
              <a:custGeom>
                <a:avLst/>
                <a:gdLst>
                  <a:gd name="T0" fmla="*/ 16 w 23"/>
                  <a:gd name="T1" fmla="*/ 7 h 23"/>
                  <a:gd name="T2" fmla="*/ 16 w 23"/>
                  <a:gd name="T3" fmla="*/ 16 h 23"/>
                  <a:gd name="T4" fmla="*/ 7 w 23"/>
                  <a:gd name="T5" fmla="*/ 22 h 23"/>
                  <a:gd name="T6" fmla="*/ 22 w 23"/>
                  <a:gd name="T7" fmla="*/ 18 h 23"/>
                  <a:gd name="T8" fmla="*/ 16 w 23"/>
                  <a:gd name="T9" fmla="*/ 7 h 23"/>
                </a:gdLst>
                <a:ahLst/>
                <a:cxnLst>
                  <a:cxn ang="0">
                    <a:pos x="T0" y="T1"/>
                  </a:cxn>
                  <a:cxn ang="0">
                    <a:pos x="T2" y="T3"/>
                  </a:cxn>
                  <a:cxn ang="0">
                    <a:pos x="T4" y="T5"/>
                  </a:cxn>
                  <a:cxn ang="0">
                    <a:pos x="T6" y="T7"/>
                  </a:cxn>
                  <a:cxn ang="0">
                    <a:pos x="T8" y="T9"/>
                  </a:cxn>
                </a:cxnLst>
                <a:rect l="0" t="0" r="r" b="b"/>
                <a:pathLst>
                  <a:path w="23" h="23">
                    <a:moveTo>
                      <a:pt x="16" y="7"/>
                    </a:moveTo>
                    <a:cubicBezTo>
                      <a:pt x="16" y="13"/>
                      <a:pt x="20" y="15"/>
                      <a:pt x="16" y="16"/>
                    </a:cubicBezTo>
                    <a:cubicBezTo>
                      <a:pt x="12" y="18"/>
                      <a:pt x="0" y="22"/>
                      <a:pt x="7" y="22"/>
                    </a:cubicBezTo>
                    <a:cubicBezTo>
                      <a:pt x="14" y="22"/>
                      <a:pt x="23" y="23"/>
                      <a:pt x="22" y="18"/>
                    </a:cubicBezTo>
                    <a:cubicBezTo>
                      <a:pt x="20" y="13"/>
                      <a:pt x="14" y="0"/>
                      <a:pt x="16" y="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1" name="Freeform 251">
                <a:extLst>
                  <a:ext uri="{FF2B5EF4-FFF2-40B4-BE49-F238E27FC236}">
                    <a16:creationId xmlns:a16="http://schemas.microsoft.com/office/drawing/2014/main" id="{B9F3C723-9B01-4AA8-A3FA-90436FFE9B02}"/>
                  </a:ext>
                </a:extLst>
              </p:cNvPr>
              <p:cNvSpPr>
                <a:spLocks/>
              </p:cNvSpPr>
              <p:nvPr/>
            </p:nvSpPr>
            <p:spPr bwMode="auto">
              <a:xfrm>
                <a:off x="4326855" y="3112689"/>
                <a:ext cx="8439" cy="26253"/>
              </a:xfrm>
              <a:custGeom>
                <a:avLst/>
                <a:gdLst>
                  <a:gd name="T0" fmla="*/ 0 w 9"/>
                  <a:gd name="T1" fmla="*/ 5 h 29"/>
                  <a:gd name="T2" fmla="*/ 4 w 9"/>
                  <a:gd name="T3" fmla="*/ 18 h 29"/>
                  <a:gd name="T4" fmla="*/ 7 w 9"/>
                  <a:gd name="T5" fmla="*/ 24 h 29"/>
                  <a:gd name="T6" fmla="*/ 7 w 9"/>
                  <a:gd name="T7" fmla="*/ 12 h 29"/>
                  <a:gd name="T8" fmla="*/ 0 w 9"/>
                  <a:gd name="T9" fmla="*/ 5 h 29"/>
                </a:gdLst>
                <a:ahLst/>
                <a:cxnLst>
                  <a:cxn ang="0">
                    <a:pos x="T0" y="T1"/>
                  </a:cxn>
                  <a:cxn ang="0">
                    <a:pos x="T2" y="T3"/>
                  </a:cxn>
                  <a:cxn ang="0">
                    <a:pos x="T4" y="T5"/>
                  </a:cxn>
                  <a:cxn ang="0">
                    <a:pos x="T6" y="T7"/>
                  </a:cxn>
                  <a:cxn ang="0">
                    <a:pos x="T8" y="T9"/>
                  </a:cxn>
                </a:cxnLst>
                <a:rect l="0" t="0" r="r" b="b"/>
                <a:pathLst>
                  <a:path w="9" h="29">
                    <a:moveTo>
                      <a:pt x="0" y="5"/>
                    </a:moveTo>
                    <a:cubicBezTo>
                      <a:pt x="0" y="13"/>
                      <a:pt x="3" y="13"/>
                      <a:pt x="4" y="18"/>
                    </a:cubicBezTo>
                    <a:cubicBezTo>
                      <a:pt x="4" y="22"/>
                      <a:pt x="6" y="29"/>
                      <a:pt x="7" y="24"/>
                    </a:cubicBezTo>
                    <a:cubicBezTo>
                      <a:pt x="8" y="20"/>
                      <a:pt x="9" y="16"/>
                      <a:pt x="7" y="12"/>
                    </a:cubicBezTo>
                    <a:cubicBezTo>
                      <a:pt x="5" y="7"/>
                      <a:pt x="0" y="0"/>
                      <a:pt x="0" y="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2" name="Freeform 252">
                <a:extLst>
                  <a:ext uri="{FF2B5EF4-FFF2-40B4-BE49-F238E27FC236}">
                    <a16:creationId xmlns:a16="http://schemas.microsoft.com/office/drawing/2014/main" id="{CA9992C9-67A8-4660-BF33-E48B150AA2C1}"/>
                  </a:ext>
                </a:extLst>
              </p:cNvPr>
              <p:cNvSpPr>
                <a:spLocks/>
              </p:cNvSpPr>
              <p:nvPr/>
            </p:nvSpPr>
            <p:spPr bwMode="auto">
              <a:xfrm>
                <a:off x="4377486" y="3197073"/>
                <a:ext cx="22502" cy="14064"/>
              </a:xfrm>
              <a:custGeom>
                <a:avLst/>
                <a:gdLst>
                  <a:gd name="T0" fmla="*/ 9 w 24"/>
                  <a:gd name="T1" fmla="*/ 7 h 15"/>
                  <a:gd name="T2" fmla="*/ 4 w 24"/>
                  <a:gd name="T3" fmla="*/ 11 h 15"/>
                  <a:gd name="T4" fmla="*/ 6 w 24"/>
                  <a:gd name="T5" fmla="*/ 14 h 15"/>
                  <a:gd name="T6" fmla="*/ 16 w 24"/>
                  <a:gd name="T7" fmla="*/ 14 h 15"/>
                  <a:gd name="T8" fmla="*/ 19 w 24"/>
                  <a:gd name="T9" fmla="*/ 12 h 15"/>
                  <a:gd name="T10" fmla="*/ 22 w 24"/>
                  <a:gd name="T11" fmla="*/ 6 h 15"/>
                  <a:gd name="T12" fmla="*/ 22 w 24"/>
                  <a:gd name="T13" fmla="*/ 3 h 15"/>
                  <a:gd name="T14" fmla="*/ 15 w 24"/>
                  <a:gd name="T15" fmla="*/ 6 h 15"/>
                  <a:gd name="T16" fmla="*/ 9 w 24"/>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5">
                    <a:moveTo>
                      <a:pt x="9" y="7"/>
                    </a:moveTo>
                    <a:cubicBezTo>
                      <a:pt x="7" y="8"/>
                      <a:pt x="4" y="9"/>
                      <a:pt x="4" y="11"/>
                    </a:cubicBezTo>
                    <a:cubicBezTo>
                      <a:pt x="4" y="12"/>
                      <a:pt x="0" y="14"/>
                      <a:pt x="6" y="14"/>
                    </a:cubicBezTo>
                    <a:cubicBezTo>
                      <a:pt x="11" y="14"/>
                      <a:pt x="14" y="15"/>
                      <a:pt x="16" y="14"/>
                    </a:cubicBezTo>
                    <a:cubicBezTo>
                      <a:pt x="18" y="13"/>
                      <a:pt x="17" y="15"/>
                      <a:pt x="19" y="12"/>
                    </a:cubicBezTo>
                    <a:cubicBezTo>
                      <a:pt x="22" y="8"/>
                      <a:pt x="21" y="9"/>
                      <a:pt x="22" y="6"/>
                    </a:cubicBezTo>
                    <a:cubicBezTo>
                      <a:pt x="23" y="4"/>
                      <a:pt x="24" y="0"/>
                      <a:pt x="22" y="3"/>
                    </a:cubicBezTo>
                    <a:cubicBezTo>
                      <a:pt x="19" y="5"/>
                      <a:pt x="20" y="7"/>
                      <a:pt x="15" y="6"/>
                    </a:cubicBezTo>
                    <a:cubicBezTo>
                      <a:pt x="10" y="6"/>
                      <a:pt x="11" y="7"/>
                      <a:pt x="9" y="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3" name="Freeform 253">
                <a:extLst>
                  <a:ext uri="{FF2B5EF4-FFF2-40B4-BE49-F238E27FC236}">
                    <a16:creationId xmlns:a16="http://schemas.microsoft.com/office/drawing/2014/main" id="{18B76AC5-0235-4810-B9DB-37D485217BAA}"/>
                  </a:ext>
                </a:extLst>
              </p:cNvPr>
              <p:cNvSpPr>
                <a:spLocks/>
              </p:cNvSpPr>
              <p:nvPr/>
            </p:nvSpPr>
            <p:spPr bwMode="auto">
              <a:xfrm>
                <a:off x="4524688" y="2954235"/>
                <a:ext cx="22502" cy="13127"/>
              </a:xfrm>
              <a:custGeom>
                <a:avLst/>
                <a:gdLst>
                  <a:gd name="T0" fmla="*/ 9 w 24"/>
                  <a:gd name="T1" fmla="*/ 7 h 15"/>
                  <a:gd name="T2" fmla="*/ 4 w 24"/>
                  <a:gd name="T3" fmla="*/ 11 h 15"/>
                  <a:gd name="T4" fmla="*/ 6 w 24"/>
                  <a:gd name="T5" fmla="*/ 14 h 15"/>
                  <a:gd name="T6" fmla="*/ 16 w 24"/>
                  <a:gd name="T7" fmla="*/ 14 h 15"/>
                  <a:gd name="T8" fmla="*/ 19 w 24"/>
                  <a:gd name="T9" fmla="*/ 12 h 15"/>
                  <a:gd name="T10" fmla="*/ 22 w 24"/>
                  <a:gd name="T11" fmla="*/ 6 h 15"/>
                  <a:gd name="T12" fmla="*/ 22 w 24"/>
                  <a:gd name="T13" fmla="*/ 3 h 15"/>
                  <a:gd name="T14" fmla="*/ 15 w 24"/>
                  <a:gd name="T15" fmla="*/ 6 h 15"/>
                  <a:gd name="T16" fmla="*/ 9 w 24"/>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5">
                    <a:moveTo>
                      <a:pt x="9" y="7"/>
                    </a:moveTo>
                    <a:cubicBezTo>
                      <a:pt x="7" y="8"/>
                      <a:pt x="4" y="9"/>
                      <a:pt x="4" y="11"/>
                    </a:cubicBezTo>
                    <a:cubicBezTo>
                      <a:pt x="4" y="12"/>
                      <a:pt x="0" y="14"/>
                      <a:pt x="6" y="14"/>
                    </a:cubicBezTo>
                    <a:cubicBezTo>
                      <a:pt x="11" y="14"/>
                      <a:pt x="14" y="15"/>
                      <a:pt x="16" y="14"/>
                    </a:cubicBezTo>
                    <a:cubicBezTo>
                      <a:pt x="18" y="13"/>
                      <a:pt x="17" y="15"/>
                      <a:pt x="19" y="12"/>
                    </a:cubicBezTo>
                    <a:cubicBezTo>
                      <a:pt x="22" y="8"/>
                      <a:pt x="21" y="9"/>
                      <a:pt x="22" y="6"/>
                    </a:cubicBezTo>
                    <a:cubicBezTo>
                      <a:pt x="23" y="4"/>
                      <a:pt x="24" y="0"/>
                      <a:pt x="22" y="3"/>
                    </a:cubicBezTo>
                    <a:cubicBezTo>
                      <a:pt x="19" y="5"/>
                      <a:pt x="20" y="7"/>
                      <a:pt x="15" y="6"/>
                    </a:cubicBezTo>
                    <a:cubicBezTo>
                      <a:pt x="10" y="6"/>
                      <a:pt x="11" y="7"/>
                      <a:pt x="9" y="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4" name="Freeform 258">
                <a:extLst>
                  <a:ext uri="{FF2B5EF4-FFF2-40B4-BE49-F238E27FC236}">
                    <a16:creationId xmlns:a16="http://schemas.microsoft.com/office/drawing/2014/main" id="{057E40EC-8307-4EFB-9E03-99D60E52604E}"/>
                  </a:ext>
                </a:extLst>
              </p:cNvPr>
              <p:cNvSpPr>
                <a:spLocks/>
              </p:cNvSpPr>
              <p:nvPr/>
            </p:nvSpPr>
            <p:spPr bwMode="auto">
              <a:xfrm>
                <a:off x="3145485" y="3248640"/>
                <a:ext cx="24377" cy="29066"/>
              </a:xfrm>
              <a:custGeom>
                <a:avLst/>
                <a:gdLst>
                  <a:gd name="T0" fmla="*/ 6 w 27"/>
                  <a:gd name="T1" fmla="*/ 11 h 31"/>
                  <a:gd name="T2" fmla="*/ 22 w 27"/>
                  <a:gd name="T3" fmla="*/ 0 h 31"/>
                  <a:gd name="T4" fmla="*/ 27 w 27"/>
                  <a:gd name="T5" fmla="*/ 21 h 31"/>
                  <a:gd name="T6" fmla="*/ 11 w 27"/>
                  <a:gd name="T7" fmla="*/ 29 h 31"/>
                  <a:gd name="T8" fmla="*/ 6 w 27"/>
                  <a:gd name="T9" fmla="*/ 11 h 31"/>
                </a:gdLst>
                <a:ahLst/>
                <a:cxnLst>
                  <a:cxn ang="0">
                    <a:pos x="T0" y="T1"/>
                  </a:cxn>
                  <a:cxn ang="0">
                    <a:pos x="T2" y="T3"/>
                  </a:cxn>
                  <a:cxn ang="0">
                    <a:pos x="T4" y="T5"/>
                  </a:cxn>
                  <a:cxn ang="0">
                    <a:pos x="T6" y="T7"/>
                  </a:cxn>
                  <a:cxn ang="0">
                    <a:pos x="T8" y="T9"/>
                  </a:cxn>
                </a:cxnLst>
                <a:rect l="0" t="0" r="r" b="b"/>
                <a:pathLst>
                  <a:path w="27" h="31">
                    <a:moveTo>
                      <a:pt x="6" y="11"/>
                    </a:moveTo>
                    <a:cubicBezTo>
                      <a:pt x="14" y="5"/>
                      <a:pt x="22" y="0"/>
                      <a:pt x="22" y="0"/>
                    </a:cubicBezTo>
                    <a:cubicBezTo>
                      <a:pt x="22" y="0"/>
                      <a:pt x="27" y="18"/>
                      <a:pt x="27" y="21"/>
                    </a:cubicBezTo>
                    <a:cubicBezTo>
                      <a:pt x="27" y="25"/>
                      <a:pt x="22" y="31"/>
                      <a:pt x="11" y="29"/>
                    </a:cubicBezTo>
                    <a:cubicBezTo>
                      <a:pt x="0" y="27"/>
                      <a:pt x="6" y="11"/>
                      <a:pt x="6" y="1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5" name="Freeform 259">
                <a:extLst>
                  <a:ext uri="{FF2B5EF4-FFF2-40B4-BE49-F238E27FC236}">
                    <a16:creationId xmlns:a16="http://schemas.microsoft.com/office/drawing/2014/main" id="{C30621D1-3B0C-4BE5-9A2C-1F3B1610BCBE}"/>
                  </a:ext>
                </a:extLst>
              </p:cNvPr>
              <p:cNvSpPr>
                <a:spLocks/>
              </p:cNvSpPr>
              <p:nvPr/>
            </p:nvSpPr>
            <p:spPr bwMode="auto">
              <a:xfrm>
                <a:off x="3141735" y="3222388"/>
                <a:ext cx="21565" cy="22502"/>
              </a:xfrm>
              <a:custGeom>
                <a:avLst/>
                <a:gdLst>
                  <a:gd name="T0" fmla="*/ 23 w 23"/>
                  <a:gd name="T1" fmla="*/ 21 h 25"/>
                  <a:gd name="T2" fmla="*/ 7 w 23"/>
                  <a:gd name="T3" fmla="*/ 2 h 25"/>
                  <a:gd name="T4" fmla="*/ 2 w 23"/>
                  <a:gd name="T5" fmla="*/ 6 h 25"/>
                  <a:gd name="T6" fmla="*/ 2 w 23"/>
                  <a:gd name="T7" fmla="*/ 15 h 25"/>
                  <a:gd name="T8" fmla="*/ 9 w 23"/>
                  <a:gd name="T9" fmla="*/ 23 h 25"/>
                  <a:gd name="T10" fmla="*/ 23 w 23"/>
                  <a:gd name="T11" fmla="*/ 21 h 25"/>
                </a:gdLst>
                <a:ahLst/>
                <a:cxnLst>
                  <a:cxn ang="0">
                    <a:pos x="T0" y="T1"/>
                  </a:cxn>
                  <a:cxn ang="0">
                    <a:pos x="T2" y="T3"/>
                  </a:cxn>
                  <a:cxn ang="0">
                    <a:pos x="T4" y="T5"/>
                  </a:cxn>
                  <a:cxn ang="0">
                    <a:pos x="T6" y="T7"/>
                  </a:cxn>
                  <a:cxn ang="0">
                    <a:pos x="T8" y="T9"/>
                  </a:cxn>
                  <a:cxn ang="0">
                    <a:pos x="T10" y="T11"/>
                  </a:cxn>
                </a:cxnLst>
                <a:rect l="0" t="0" r="r" b="b"/>
                <a:pathLst>
                  <a:path w="23" h="25">
                    <a:moveTo>
                      <a:pt x="23" y="21"/>
                    </a:moveTo>
                    <a:cubicBezTo>
                      <a:pt x="17" y="13"/>
                      <a:pt x="10" y="4"/>
                      <a:pt x="7" y="2"/>
                    </a:cubicBezTo>
                    <a:cubicBezTo>
                      <a:pt x="4" y="0"/>
                      <a:pt x="3" y="4"/>
                      <a:pt x="2" y="6"/>
                    </a:cubicBezTo>
                    <a:cubicBezTo>
                      <a:pt x="1" y="8"/>
                      <a:pt x="0" y="12"/>
                      <a:pt x="2" y="15"/>
                    </a:cubicBezTo>
                    <a:cubicBezTo>
                      <a:pt x="4" y="17"/>
                      <a:pt x="5" y="21"/>
                      <a:pt x="9" y="23"/>
                    </a:cubicBezTo>
                    <a:cubicBezTo>
                      <a:pt x="14" y="25"/>
                      <a:pt x="23" y="21"/>
                      <a:pt x="23" y="2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6" name="Freeform 260">
                <a:extLst>
                  <a:ext uri="{FF2B5EF4-FFF2-40B4-BE49-F238E27FC236}">
                    <a16:creationId xmlns:a16="http://schemas.microsoft.com/office/drawing/2014/main" id="{E0D54FE6-E7A3-4B20-969B-28AC1A8A831A}"/>
                  </a:ext>
                </a:extLst>
              </p:cNvPr>
              <p:cNvSpPr>
                <a:spLocks/>
              </p:cNvSpPr>
              <p:nvPr/>
            </p:nvSpPr>
            <p:spPr bwMode="auto">
              <a:xfrm>
                <a:off x="3122046" y="3202698"/>
                <a:ext cx="19690" cy="19690"/>
              </a:xfrm>
              <a:custGeom>
                <a:avLst/>
                <a:gdLst>
                  <a:gd name="T0" fmla="*/ 0 w 21"/>
                  <a:gd name="T1" fmla="*/ 3 h 21"/>
                  <a:gd name="T2" fmla="*/ 15 w 21"/>
                  <a:gd name="T3" fmla="*/ 20 h 21"/>
                  <a:gd name="T4" fmla="*/ 15 w 21"/>
                  <a:gd name="T5" fmla="*/ 11 h 21"/>
                  <a:gd name="T6" fmla="*/ 19 w 21"/>
                  <a:gd name="T7" fmla="*/ 7 h 21"/>
                  <a:gd name="T8" fmla="*/ 10 w 21"/>
                  <a:gd name="T9" fmla="*/ 2 h 21"/>
                  <a:gd name="T10" fmla="*/ 0 w 21"/>
                  <a:gd name="T11" fmla="*/ 3 h 21"/>
                </a:gdLst>
                <a:ahLst/>
                <a:cxnLst>
                  <a:cxn ang="0">
                    <a:pos x="T0" y="T1"/>
                  </a:cxn>
                  <a:cxn ang="0">
                    <a:pos x="T2" y="T3"/>
                  </a:cxn>
                  <a:cxn ang="0">
                    <a:pos x="T4" y="T5"/>
                  </a:cxn>
                  <a:cxn ang="0">
                    <a:pos x="T6" y="T7"/>
                  </a:cxn>
                  <a:cxn ang="0">
                    <a:pos x="T8" y="T9"/>
                  </a:cxn>
                  <a:cxn ang="0">
                    <a:pos x="T10" y="T11"/>
                  </a:cxn>
                </a:cxnLst>
                <a:rect l="0" t="0" r="r" b="b"/>
                <a:pathLst>
                  <a:path w="21" h="21">
                    <a:moveTo>
                      <a:pt x="0" y="3"/>
                    </a:moveTo>
                    <a:cubicBezTo>
                      <a:pt x="7" y="11"/>
                      <a:pt x="12" y="18"/>
                      <a:pt x="15" y="20"/>
                    </a:cubicBezTo>
                    <a:cubicBezTo>
                      <a:pt x="19" y="21"/>
                      <a:pt x="15" y="13"/>
                      <a:pt x="15" y="11"/>
                    </a:cubicBezTo>
                    <a:cubicBezTo>
                      <a:pt x="15" y="8"/>
                      <a:pt x="21" y="9"/>
                      <a:pt x="19" y="7"/>
                    </a:cubicBezTo>
                    <a:cubicBezTo>
                      <a:pt x="16" y="4"/>
                      <a:pt x="15" y="3"/>
                      <a:pt x="10" y="2"/>
                    </a:cubicBezTo>
                    <a:cubicBezTo>
                      <a:pt x="6" y="0"/>
                      <a:pt x="0" y="3"/>
                      <a:pt x="0"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7" name="Freeform 261">
                <a:extLst>
                  <a:ext uri="{FF2B5EF4-FFF2-40B4-BE49-F238E27FC236}">
                    <a16:creationId xmlns:a16="http://schemas.microsoft.com/office/drawing/2014/main" id="{A4905A56-EEEA-4B15-A319-28A80CAE9E4D}"/>
                  </a:ext>
                </a:extLst>
              </p:cNvPr>
              <p:cNvSpPr>
                <a:spLocks/>
              </p:cNvSpPr>
              <p:nvPr/>
            </p:nvSpPr>
            <p:spPr bwMode="auto">
              <a:xfrm>
                <a:off x="4603447" y="3310521"/>
                <a:ext cx="9376" cy="14064"/>
              </a:xfrm>
              <a:custGeom>
                <a:avLst/>
                <a:gdLst>
                  <a:gd name="T0" fmla="*/ 1 w 10"/>
                  <a:gd name="T1" fmla="*/ 3 h 15"/>
                  <a:gd name="T2" fmla="*/ 4 w 10"/>
                  <a:gd name="T3" fmla="*/ 9 h 15"/>
                  <a:gd name="T4" fmla="*/ 9 w 10"/>
                  <a:gd name="T5" fmla="*/ 11 h 15"/>
                  <a:gd name="T6" fmla="*/ 8 w 10"/>
                  <a:gd name="T7" fmla="*/ 5 h 15"/>
                  <a:gd name="T8" fmla="*/ 1 w 10"/>
                  <a:gd name="T9" fmla="*/ 3 h 15"/>
                </a:gdLst>
                <a:ahLst/>
                <a:cxnLst>
                  <a:cxn ang="0">
                    <a:pos x="T0" y="T1"/>
                  </a:cxn>
                  <a:cxn ang="0">
                    <a:pos x="T2" y="T3"/>
                  </a:cxn>
                  <a:cxn ang="0">
                    <a:pos x="T4" y="T5"/>
                  </a:cxn>
                  <a:cxn ang="0">
                    <a:pos x="T6" y="T7"/>
                  </a:cxn>
                  <a:cxn ang="0">
                    <a:pos x="T8" y="T9"/>
                  </a:cxn>
                </a:cxnLst>
                <a:rect l="0" t="0" r="r" b="b"/>
                <a:pathLst>
                  <a:path w="10" h="15">
                    <a:moveTo>
                      <a:pt x="1" y="3"/>
                    </a:moveTo>
                    <a:cubicBezTo>
                      <a:pt x="2" y="6"/>
                      <a:pt x="3" y="8"/>
                      <a:pt x="4" y="9"/>
                    </a:cubicBezTo>
                    <a:cubicBezTo>
                      <a:pt x="5" y="11"/>
                      <a:pt x="10" y="15"/>
                      <a:pt x="9" y="11"/>
                    </a:cubicBezTo>
                    <a:cubicBezTo>
                      <a:pt x="9" y="7"/>
                      <a:pt x="9" y="8"/>
                      <a:pt x="8" y="5"/>
                    </a:cubicBezTo>
                    <a:cubicBezTo>
                      <a:pt x="6" y="1"/>
                      <a:pt x="0" y="0"/>
                      <a:pt x="1"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8" name="Freeform 262">
                <a:extLst>
                  <a:ext uri="{FF2B5EF4-FFF2-40B4-BE49-F238E27FC236}">
                    <a16:creationId xmlns:a16="http://schemas.microsoft.com/office/drawing/2014/main" id="{150D5A99-DDA7-4D05-BC4B-88BC69C2940C}"/>
                  </a:ext>
                </a:extLst>
              </p:cNvPr>
              <p:cNvSpPr>
                <a:spLocks/>
              </p:cNvSpPr>
              <p:nvPr/>
            </p:nvSpPr>
            <p:spPr bwMode="auto">
              <a:xfrm>
                <a:off x="4612822" y="3318960"/>
                <a:ext cx="6563" cy="9376"/>
              </a:xfrm>
              <a:custGeom>
                <a:avLst/>
                <a:gdLst>
                  <a:gd name="T0" fmla="*/ 3 w 7"/>
                  <a:gd name="T1" fmla="*/ 1 h 10"/>
                  <a:gd name="T2" fmla="*/ 2 w 7"/>
                  <a:gd name="T3" fmla="*/ 7 h 10"/>
                  <a:gd name="T4" fmla="*/ 6 w 7"/>
                  <a:gd name="T5" fmla="*/ 7 h 10"/>
                  <a:gd name="T6" fmla="*/ 3 w 7"/>
                  <a:gd name="T7" fmla="*/ 1 h 10"/>
                </a:gdLst>
                <a:ahLst/>
                <a:cxnLst>
                  <a:cxn ang="0">
                    <a:pos x="T0" y="T1"/>
                  </a:cxn>
                  <a:cxn ang="0">
                    <a:pos x="T2" y="T3"/>
                  </a:cxn>
                  <a:cxn ang="0">
                    <a:pos x="T4" y="T5"/>
                  </a:cxn>
                  <a:cxn ang="0">
                    <a:pos x="T6" y="T7"/>
                  </a:cxn>
                </a:cxnLst>
                <a:rect l="0" t="0" r="r" b="b"/>
                <a:pathLst>
                  <a:path w="7" h="10">
                    <a:moveTo>
                      <a:pt x="3" y="1"/>
                    </a:moveTo>
                    <a:cubicBezTo>
                      <a:pt x="3" y="2"/>
                      <a:pt x="0" y="3"/>
                      <a:pt x="2" y="7"/>
                    </a:cubicBezTo>
                    <a:cubicBezTo>
                      <a:pt x="4" y="10"/>
                      <a:pt x="6" y="8"/>
                      <a:pt x="6" y="7"/>
                    </a:cubicBezTo>
                    <a:cubicBezTo>
                      <a:pt x="7" y="5"/>
                      <a:pt x="5" y="0"/>
                      <a:pt x="3" y="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9" name="Freeform 289">
                <a:extLst>
                  <a:ext uri="{FF2B5EF4-FFF2-40B4-BE49-F238E27FC236}">
                    <a16:creationId xmlns:a16="http://schemas.microsoft.com/office/drawing/2014/main" id="{1915D427-31F1-460A-A40E-4F67B81E4F87}"/>
                  </a:ext>
                </a:extLst>
              </p:cNvPr>
              <p:cNvSpPr>
                <a:spLocks/>
              </p:cNvSpPr>
              <p:nvPr/>
            </p:nvSpPr>
            <p:spPr bwMode="auto">
              <a:xfrm>
                <a:off x="5667616" y="2083209"/>
                <a:ext cx="195958" cy="74070"/>
              </a:xfrm>
              <a:custGeom>
                <a:avLst/>
                <a:gdLst>
                  <a:gd name="T0" fmla="*/ 49 w 213"/>
                  <a:gd name="T1" fmla="*/ 4 h 81"/>
                  <a:gd name="T2" fmla="*/ 66 w 213"/>
                  <a:gd name="T3" fmla="*/ 17 h 81"/>
                  <a:gd name="T4" fmla="*/ 71 w 213"/>
                  <a:gd name="T5" fmla="*/ 30 h 81"/>
                  <a:gd name="T6" fmla="*/ 85 w 213"/>
                  <a:gd name="T7" fmla="*/ 24 h 81"/>
                  <a:gd name="T8" fmla="*/ 94 w 213"/>
                  <a:gd name="T9" fmla="*/ 13 h 81"/>
                  <a:gd name="T10" fmla="*/ 103 w 213"/>
                  <a:gd name="T11" fmla="*/ 18 h 81"/>
                  <a:gd name="T12" fmla="*/ 111 w 213"/>
                  <a:gd name="T13" fmla="*/ 13 h 81"/>
                  <a:gd name="T14" fmla="*/ 121 w 213"/>
                  <a:gd name="T15" fmla="*/ 12 h 81"/>
                  <a:gd name="T16" fmla="*/ 133 w 213"/>
                  <a:gd name="T17" fmla="*/ 12 h 81"/>
                  <a:gd name="T18" fmla="*/ 149 w 213"/>
                  <a:gd name="T19" fmla="*/ 10 h 81"/>
                  <a:gd name="T20" fmla="*/ 161 w 213"/>
                  <a:gd name="T21" fmla="*/ 4 h 81"/>
                  <a:gd name="T22" fmla="*/ 177 w 213"/>
                  <a:gd name="T23" fmla="*/ 9 h 81"/>
                  <a:gd name="T24" fmla="*/ 194 w 213"/>
                  <a:gd name="T25" fmla="*/ 6 h 81"/>
                  <a:gd name="T26" fmla="*/ 194 w 213"/>
                  <a:gd name="T27" fmla="*/ 17 h 81"/>
                  <a:gd name="T28" fmla="*/ 206 w 213"/>
                  <a:gd name="T29" fmla="*/ 26 h 81"/>
                  <a:gd name="T30" fmla="*/ 206 w 213"/>
                  <a:gd name="T31" fmla="*/ 40 h 81"/>
                  <a:gd name="T32" fmla="*/ 191 w 213"/>
                  <a:gd name="T33" fmla="*/ 50 h 81"/>
                  <a:gd name="T34" fmla="*/ 172 w 213"/>
                  <a:gd name="T35" fmla="*/ 57 h 81"/>
                  <a:gd name="T36" fmla="*/ 152 w 213"/>
                  <a:gd name="T37" fmla="*/ 66 h 81"/>
                  <a:gd name="T38" fmla="*/ 124 w 213"/>
                  <a:gd name="T39" fmla="*/ 74 h 81"/>
                  <a:gd name="T40" fmla="*/ 106 w 213"/>
                  <a:gd name="T41" fmla="*/ 78 h 81"/>
                  <a:gd name="T42" fmla="*/ 84 w 213"/>
                  <a:gd name="T43" fmla="*/ 76 h 81"/>
                  <a:gd name="T44" fmla="*/ 66 w 213"/>
                  <a:gd name="T45" fmla="*/ 70 h 81"/>
                  <a:gd name="T46" fmla="*/ 35 w 213"/>
                  <a:gd name="T47" fmla="*/ 69 h 81"/>
                  <a:gd name="T48" fmla="*/ 32 w 213"/>
                  <a:gd name="T49" fmla="*/ 63 h 81"/>
                  <a:gd name="T50" fmla="*/ 48 w 213"/>
                  <a:gd name="T51" fmla="*/ 54 h 81"/>
                  <a:gd name="T52" fmla="*/ 36 w 213"/>
                  <a:gd name="T53" fmla="*/ 44 h 81"/>
                  <a:gd name="T54" fmla="*/ 14 w 213"/>
                  <a:gd name="T55" fmla="*/ 48 h 81"/>
                  <a:gd name="T56" fmla="*/ 29 w 213"/>
                  <a:gd name="T57" fmla="*/ 38 h 81"/>
                  <a:gd name="T58" fmla="*/ 50 w 213"/>
                  <a:gd name="T59" fmla="*/ 41 h 81"/>
                  <a:gd name="T60" fmla="*/ 41 w 213"/>
                  <a:gd name="T61" fmla="*/ 34 h 81"/>
                  <a:gd name="T62" fmla="*/ 48 w 213"/>
                  <a:gd name="T63" fmla="*/ 29 h 81"/>
                  <a:gd name="T64" fmla="*/ 40 w 213"/>
                  <a:gd name="T65" fmla="*/ 25 h 81"/>
                  <a:gd name="T66" fmla="*/ 14 w 213"/>
                  <a:gd name="T67" fmla="*/ 31 h 81"/>
                  <a:gd name="T68" fmla="*/ 15 w 213"/>
                  <a:gd name="T69" fmla="*/ 24 h 81"/>
                  <a:gd name="T70" fmla="*/ 30 w 213"/>
                  <a:gd name="T71" fmla="*/ 21 h 81"/>
                  <a:gd name="T72" fmla="*/ 28 w 213"/>
                  <a:gd name="T73" fmla="*/ 12 h 81"/>
                  <a:gd name="T74" fmla="*/ 38 w 213"/>
                  <a:gd name="T75" fmla="*/ 15 h 81"/>
                  <a:gd name="T76" fmla="*/ 46 w 213"/>
                  <a:gd name="T77" fmla="*/ 15 h 81"/>
                  <a:gd name="T78" fmla="*/ 39 w 213"/>
                  <a:gd name="T7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3" h="81">
                    <a:moveTo>
                      <a:pt x="38" y="4"/>
                    </a:moveTo>
                    <a:cubicBezTo>
                      <a:pt x="45" y="4"/>
                      <a:pt x="47" y="4"/>
                      <a:pt x="49" y="4"/>
                    </a:cubicBezTo>
                    <a:cubicBezTo>
                      <a:pt x="51" y="5"/>
                      <a:pt x="59" y="7"/>
                      <a:pt x="63" y="10"/>
                    </a:cubicBezTo>
                    <a:cubicBezTo>
                      <a:pt x="66" y="14"/>
                      <a:pt x="68" y="12"/>
                      <a:pt x="66" y="17"/>
                    </a:cubicBezTo>
                    <a:cubicBezTo>
                      <a:pt x="64" y="22"/>
                      <a:pt x="61" y="20"/>
                      <a:pt x="64" y="27"/>
                    </a:cubicBezTo>
                    <a:cubicBezTo>
                      <a:pt x="67" y="33"/>
                      <a:pt x="68" y="33"/>
                      <a:pt x="71" y="30"/>
                    </a:cubicBezTo>
                    <a:cubicBezTo>
                      <a:pt x="74" y="27"/>
                      <a:pt x="73" y="19"/>
                      <a:pt x="78" y="23"/>
                    </a:cubicBezTo>
                    <a:cubicBezTo>
                      <a:pt x="83" y="26"/>
                      <a:pt x="82" y="28"/>
                      <a:pt x="85" y="24"/>
                    </a:cubicBezTo>
                    <a:cubicBezTo>
                      <a:pt x="88" y="19"/>
                      <a:pt x="84" y="13"/>
                      <a:pt x="87" y="12"/>
                    </a:cubicBezTo>
                    <a:cubicBezTo>
                      <a:pt x="89" y="12"/>
                      <a:pt x="92" y="9"/>
                      <a:pt x="94" y="13"/>
                    </a:cubicBezTo>
                    <a:cubicBezTo>
                      <a:pt x="96" y="17"/>
                      <a:pt x="97" y="20"/>
                      <a:pt x="100" y="21"/>
                    </a:cubicBezTo>
                    <a:cubicBezTo>
                      <a:pt x="103" y="23"/>
                      <a:pt x="103" y="20"/>
                      <a:pt x="103" y="18"/>
                    </a:cubicBezTo>
                    <a:cubicBezTo>
                      <a:pt x="103" y="18"/>
                      <a:pt x="105" y="10"/>
                      <a:pt x="107" y="11"/>
                    </a:cubicBezTo>
                    <a:cubicBezTo>
                      <a:pt x="108" y="13"/>
                      <a:pt x="110" y="14"/>
                      <a:pt x="111" y="13"/>
                    </a:cubicBezTo>
                    <a:cubicBezTo>
                      <a:pt x="112" y="11"/>
                      <a:pt x="113" y="9"/>
                      <a:pt x="115" y="9"/>
                    </a:cubicBezTo>
                    <a:cubicBezTo>
                      <a:pt x="118" y="9"/>
                      <a:pt x="118" y="6"/>
                      <a:pt x="121" y="12"/>
                    </a:cubicBezTo>
                    <a:cubicBezTo>
                      <a:pt x="125" y="17"/>
                      <a:pt x="127" y="19"/>
                      <a:pt x="127" y="14"/>
                    </a:cubicBezTo>
                    <a:cubicBezTo>
                      <a:pt x="127" y="9"/>
                      <a:pt x="131" y="10"/>
                      <a:pt x="133" y="12"/>
                    </a:cubicBezTo>
                    <a:cubicBezTo>
                      <a:pt x="135" y="14"/>
                      <a:pt x="137" y="17"/>
                      <a:pt x="141" y="14"/>
                    </a:cubicBezTo>
                    <a:cubicBezTo>
                      <a:pt x="145" y="12"/>
                      <a:pt x="145" y="10"/>
                      <a:pt x="149" y="10"/>
                    </a:cubicBezTo>
                    <a:cubicBezTo>
                      <a:pt x="153" y="10"/>
                      <a:pt x="154" y="13"/>
                      <a:pt x="157" y="12"/>
                    </a:cubicBezTo>
                    <a:cubicBezTo>
                      <a:pt x="161" y="10"/>
                      <a:pt x="157" y="8"/>
                      <a:pt x="161" y="4"/>
                    </a:cubicBezTo>
                    <a:cubicBezTo>
                      <a:pt x="164" y="0"/>
                      <a:pt x="161" y="3"/>
                      <a:pt x="169" y="4"/>
                    </a:cubicBezTo>
                    <a:cubicBezTo>
                      <a:pt x="178" y="4"/>
                      <a:pt x="174" y="8"/>
                      <a:pt x="177" y="9"/>
                    </a:cubicBezTo>
                    <a:cubicBezTo>
                      <a:pt x="180" y="9"/>
                      <a:pt x="181" y="8"/>
                      <a:pt x="182" y="8"/>
                    </a:cubicBezTo>
                    <a:cubicBezTo>
                      <a:pt x="183" y="8"/>
                      <a:pt x="196" y="4"/>
                      <a:pt x="194" y="6"/>
                    </a:cubicBezTo>
                    <a:cubicBezTo>
                      <a:pt x="191" y="8"/>
                      <a:pt x="187" y="13"/>
                      <a:pt x="189" y="14"/>
                    </a:cubicBezTo>
                    <a:cubicBezTo>
                      <a:pt x="191" y="14"/>
                      <a:pt x="194" y="15"/>
                      <a:pt x="194" y="17"/>
                    </a:cubicBezTo>
                    <a:cubicBezTo>
                      <a:pt x="194" y="20"/>
                      <a:pt x="200" y="22"/>
                      <a:pt x="200" y="22"/>
                    </a:cubicBezTo>
                    <a:cubicBezTo>
                      <a:pt x="200" y="22"/>
                      <a:pt x="204" y="23"/>
                      <a:pt x="206" y="26"/>
                    </a:cubicBezTo>
                    <a:cubicBezTo>
                      <a:pt x="208" y="29"/>
                      <a:pt x="210" y="26"/>
                      <a:pt x="210" y="31"/>
                    </a:cubicBezTo>
                    <a:cubicBezTo>
                      <a:pt x="210" y="36"/>
                      <a:pt x="213" y="36"/>
                      <a:pt x="206" y="40"/>
                    </a:cubicBezTo>
                    <a:cubicBezTo>
                      <a:pt x="199" y="43"/>
                      <a:pt x="197" y="40"/>
                      <a:pt x="197" y="44"/>
                    </a:cubicBezTo>
                    <a:cubicBezTo>
                      <a:pt x="197" y="47"/>
                      <a:pt x="191" y="47"/>
                      <a:pt x="191" y="50"/>
                    </a:cubicBezTo>
                    <a:cubicBezTo>
                      <a:pt x="190" y="53"/>
                      <a:pt x="189" y="57"/>
                      <a:pt x="183" y="57"/>
                    </a:cubicBezTo>
                    <a:cubicBezTo>
                      <a:pt x="177" y="57"/>
                      <a:pt x="175" y="56"/>
                      <a:pt x="172" y="57"/>
                    </a:cubicBezTo>
                    <a:cubicBezTo>
                      <a:pt x="168" y="59"/>
                      <a:pt x="159" y="57"/>
                      <a:pt x="158" y="60"/>
                    </a:cubicBezTo>
                    <a:cubicBezTo>
                      <a:pt x="158" y="64"/>
                      <a:pt x="155" y="63"/>
                      <a:pt x="152" y="66"/>
                    </a:cubicBezTo>
                    <a:cubicBezTo>
                      <a:pt x="149" y="69"/>
                      <a:pt x="144" y="68"/>
                      <a:pt x="138" y="70"/>
                    </a:cubicBezTo>
                    <a:cubicBezTo>
                      <a:pt x="132" y="72"/>
                      <a:pt x="127" y="72"/>
                      <a:pt x="124" y="74"/>
                    </a:cubicBezTo>
                    <a:cubicBezTo>
                      <a:pt x="121" y="76"/>
                      <a:pt x="116" y="74"/>
                      <a:pt x="115" y="77"/>
                    </a:cubicBezTo>
                    <a:cubicBezTo>
                      <a:pt x="114" y="80"/>
                      <a:pt x="115" y="78"/>
                      <a:pt x="106" y="78"/>
                    </a:cubicBezTo>
                    <a:cubicBezTo>
                      <a:pt x="97" y="79"/>
                      <a:pt x="97" y="81"/>
                      <a:pt x="92" y="79"/>
                    </a:cubicBezTo>
                    <a:cubicBezTo>
                      <a:pt x="86" y="77"/>
                      <a:pt x="92" y="75"/>
                      <a:pt x="84" y="76"/>
                    </a:cubicBezTo>
                    <a:cubicBezTo>
                      <a:pt x="76" y="77"/>
                      <a:pt x="76" y="77"/>
                      <a:pt x="72" y="74"/>
                    </a:cubicBezTo>
                    <a:cubicBezTo>
                      <a:pt x="68" y="70"/>
                      <a:pt x="71" y="70"/>
                      <a:pt x="66" y="70"/>
                    </a:cubicBezTo>
                    <a:cubicBezTo>
                      <a:pt x="60" y="70"/>
                      <a:pt x="61" y="68"/>
                      <a:pt x="52" y="68"/>
                    </a:cubicBezTo>
                    <a:cubicBezTo>
                      <a:pt x="43" y="69"/>
                      <a:pt x="41" y="69"/>
                      <a:pt x="35" y="69"/>
                    </a:cubicBezTo>
                    <a:cubicBezTo>
                      <a:pt x="29" y="68"/>
                      <a:pt x="23" y="67"/>
                      <a:pt x="26" y="65"/>
                    </a:cubicBezTo>
                    <a:cubicBezTo>
                      <a:pt x="29" y="64"/>
                      <a:pt x="27" y="63"/>
                      <a:pt x="32" y="63"/>
                    </a:cubicBezTo>
                    <a:cubicBezTo>
                      <a:pt x="38" y="63"/>
                      <a:pt x="35" y="61"/>
                      <a:pt x="41" y="59"/>
                    </a:cubicBezTo>
                    <a:cubicBezTo>
                      <a:pt x="47" y="56"/>
                      <a:pt x="50" y="57"/>
                      <a:pt x="48" y="54"/>
                    </a:cubicBezTo>
                    <a:cubicBezTo>
                      <a:pt x="46" y="51"/>
                      <a:pt x="50" y="53"/>
                      <a:pt x="45" y="51"/>
                    </a:cubicBezTo>
                    <a:cubicBezTo>
                      <a:pt x="39" y="49"/>
                      <a:pt x="44" y="44"/>
                      <a:pt x="36" y="44"/>
                    </a:cubicBezTo>
                    <a:cubicBezTo>
                      <a:pt x="28" y="44"/>
                      <a:pt x="32" y="44"/>
                      <a:pt x="23" y="45"/>
                    </a:cubicBezTo>
                    <a:cubicBezTo>
                      <a:pt x="15" y="47"/>
                      <a:pt x="17" y="49"/>
                      <a:pt x="14" y="48"/>
                    </a:cubicBezTo>
                    <a:cubicBezTo>
                      <a:pt x="10" y="47"/>
                      <a:pt x="4" y="41"/>
                      <a:pt x="11" y="41"/>
                    </a:cubicBezTo>
                    <a:cubicBezTo>
                      <a:pt x="18" y="41"/>
                      <a:pt x="26" y="38"/>
                      <a:pt x="29" y="38"/>
                    </a:cubicBezTo>
                    <a:cubicBezTo>
                      <a:pt x="32" y="38"/>
                      <a:pt x="37" y="37"/>
                      <a:pt x="39" y="38"/>
                    </a:cubicBezTo>
                    <a:cubicBezTo>
                      <a:pt x="41" y="40"/>
                      <a:pt x="48" y="42"/>
                      <a:pt x="50" y="41"/>
                    </a:cubicBezTo>
                    <a:cubicBezTo>
                      <a:pt x="52" y="40"/>
                      <a:pt x="61" y="39"/>
                      <a:pt x="52" y="37"/>
                    </a:cubicBezTo>
                    <a:cubicBezTo>
                      <a:pt x="42" y="34"/>
                      <a:pt x="41" y="34"/>
                      <a:pt x="41" y="34"/>
                    </a:cubicBezTo>
                    <a:cubicBezTo>
                      <a:pt x="41" y="34"/>
                      <a:pt x="38" y="32"/>
                      <a:pt x="41" y="31"/>
                    </a:cubicBezTo>
                    <a:cubicBezTo>
                      <a:pt x="44" y="31"/>
                      <a:pt x="44" y="30"/>
                      <a:pt x="48" y="29"/>
                    </a:cubicBezTo>
                    <a:cubicBezTo>
                      <a:pt x="51" y="28"/>
                      <a:pt x="56" y="27"/>
                      <a:pt x="52" y="26"/>
                    </a:cubicBezTo>
                    <a:cubicBezTo>
                      <a:pt x="47" y="25"/>
                      <a:pt x="46" y="24"/>
                      <a:pt x="40" y="25"/>
                    </a:cubicBezTo>
                    <a:cubicBezTo>
                      <a:pt x="33" y="26"/>
                      <a:pt x="31" y="26"/>
                      <a:pt x="25" y="28"/>
                    </a:cubicBezTo>
                    <a:cubicBezTo>
                      <a:pt x="19" y="30"/>
                      <a:pt x="20" y="31"/>
                      <a:pt x="14" y="31"/>
                    </a:cubicBezTo>
                    <a:cubicBezTo>
                      <a:pt x="8" y="31"/>
                      <a:pt x="0" y="26"/>
                      <a:pt x="7" y="26"/>
                    </a:cubicBezTo>
                    <a:cubicBezTo>
                      <a:pt x="13" y="25"/>
                      <a:pt x="15" y="27"/>
                      <a:pt x="15" y="24"/>
                    </a:cubicBezTo>
                    <a:cubicBezTo>
                      <a:pt x="15" y="20"/>
                      <a:pt x="23" y="22"/>
                      <a:pt x="25" y="23"/>
                    </a:cubicBezTo>
                    <a:cubicBezTo>
                      <a:pt x="27" y="23"/>
                      <a:pt x="35" y="23"/>
                      <a:pt x="30" y="21"/>
                    </a:cubicBezTo>
                    <a:cubicBezTo>
                      <a:pt x="26" y="19"/>
                      <a:pt x="22" y="18"/>
                      <a:pt x="23" y="16"/>
                    </a:cubicBezTo>
                    <a:cubicBezTo>
                      <a:pt x="25" y="14"/>
                      <a:pt x="26" y="12"/>
                      <a:pt x="28" y="12"/>
                    </a:cubicBezTo>
                    <a:cubicBezTo>
                      <a:pt x="31" y="11"/>
                      <a:pt x="33" y="9"/>
                      <a:pt x="34" y="10"/>
                    </a:cubicBezTo>
                    <a:cubicBezTo>
                      <a:pt x="35" y="11"/>
                      <a:pt x="36" y="12"/>
                      <a:pt x="38" y="15"/>
                    </a:cubicBezTo>
                    <a:cubicBezTo>
                      <a:pt x="40" y="17"/>
                      <a:pt x="43" y="17"/>
                      <a:pt x="45" y="17"/>
                    </a:cubicBezTo>
                    <a:cubicBezTo>
                      <a:pt x="46" y="17"/>
                      <a:pt x="48" y="17"/>
                      <a:pt x="46" y="15"/>
                    </a:cubicBezTo>
                    <a:cubicBezTo>
                      <a:pt x="43" y="13"/>
                      <a:pt x="42" y="12"/>
                      <a:pt x="42" y="10"/>
                    </a:cubicBezTo>
                    <a:cubicBezTo>
                      <a:pt x="41" y="9"/>
                      <a:pt x="41" y="9"/>
                      <a:pt x="39" y="7"/>
                    </a:cubicBezTo>
                    <a:cubicBezTo>
                      <a:pt x="36" y="6"/>
                      <a:pt x="37" y="5"/>
                      <a:pt x="38"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0" name="Freeform 339">
                <a:extLst>
                  <a:ext uri="{FF2B5EF4-FFF2-40B4-BE49-F238E27FC236}">
                    <a16:creationId xmlns:a16="http://schemas.microsoft.com/office/drawing/2014/main" id="{41E1D389-2964-42E8-89CB-D72B6250638C}"/>
                  </a:ext>
                </a:extLst>
              </p:cNvPr>
              <p:cNvSpPr>
                <a:spLocks/>
              </p:cNvSpPr>
              <p:nvPr/>
            </p:nvSpPr>
            <p:spPr bwMode="auto">
              <a:xfrm>
                <a:off x="5047867" y="1742862"/>
                <a:ext cx="926344" cy="497864"/>
              </a:xfrm>
              <a:custGeom>
                <a:avLst/>
                <a:gdLst>
                  <a:gd name="T0" fmla="*/ 274 w 1005"/>
                  <a:gd name="T1" fmla="*/ 519 h 540"/>
                  <a:gd name="T2" fmla="*/ 308 w 1005"/>
                  <a:gd name="T3" fmla="*/ 476 h 540"/>
                  <a:gd name="T4" fmla="*/ 340 w 1005"/>
                  <a:gd name="T5" fmla="*/ 449 h 540"/>
                  <a:gd name="T6" fmla="*/ 364 w 1005"/>
                  <a:gd name="T7" fmla="*/ 412 h 540"/>
                  <a:gd name="T8" fmla="*/ 410 w 1005"/>
                  <a:gd name="T9" fmla="*/ 394 h 540"/>
                  <a:gd name="T10" fmla="*/ 469 w 1005"/>
                  <a:gd name="T11" fmla="*/ 384 h 540"/>
                  <a:gd name="T12" fmla="*/ 554 w 1005"/>
                  <a:gd name="T13" fmla="*/ 340 h 540"/>
                  <a:gd name="T14" fmla="*/ 637 w 1005"/>
                  <a:gd name="T15" fmla="*/ 323 h 540"/>
                  <a:gd name="T16" fmla="*/ 750 w 1005"/>
                  <a:gd name="T17" fmla="*/ 286 h 540"/>
                  <a:gd name="T18" fmla="*/ 662 w 1005"/>
                  <a:gd name="T19" fmla="*/ 279 h 540"/>
                  <a:gd name="T20" fmla="*/ 718 w 1005"/>
                  <a:gd name="T21" fmla="*/ 258 h 540"/>
                  <a:gd name="T22" fmla="*/ 769 w 1005"/>
                  <a:gd name="T23" fmla="*/ 255 h 540"/>
                  <a:gd name="T24" fmla="*/ 720 w 1005"/>
                  <a:gd name="T25" fmla="*/ 208 h 540"/>
                  <a:gd name="T26" fmla="*/ 772 w 1005"/>
                  <a:gd name="T27" fmla="*/ 231 h 540"/>
                  <a:gd name="T28" fmla="*/ 800 w 1005"/>
                  <a:gd name="T29" fmla="*/ 208 h 540"/>
                  <a:gd name="T30" fmla="*/ 842 w 1005"/>
                  <a:gd name="T31" fmla="*/ 187 h 540"/>
                  <a:gd name="T32" fmla="*/ 834 w 1005"/>
                  <a:gd name="T33" fmla="*/ 172 h 540"/>
                  <a:gd name="T34" fmla="*/ 809 w 1005"/>
                  <a:gd name="T35" fmla="*/ 138 h 540"/>
                  <a:gd name="T36" fmla="*/ 860 w 1005"/>
                  <a:gd name="T37" fmla="*/ 140 h 540"/>
                  <a:gd name="T38" fmla="*/ 854 w 1005"/>
                  <a:gd name="T39" fmla="*/ 112 h 540"/>
                  <a:gd name="T40" fmla="*/ 856 w 1005"/>
                  <a:gd name="T41" fmla="*/ 93 h 540"/>
                  <a:gd name="T42" fmla="*/ 897 w 1005"/>
                  <a:gd name="T43" fmla="*/ 65 h 540"/>
                  <a:gd name="T44" fmla="*/ 995 w 1005"/>
                  <a:gd name="T45" fmla="*/ 42 h 540"/>
                  <a:gd name="T46" fmla="*/ 891 w 1005"/>
                  <a:gd name="T47" fmla="*/ 44 h 540"/>
                  <a:gd name="T48" fmla="*/ 846 w 1005"/>
                  <a:gd name="T49" fmla="*/ 36 h 540"/>
                  <a:gd name="T50" fmla="*/ 799 w 1005"/>
                  <a:gd name="T51" fmla="*/ 31 h 540"/>
                  <a:gd name="T52" fmla="*/ 793 w 1005"/>
                  <a:gd name="T53" fmla="*/ 10 h 540"/>
                  <a:gd name="T54" fmla="*/ 633 w 1005"/>
                  <a:gd name="T55" fmla="*/ 8 h 540"/>
                  <a:gd name="T56" fmla="*/ 535 w 1005"/>
                  <a:gd name="T57" fmla="*/ 17 h 540"/>
                  <a:gd name="T58" fmla="*/ 446 w 1005"/>
                  <a:gd name="T59" fmla="*/ 25 h 540"/>
                  <a:gd name="T60" fmla="*/ 377 w 1005"/>
                  <a:gd name="T61" fmla="*/ 36 h 540"/>
                  <a:gd name="T62" fmla="*/ 271 w 1005"/>
                  <a:gd name="T63" fmla="*/ 37 h 540"/>
                  <a:gd name="T64" fmla="*/ 169 w 1005"/>
                  <a:gd name="T65" fmla="*/ 58 h 540"/>
                  <a:gd name="T66" fmla="*/ 100 w 1005"/>
                  <a:gd name="T67" fmla="*/ 91 h 540"/>
                  <a:gd name="T68" fmla="*/ 10 w 1005"/>
                  <a:gd name="T69" fmla="*/ 116 h 540"/>
                  <a:gd name="T70" fmla="*/ 33 w 1005"/>
                  <a:gd name="T71" fmla="*/ 130 h 540"/>
                  <a:gd name="T72" fmla="*/ 23 w 1005"/>
                  <a:gd name="T73" fmla="*/ 146 h 540"/>
                  <a:gd name="T74" fmla="*/ 171 w 1005"/>
                  <a:gd name="T75" fmla="*/ 158 h 540"/>
                  <a:gd name="T76" fmla="*/ 203 w 1005"/>
                  <a:gd name="T77" fmla="*/ 214 h 540"/>
                  <a:gd name="T78" fmla="*/ 213 w 1005"/>
                  <a:gd name="T79" fmla="*/ 251 h 540"/>
                  <a:gd name="T80" fmla="*/ 182 w 1005"/>
                  <a:gd name="T81" fmla="*/ 273 h 540"/>
                  <a:gd name="T82" fmla="*/ 212 w 1005"/>
                  <a:gd name="T83" fmla="*/ 299 h 540"/>
                  <a:gd name="T84" fmla="*/ 214 w 1005"/>
                  <a:gd name="T85" fmla="*/ 309 h 540"/>
                  <a:gd name="T86" fmla="*/ 147 w 1005"/>
                  <a:gd name="T87" fmla="*/ 360 h 540"/>
                  <a:gd name="T88" fmla="*/ 145 w 1005"/>
                  <a:gd name="T89" fmla="*/ 429 h 540"/>
                  <a:gd name="T90" fmla="*/ 165 w 1005"/>
                  <a:gd name="T91" fmla="*/ 485 h 540"/>
                  <a:gd name="T92" fmla="*/ 212 w 1005"/>
                  <a:gd name="T93" fmla="*/ 518 h 540"/>
                  <a:gd name="T94" fmla="*/ 250 w 1005"/>
                  <a:gd name="T95" fmla="*/ 54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5" h="540">
                    <a:moveTo>
                      <a:pt x="250" y="540"/>
                    </a:moveTo>
                    <a:cubicBezTo>
                      <a:pt x="256" y="536"/>
                      <a:pt x="253" y="540"/>
                      <a:pt x="262" y="535"/>
                    </a:cubicBezTo>
                    <a:cubicBezTo>
                      <a:pt x="271" y="530"/>
                      <a:pt x="271" y="533"/>
                      <a:pt x="271" y="527"/>
                    </a:cubicBezTo>
                    <a:cubicBezTo>
                      <a:pt x="271" y="521"/>
                      <a:pt x="268" y="520"/>
                      <a:pt x="274" y="519"/>
                    </a:cubicBezTo>
                    <a:cubicBezTo>
                      <a:pt x="280" y="518"/>
                      <a:pt x="279" y="518"/>
                      <a:pt x="283" y="513"/>
                    </a:cubicBezTo>
                    <a:cubicBezTo>
                      <a:pt x="287" y="507"/>
                      <a:pt x="289" y="503"/>
                      <a:pt x="295" y="500"/>
                    </a:cubicBezTo>
                    <a:cubicBezTo>
                      <a:pt x="300" y="496"/>
                      <a:pt x="298" y="493"/>
                      <a:pt x="303" y="488"/>
                    </a:cubicBezTo>
                    <a:cubicBezTo>
                      <a:pt x="309" y="483"/>
                      <a:pt x="310" y="479"/>
                      <a:pt x="308" y="476"/>
                    </a:cubicBezTo>
                    <a:cubicBezTo>
                      <a:pt x="306" y="473"/>
                      <a:pt x="299" y="467"/>
                      <a:pt x="304" y="466"/>
                    </a:cubicBezTo>
                    <a:cubicBezTo>
                      <a:pt x="308" y="464"/>
                      <a:pt x="319" y="463"/>
                      <a:pt x="321" y="463"/>
                    </a:cubicBezTo>
                    <a:cubicBezTo>
                      <a:pt x="322" y="463"/>
                      <a:pt x="324" y="466"/>
                      <a:pt x="331" y="460"/>
                    </a:cubicBezTo>
                    <a:cubicBezTo>
                      <a:pt x="338" y="455"/>
                      <a:pt x="334" y="450"/>
                      <a:pt x="340" y="449"/>
                    </a:cubicBezTo>
                    <a:cubicBezTo>
                      <a:pt x="346" y="448"/>
                      <a:pt x="346" y="448"/>
                      <a:pt x="351" y="444"/>
                    </a:cubicBezTo>
                    <a:cubicBezTo>
                      <a:pt x="356" y="439"/>
                      <a:pt x="358" y="432"/>
                      <a:pt x="356" y="429"/>
                    </a:cubicBezTo>
                    <a:cubicBezTo>
                      <a:pt x="354" y="427"/>
                      <a:pt x="362" y="422"/>
                      <a:pt x="364" y="422"/>
                    </a:cubicBezTo>
                    <a:cubicBezTo>
                      <a:pt x="366" y="422"/>
                      <a:pt x="370" y="415"/>
                      <a:pt x="364" y="412"/>
                    </a:cubicBezTo>
                    <a:cubicBezTo>
                      <a:pt x="358" y="410"/>
                      <a:pt x="359" y="405"/>
                      <a:pt x="367" y="405"/>
                    </a:cubicBezTo>
                    <a:cubicBezTo>
                      <a:pt x="374" y="405"/>
                      <a:pt x="378" y="406"/>
                      <a:pt x="383" y="402"/>
                    </a:cubicBezTo>
                    <a:cubicBezTo>
                      <a:pt x="389" y="398"/>
                      <a:pt x="385" y="395"/>
                      <a:pt x="390" y="394"/>
                    </a:cubicBezTo>
                    <a:cubicBezTo>
                      <a:pt x="396" y="393"/>
                      <a:pt x="404" y="394"/>
                      <a:pt x="410" y="394"/>
                    </a:cubicBezTo>
                    <a:cubicBezTo>
                      <a:pt x="416" y="394"/>
                      <a:pt x="437" y="371"/>
                      <a:pt x="434" y="377"/>
                    </a:cubicBezTo>
                    <a:cubicBezTo>
                      <a:pt x="430" y="382"/>
                      <a:pt x="427" y="394"/>
                      <a:pt x="431" y="394"/>
                    </a:cubicBezTo>
                    <a:cubicBezTo>
                      <a:pt x="436" y="393"/>
                      <a:pt x="440" y="383"/>
                      <a:pt x="445" y="386"/>
                    </a:cubicBezTo>
                    <a:cubicBezTo>
                      <a:pt x="450" y="389"/>
                      <a:pt x="463" y="386"/>
                      <a:pt x="469" y="384"/>
                    </a:cubicBezTo>
                    <a:cubicBezTo>
                      <a:pt x="475" y="381"/>
                      <a:pt x="484" y="378"/>
                      <a:pt x="492" y="376"/>
                    </a:cubicBezTo>
                    <a:cubicBezTo>
                      <a:pt x="501" y="373"/>
                      <a:pt x="502" y="367"/>
                      <a:pt x="513" y="360"/>
                    </a:cubicBezTo>
                    <a:cubicBezTo>
                      <a:pt x="525" y="354"/>
                      <a:pt x="521" y="352"/>
                      <a:pt x="531" y="347"/>
                    </a:cubicBezTo>
                    <a:cubicBezTo>
                      <a:pt x="542" y="341"/>
                      <a:pt x="553" y="343"/>
                      <a:pt x="554" y="340"/>
                    </a:cubicBezTo>
                    <a:cubicBezTo>
                      <a:pt x="556" y="337"/>
                      <a:pt x="549" y="321"/>
                      <a:pt x="554" y="323"/>
                    </a:cubicBezTo>
                    <a:cubicBezTo>
                      <a:pt x="560" y="326"/>
                      <a:pt x="567" y="335"/>
                      <a:pt x="576" y="335"/>
                    </a:cubicBezTo>
                    <a:cubicBezTo>
                      <a:pt x="585" y="335"/>
                      <a:pt x="591" y="329"/>
                      <a:pt x="604" y="329"/>
                    </a:cubicBezTo>
                    <a:cubicBezTo>
                      <a:pt x="618" y="328"/>
                      <a:pt x="626" y="325"/>
                      <a:pt x="637" y="323"/>
                    </a:cubicBezTo>
                    <a:cubicBezTo>
                      <a:pt x="648" y="322"/>
                      <a:pt x="660" y="316"/>
                      <a:pt x="675" y="314"/>
                    </a:cubicBezTo>
                    <a:cubicBezTo>
                      <a:pt x="689" y="313"/>
                      <a:pt x="689" y="306"/>
                      <a:pt x="703" y="303"/>
                    </a:cubicBezTo>
                    <a:cubicBezTo>
                      <a:pt x="716" y="301"/>
                      <a:pt x="719" y="298"/>
                      <a:pt x="732" y="295"/>
                    </a:cubicBezTo>
                    <a:cubicBezTo>
                      <a:pt x="745" y="292"/>
                      <a:pt x="759" y="287"/>
                      <a:pt x="750" y="286"/>
                    </a:cubicBezTo>
                    <a:cubicBezTo>
                      <a:pt x="741" y="285"/>
                      <a:pt x="731" y="282"/>
                      <a:pt x="721" y="282"/>
                    </a:cubicBezTo>
                    <a:cubicBezTo>
                      <a:pt x="712" y="282"/>
                      <a:pt x="703" y="279"/>
                      <a:pt x="695" y="279"/>
                    </a:cubicBezTo>
                    <a:cubicBezTo>
                      <a:pt x="687" y="279"/>
                      <a:pt x="675" y="283"/>
                      <a:pt x="668" y="283"/>
                    </a:cubicBezTo>
                    <a:cubicBezTo>
                      <a:pt x="661" y="283"/>
                      <a:pt x="657" y="281"/>
                      <a:pt x="662" y="279"/>
                    </a:cubicBezTo>
                    <a:cubicBezTo>
                      <a:pt x="668" y="278"/>
                      <a:pt x="683" y="274"/>
                      <a:pt x="689" y="273"/>
                    </a:cubicBezTo>
                    <a:cubicBezTo>
                      <a:pt x="696" y="272"/>
                      <a:pt x="707" y="271"/>
                      <a:pt x="701" y="268"/>
                    </a:cubicBezTo>
                    <a:cubicBezTo>
                      <a:pt x="695" y="265"/>
                      <a:pt x="694" y="258"/>
                      <a:pt x="698" y="258"/>
                    </a:cubicBezTo>
                    <a:cubicBezTo>
                      <a:pt x="702" y="258"/>
                      <a:pt x="714" y="252"/>
                      <a:pt x="718" y="258"/>
                    </a:cubicBezTo>
                    <a:cubicBezTo>
                      <a:pt x="722" y="265"/>
                      <a:pt x="726" y="275"/>
                      <a:pt x="730" y="277"/>
                    </a:cubicBezTo>
                    <a:cubicBezTo>
                      <a:pt x="733" y="278"/>
                      <a:pt x="744" y="272"/>
                      <a:pt x="749" y="274"/>
                    </a:cubicBezTo>
                    <a:cubicBezTo>
                      <a:pt x="754" y="275"/>
                      <a:pt x="764" y="279"/>
                      <a:pt x="764" y="274"/>
                    </a:cubicBezTo>
                    <a:cubicBezTo>
                      <a:pt x="764" y="269"/>
                      <a:pt x="773" y="257"/>
                      <a:pt x="769" y="255"/>
                    </a:cubicBezTo>
                    <a:cubicBezTo>
                      <a:pt x="765" y="253"/>
                      <a:pt x="763" y="252"/>
                      <a:pt x="754" y="245"/>
                    </a:cubicBezTo>
                    <a:cubicBezTo>
                      <a:pt x="744" y="238"/>
                      <a:pt x="736" y="235"/>
                      <a:pt x="729" y="232"/>
                    </a:cubicBezTo>
                    <a:cubicBezTo>
                      <a:pt x="722" y="230"/>
                      <a:pt x="727" y="224"/>
                      <a:pt x="723" y="220"/>
                    </a:cubicBezTo>
                    <a:cubicBezTo>
                      <a:pt x="719" y="216"/>
                      <a:pt x="713" y="208"/>
                      <a:pt x="720" y="208"/>
                    </a:cubicBezTo>
                    <a:cubicBezTo>
                      <a:pt x="727" y="208"/>
                      <a:pt x="737" y="203"/>
                      <a:pt x="736" y="210"/>
                    </a:cubicBezTo>
                    <a:cubicBezTo>
                      <a:pt x="736" y="216"/>
                      <a:pt x="727" y="222"/>
                      <a:pt x="733" y="225"/>
                    </a:cubicBezTo>
                    <a:cubicBezTo>
                      <a:pt x="739" y="228"/>
                      <a:pt x="751" y="237"/>
                      <a:pt x="760" y="237"/>
                    </a:cubicBezTo>
                    <a:cubicBezTo>
                      <a:pt x="768" y="237"/>
                      <a:pt x="776" y="235"/>
                      <a:pt x="772" y="231"/>
                    </a:cubicBezTo>
                    <a:cubicBezTo>
                      <a:pt x="769" y="227"/>
                      <a:pt x="780" y="225"/>
                      <a:pt x="775" y="221"/>
                    </a:cubicBezTo>
                    <a:cubicBezTo>
                      <a:pt x="770" y="218"/>
                      <a:pt x="744" y="204"/>
                      <a:pt x="754" y="206"/>
                    </a:cubicBezTo>
                    <a:cubicBezTo>
                      <a:pt x="765" y="209"/>
                      <a:pt x="779" y="211"/>
                      <a:pt x="782" y="211"/>
                    </a:cubicBezTo>
                    <a:cubicBezTo>
                      <a:pt x="785" y="211"/>
                      <a:pt x="792" y="211"/>
                      <a:pt x="800" y="208"/>
                    </a:cubicBezTo>
                    <a:cubicBezTo>
                      <a:pt x="808" y="206"/>
                      <a:pt x="815" y="202"/>
                      <a:pt x="812" y="200"/>
                    </a:cubicBezTo>
                    <a:cubicBezTo>
                      <a:pt x="808" y="198"/>
                      <a:pt x="798" y="195"/>
                      <a:pt x="804" y="193"/>
                    </a:cubicBezTo>
                    <a:cubicBezTo>
                      <a:pt x="811" y="190"/>
                      <a:pt x="813" y="190"/>
                      <a:pt x="821" y="191"/>
                    </a:cubicBezTo>
                    <a:cubicBezTo>
                      <a:pt x="829" y="192"/>
                      <a:pt x="839" y="188"/>
                      <a:pt x="842" y="187"/>
                    </a:cubicBezTo>
                    <a:cubicBezTo>
                      <a:pt x="844" y="187"/>
                      <a:pt x="839" y="183"/>
                      <a:pt x="831" y="182"/>
                    </a:cubicBezTo>
                    <a:cubicBezTo>
                      <a:pt x="822" y="181"/>
                      <a:pt x="818" y="181"/>
                      <a:pt x="817" y="176"/>
                    </a:cubicBezTo>
                    <a:cubicBezTo>
                      <a:pt x="816" y="171"/>
                      <a:pt x="808" y="167"/>
                      <a:pt x="816" y="167"/>
                    </a:cubicBezTo>
                    <a:cubicBezTo>
                      <a:pt x="823" y="167"/>
                      <a:pt x="830" y="173"/>
                      <a:pt x="834" y="172"/>
                    </a:cubicBezTo>
                    <a:cubicBezTo>
                      <a:pt x="839" y="171"/>
                      <a:pt x="841" y="159"/>
                      <a:pt x="836" y="155"/>
                    </a:cubicBezTo>
                    <a:cubicBezTo>
                      <a:pt x="832" y="152"/>
                      <a:pt x="832" y="141"/>
                      <a:pt x="827" y="143"/>
                    </a:cubicBezTo>
                    <a:cubicBezTo>
                      <a:pt x="822" y="146"/>
                      <a:pt x="813" y="146"/>
                      <a:pt x="809" y="146"/>
                    </a:cubicBezTo>
                    <a:cubicBezTo>
                      <a:pt x="805" y="146"/>
                      <a:pt x="798" y="135"/>
                      <a:pt x="809" y="138"/>
                    </a:cubicBezTo>
                    <a:cubicBezTo>
                      <a:pt x="820" y="141"/>
                      <a:pt x="814" y="133"/>
                      <a:pt x="830" y="133"/>
                    </a:cubicBezTo>
                    <a:cubicBezTo>
                      <a:pt x="846" y="133"/>
                      <a:pt x="856" y="133"/>
                      <a:pt x="853" y="139"/>
                    </a:cubicBezTo>
                    <a:cubicBezTo>
                      <a:pt x="850" y="146"/>
                      <a:pt x="848" y="157"/>
                      <a:pt x="853" y="157"/>
                    </a:cubicBezTo>
                    <a:cubicBezTo>
                      <a:pt x="859" y="156"/>
                      <a:pt x="857" y="146"/>
                      <a:pt x="860" y="140"/>
                    </a:cubicBezTo>
                    <a:cubicBezTo>
                      <a:pt x="864" y="135"/>
                      <a:pt x="882" y="133"/>
                      <a:pt x="872" y="128"/>
                    </a:cubicBezTo>
                    <a:cubicBezTo>
                      <a:pt x="863" y="124"/>
                      <a:pt x="857" y="125"/>
                      <a:pt x="848" y="123"/>
                    </a:cubicBezTo>
                    <a:cubicBezTo>
                      <a:pt x="839" y="122"/>
                      <a:pt x="832" y="114"/>
                      <a:pt x="841" y="115"/>
                    </a:cubicBezTo>
                    <a:cubicBezTo>
                      <a:pt x="850" y="115"/>
                      <a:pt x="863" y="114"/>
                      <a:pt x="854" y="112"/>
                    </a:cubicBezTo>
                    <a:cubicBezTo>
                      <a:pt x="846" y="109"/>
                      <a:pt x="830" y="108"/>
                      <a:pt x="826" y="112"/>
                    </a:cubicBezTo>
                    <a:cubicBezTo>
                      <a:pt x="822" y="115"/>
                      <a:pt x="810" y="113"/>
                      <a:pt x="816" y="109"/>
                    </a:cubicBezTo>
                    <a:cubicBezTo>
                      <a:pt x="822" y="106"/>
                      <a:pt x="834" y="98"/>
                      <a:pt x="836" y="95"/>
                    </a:cubicBezTo>
                    <a:cubicBezTo>
                      <a:pt x="838" y="91"/>
                      <a:pt x="851" y="95"/>
                      <a:pt x="856" y="93"/>
                    </a:cubicBezTo>
                    <a:cubicBezTo>
                      <a:pt x="860" y="90"/>
                      <a:pt x="863" y="78"/>
                      <a:pt x="869" y="77"/>
                    </a:cubicBezTo>
                    <a:cubicBezTo>
                      <a:pt x="876" y="76"/>
                      <a:pt x="892" y="73"/>
                      <a:pt x="896" y="73"/>
                    </a:cubicBezTo>
                    <a:cubicBezTo>
                      <a:pt x="900" y="73"/>
                      <a:pt x="910" y="72"/>
                      <a:pt x="903" y="70"/>
                    </a:cubicBezTo>
                    <a:cubicBezTo>
                      <a:pt x="895" y="68"/>
                      <a:pt x="893" y="65"/>
                      <a:pt x="897" y="65"/>
                    </a:cubicBezTo>
                    <a:cubicBezTo>
                      <a:pt x="901" y="65"/>
                      <a:pt x="919" y="65"/>
                      <a:pt x="926" y="62"/>
                    </a:cubicBezTo>
                    <a:cubicBezTo>
                      <a:pt x="932" y="59"/>
                      <a:pt x="939" y="63"/>
                      <a:pt x="952" y="58"/>
                    </a:cubicBezTo>
                    <a:cubicBezTo>
                      <a:pt x="965" y="53"/>
                      <a:pt x="962" y="51"/>
                      <a:pt x="972" y="49"/>
                    </a:cubicBezTo>
                    <a:cubicBezTo>
                      <a:pt x="983" y="47"/>
                      <a:pt x="1005" y="43"/>
                      <a:pt x="995" y="42"/>
                    </a:cubicBezTo>
                    <a:cubicBezTo>
                      <a:pt x="986" y="41"/>
                      <a:pt x="975" y="41"/>
                      <a:pt x="968" y="38"/>
                    </a:cubicBezTo>
                    <a:cubicBezTo>
                      <a:pt x="961" y="36"/>
                      <a:pt x="948" y="36"/>
                      <a:pt x="937" y="37"/>
                    </a:cubicBezTo>
                    <a:cubicBezTo>
                      <a:pt x="927" y="37"/>
                      <a:pt x="915" y="41"/>
                      <a:pt x="910" y="42"/>
                    </a:cubicBezTo>
                    <a:cubicBezTo>
                      <a:pt x="905" y="44"/>
                      <a:pt x="900" y="48"/>
                      <a:pt x="891" y="44"/>
                    </a:cubicBezTo>
                    <a:cubicBezTo>
                      <a:pt x="882" y="41"/>
                      <a:pt x="873" y="39"/>
                      <a:pt x="869" y="41"/>
                    </a:cubicBezTo>
                    <a:cubicBezTo>
                      <a:pt x="865" y="43"/>
                      <a:pt x="855" y="48"/>
                      <a:pt x="840" y="50"/>
                    </a:cubicBezTo>
                    <a:cubicBezTo>
                      <a:pt x="826" y="52"/>
                      <a:pt x="801" y="59"/>
                      <a:pt x="811" y="54"/>
                    </a:cubicBezTo>
                    <a:cubicBezTo>
                      <a:pt x="821" y="49"/>
                      <a:pt x="851" y="40"/>
                      <a:pt x="846" y="36"/>
                    </a:cubicBezTo>
                    <a:cubicBezTo>
                      <a:pt x="846" y="36"/>
                      <a:pt x="825" y="31"/>
                      <a:pt x="812" y="39"/>
                    </a:cubicBezTo>
                    <a:cubicBezTo>
                      <a:pt x="805" y="41"/>
                      <a:pt x="768" y="48"/>
                      <a:pt x="764" y="46"/>
                    </a:cubicBezTo>
                    <a:cubicBezTo>
                      <a:pt x="759" y="44"/>
                      <a:pt x="777" y="39"/>
                      <a:pt x="783" y="38"/>
                    </a:cubicBezTo>
                    <a:cubicBezTo>
                      <a:pt x="789" y="36"/>
                      <a:pt x="790" y="30"/>
                      <a:pt x="799" y="31"/>
                    </a:cubicBezTo>
                    <a:cubicBezTo>
                      <a:pt x="808" y="31"/>
                      <a:pt x="844" y="28"/>
                      <a:pt x="850" y="28"/>
                    </a:cubicBezTo>
                    <a:cubicBezTo>
                      <a:pt x="856" y="28"/>
                      <a:pt x="871" y="23"/>
                      <a:pt x="856" y="21"/>
                    </a:cubicBezTo>
                    <a:cubicBezTo>
                      <a:pt x="840" y="20"/>
                      <a:pt x="826" y="15"/>
                      <a:pt x="815" y="15"/>
                    </a:cubicBezTo>
                    <a:cubicBezTo>
                      <a:pt x="805" y="15"/>
                      <a:pt x="807" y="10"/>
                      <a:pt x="793" y="10"/>
                    </a:cubicBezTo>
                    <a:cubicBezTo>
                      <a:pt x="779" y="10"/>
                      <a:pt x="771" y="9"/>
                      <a:pt x="753" y="10"/>
                    </a:cubicBezTo>
                    <a:cubicBezTo>
                      <a:pt x="736" y="12"/>
                      <a:pt x="727" y="12"/>
                      <a:pt x="706" y="10"/>
                    </a:cubicBezTo>
                    <a:cubicBezTo>
                      <a:pt x="685" y="7"/>
                      <a:pt x="662" y="9"/>
                      <a:pt x="655" y="10"/>
                    </a:cubicBezTo>
                    <a:cubicBezTo>
                      <a:pt x="649" y="10"/>
                      <a:pt x="646" y="0"/>
                      <a:pt x="633" y="8"/>
                    </a:cubicBezTo>
                    <a:cubicBezTo>
                      <a:pt x="620" y="16"/>
                      <a:pt x="601" y="7"/>
                      <a:pt x="600" y="13"/>
                    </a:cubicBezTo>
                    <a:cubicBezTo>
                      <a:pt x="599" y="19"/>
                      <a:pt x="591" y="18"/>
                      <a:pt x="581" y="18"/>
                    </a:cubicBezTo>
                    <a:cubicBezTo>
                      <a:pt x="571" y="19"/>
                      <a:pt x="560" y="12"/>
                      <a:pt x="554" y="14"/>
                    </a:cubicBezTo>
                    <a:cubicBezTo>
                      <a:pt x="548" y="17"/>
                      <a:pt x="547" y="17"/>
                      <a:pt x="535" y="17"/>
                    </a:cubicBezTo>
                    <a:cubicBezTo>
                      <a:pt x="523" y="17"/>
                      <a:pt x="510" y="13"/>
                      <a:pt x="509" y="18"/>
                    </a:cubicBezTo>
                    <a:cubicBezTo>
                      <a:pt x="508" y="24"/>
                      <a:pt x="473" y="20"/>
                      <a:pt x="482" y="26"/>
                    </a:cubicBezTo>
                    <a:cubicBezTo>
                      <a:pt x="492" y="32"/>
                      <a:pt x="510" y="38"/>
                      <a:pt x="498" y="38"/>
                    </a:cubicBezTo>
                    <a:cubicBezTo>
                      <a:pt x="485" y="37"/>
                      <a:pt x="458" y="26"/>
                      <a:pt x="446" y="25"/>
                    </a:cubicBezTo>
                    <a:cubicBezTo>
                      <a:pt x="433" y="24"/>
                      <a:pt x="418" y="29"/>
                      <a:pt x="422" y="32"/>
                    </a:cubicBezTo>
                    <a:cubicBezTo>
                      <a:pt x="426" y="36"/>
                      <a:pt x="427" y="43"/>
                      <a:pt x="420" y="43"/>
                    </a:cubicBezTo>
                    <a:cubicBezTo>
                      <a:pt x="413" y="42"/>
                      <a:pt x="402" y="31"/>
                      <a:pt x="396" y="31"/>
                    </a:cubicBezTo>
                    <a:cubicBezTo>
                      <a:pt x="390" y="30"/>
                      <a:pt x="378" y="27"/>
                      <a:pt x="377" y="36"/>
                    </a:cubicBezTo>
                    <a:cubicBezTo>
                      <a:pt x="377" y="44"/>
                      <a:pt x="359" y="49"/>
                      <a:pt x="364" y="42"/>
                    </a:cubicBezTo>
                    <a:cubicBezTo>
                      <a:pt x="369" y="36"/>
                      <a:pt x="385" y="31"/>
                      <a:pt x="370" y="30"/>
                    </a:cubicBezTo>
                    <a:cubicBezTo>
                      <a:pt x="355" y="30"/>
                      <a:pt x="360" y="31"/>
                      <a:pt x="331" y="32"/>
                    </a:cubicBezTo>
                    <a:cubicBezTo>
                      <a:pt x="302" y="33"/>
                      <a:pt x="280" y="37"/>
                      <a:pt x="271" y="37"/>
                    </a:cubicBezTo>
                    <a:cubicBezTo>
                      <a:pt x="263" y="38"/>
                      <a:pt x="252" y="38"/>
                      <a:pt x="250" y="44"/>
                    </a:cubicBezTo>
                    <a:cubicBezTo>
                      <a:pt x="247" y="50"/>
                      <a:pt x="243" y="54"/>
                      <a:pt x="229" y="53"/>
                    </a:cubicBezTo>
                    <a:cubicBezTo>
                      <a:pt x="215" y="52"/>
                      <a:pt x="210" y="51"/>
                      <a:pt x="196" y="53"/>
                    </a:cubicBezTo>
                    <a:cubicBezTo>
                      <a:pt x="182" y="55"/>
                      <a:pt x="189" y="54"/>
                      <a:pt x="169" y="58"/>
                    </a:cubicBezTo>
                    <a:cubicBezTo>
                      <a:pt x="149" y="61"/>
                      <a:pt x="125" y="65"/>
                      <a:pt x="134" y="68"/>
                    </a:cubicBezTo>
                    <a:cubicBezTo>
                      <a:pt x="143" y="71"/>
                      <a:pt x="162" y="75"/>
                      <a:pt x="158" y="78"/>
                    </a:cubicBezTo>
                    <a:cubicBezTo>
                      <a:pt x="153" y="82"/>
                      <a:pt x="148" y="82"/>
                      <a:pt x="135" y="85"/>
                    </a:cubicBezTo>
                    <a:cubicBezTo>
                      <a:pt x="122" y="88"/>
                      <a:pt x="114" y="89"/>
                      <a:pt x="100" y="91"/>
                    </a:cubicBezTo>
                    <a:cubicBezTo>
                      <a:pt x="87" y="92"/>
                      <a:pt x="87" y="92"/>
                      <a:pt x="74" y="94"/>
                    </a:cubicBezTo>
                    <a:cubicBezTo>
                      <a:pt x="60" y="97"/>
                      <a:pt x="55" y="96"/>
                      <a:pt x="36" y="99"/>
                    </a:cubicBezTo>
                    <a:cubicBezTo>
                      <a:pt x="18" y="101"/>
                      <a:pt x="9" y="97"/>
                      <a:pt x="7" y="101"/>
                    </a:cubicBezTo>
                    <a:cubicBezTo>
                      <a:pt x="6" y="105"/>
                      <a:pt x="0" y="116"/>
                      <a:pt x="10" y="116"/>
                    </a:cubicBezTo>
                    <a:cubicBezTo>
                      <a:pt x="19" y="117"/>
                      <a:pt x="29" y="119"/>
                      <a:pt x="44" y="119"/>
                    </a:cubicBezTo>
                    <a:cubicBezTo>
                      <a:pt x="60" y="119"/>
                      <a:pt x="99" y="115"/>
                      <a:pt x="94" y="118"/>
                    </a:cubicBezTo>
                    <a:cubicBezTo>
                      <a:pt x="88" y="122"/>
                      <a:pt x="86" y="130"/>
                      <a:pt x="70" y="130"/>
                    </a:cubicBezTo>
                    <a:cubicBezTo>
                      <a:pt x="54" y="130"/>
                      <a:pt x="42" y="130"/>
                      <a:pt x="33" y="130"/>
                    </a:cubicBezTo>
                    <a:cubicBezTo>
                      <a:pt x="24" y="131"/>
                      <a:pt x="12" y="129"/>
                      <a:pt x="11" y="132"/>
                    </a:cubicBezTo>
                    <a:cubicBezTo>
                      <a:pt x="9" y="134"/>
                      <a:pt x="10" y="138"/>
                      <a:pt x="20" y="138"/>
                    </a:cubicBezTo>
                    <a:cubicBezTo>
                      <a:pt x="30" y="138"/>
                      <a:pt x="37" y="139"/>
                      <a:pt x="31" y="142"/>
                    </a:cubicBezTo>
                    <a:cubicBezTo>
                      <a:pt x="25" y="145"/>
                      <a:pt x="3" y="140"/>
                      <a:pt x="23" y="146"/>
                    </a:cubicBezTo>
                    <a:cubicBezTo>
                      <a:pt x="43" y="153"/>
                      <a:pt x="50" y="154"/>
                      <a:pt x="61" y="153"/>
                    </a:cubicBezTo>
                    <a:cubicBezTo>
                      <a:pt x="72" y="151"/>
                      <a:pt x="68" y="150"/>
                      <a:pt x="88" y="150"/>
                    </a:cubicBezTo>
                    <a:cubicBezTo>
                      <a:pt x="108" y="150"/>
                      <a:pt x="116" y="147"/>
                      <a:pt x="132" y="151"/>
                    </a:cubicBezTo>
                    <a:cubicBezTo>
                      <a:pt x="147" y="156"/>
                      <a:pt x="162" y="151"/>
                      <a:pt x="171" y="158"/>
                    </a:cubicBezTo>
                    <a:cubicBezTo>
                      <a:pt x="179" y="164"/>
                      <a:pt x="190" y="161"/>
                      <a:pt x="190" y="168"/>
                    </a:cubicBezTo>
                    <a:cubicBezTo>
                      <a:pt x="190" y="176"/>
                      <a:pt x="192" y="175"/>
                      <a:pt x="198" y="184"/>
                    </a:cubicBezTo>
                    <a:cubicBezTo>
                      <a:pt x="203" y="194"/>
                      <a:pt x="186" y="196"/>
                      <a:pt x="188" y="203"/>
                    </a:cubicBezTo>
                    <a:cubicBezTo>
                      <a:pt x="191" y="211"/>
                      <a:pt x="198" y="210"/>
                      <a:pt x="203" y="214"/>
                    </a:cubicBezTo>
                    <a:cubicBezTo>
                      <a:pt x="208" y="219"/>
                      <a:pt x="215" y="218"/>
                      <a:pt x="201" y="224"/>
                    </a:cubicBezTo>
                    <a:cubicBezTo>
                      <a:pt x="187" y="231"/>
                      <a:pt x="163" y="244"/>
                      <a:pt x="171" y="252"/>
                    </a:cubicBezTo>
                    <a:cubicBezTo>
                      <a:pt x="178" y="261"/>
                      <a:pt x="187" y="259"/>
                      <a:pt x="197" y="256"/>
                    </a:cubicBezTo>
                    <a:cubicBezTo>
                      <a:pt x="208" y="253"/>
                      <a:pt x="209" y="241"/>
                      <a:pt x="213" y="251"/>
                    </a:cubicBezTo>
                    <a:cubicBezTo>
                      <a:pt x="217" y="261"/>
                      <a:pt x="231" y="268"/>
                      <a:pt x="235" y="268"/>
                    </a:cubicBezTo>
                    <a:cubicBezTo>
                      <a:pt x="239" y="269"/>
                      <a:pt x="255" y="278"/>
                      <a:pt x="239" y="279"/>
                    </a:cubicBezTo>
                    <a:cubicBezTo>
                      <a:pt x="223" y="280"/>
                      <a:pt x="209" y="269"/>
                      <a:pt x="200" y="269"/>
                    </a:cubicBezTo>
                    <a:cubicBezTo>
                      <a:pt x="191" y="269"/>
                      <a:pt x="179" y="268"/>
                      <a:pt x="182" y="273"/>
                    </a:cubicBezTo>
                    <a:cubicBezTo>
                      <a:pt x="184" y="277"/>
                      <a:pt x="195" y="283"/>
                      <a:pt x="186" y="284"/>
                    </a:cubicBezTo>
                    <a:cubicBezTo>
                      <a:pt x="177" y="286"/>
                      <a:pt x="162" y="288"/>
                      <a:pt x="161" y="292"/>
                    </a:cubicBezTo>
                    <a:cubicBezTo>
                      <a:pt x="159" y="296"/>
                      <a:pt x="168" y="305"/>
                      <a:pt x="181" y="305"/>
                    </a:cubicBezTo>
                    <a:cubicBezTo>
                      <a:pt x="195" y="305"/>
                      <a:pt x="212" y="300"/>
                      <a:pt x="212" y="299"/>
                    </a:cubicBezTo>
                    <a:cubicBezTo>
                      <a:pt x="212" y="297"/>
                      <a:pt x="197" y="284"/>
                      <a:pt x="204" y="283"/>
                    </a:cubicBezTo>
                    <a:cubicBezTo>
                      <a:pt x="210" y="282"/>
                      <a:pt x="223" y="286"/>
                      <a:pt x="226" y="288"/>
                    </a:cubicBezTo>
                    <a:cubicBezTo>
                      <a:pt x="229" y="290"/>
                      <a:pt x="240" y="296"/>
                      <a:pt x="231" y="301"/>
                    </a:cubicBezTo>
                    <a:cubicBezTo>
                      <a:pt x="221" y="306"/>
                      <a:pt x="214" y="303"/>
                      <a:pt x="214" y="309"/>
                    </a:cubicBezTo>
                    <a:cubicBezTo>
                      <a:pt x="214" y="316"/>
                      <a:pt x="229" y="317"/>
                      <a:pt x="209" y="319"/>
                    </a:cubicBezTo>
                    <a:cubicBezTo>
                      <a:pt x="188" y="321"/>
                      <a:pt x="186" y="312"/>
                      <a:pt x="177" y="323"/>
                    </a:cubicBezTo>
                    <a:cubicBezTo>
                      <a:pt x="168" y="333"/>
                      <a:pt x="154" y="337"/>
                      <a:pt x="153" y="346"/>
                    </a:cubicBezTo>
                    <a:cubicBezTo>
                      <a:pt x="152" y="356"/>
                      <a:pt x="143" y="353"/>
                      <a:pt x="147" y="360"/>
                    </a:cubicBezTo>
                    <a:cubicBezTo>
                      <a:pt x="151" y="367"/>
                      <a:pt x="135" y="363"/>
                      <a:pt x="141" y="376"/>
                    </a:cubicBezTo>
                    <a:cubicBezTo>
                      <a:pt x="146" y="390"/>
                      <a:pt x="129" y="394"/>
                      <a:pt x="140" y="401"/>
                    </a:cubicBezTo>
                    <a:cubicBezTo>
                      <a:pt x="151" y="408"/>
                      <a:pt x="132" y="417"/>
                      <a:pt x="146" y="417"/>
                    </a:cubicBezTo>
                    <a:cubicBezTo>
                      <a:pt x="160" y="417"/>
                      <a:pt x="130" y="427"/>
                      <a:pt x="145" y="429"/>
                    </a:cubicBezTo>
                    <a:cubicBezTo>
                      <a:pt x="161" y="432"/>
                      <a:pt x="145" y="449"/>
                      <a:pt x="149" y="450"/>
                    </a:cubicBezTo>
                    <a:cubicBezTo>
                      <a:pt x="152" y="452"/>
                      <a:pt x="146" y="458"/>
                      <a:pt x="154" y="460"/>
                    </a:cubicBezTo>
                    <a:cubicBezTo>
                      <a:pt x="162" y="462"/>
                      <a:pt x="147" y="468"/>
                      <a:pt x="157" y="471"/>
                    </a:cubicBezTo>
                    <a:cubicBezTo>
                      <a:pt x="167" y="473"/>
                      <a:pt x="161" y="483"/>
                      <a:pt x="165" y="485"/>
                    </a:cubicBezTo>
                    <a:cubicBezTo>
                      <a:pt x="168" y="487"/>
                      <a:pt x="168" y="500"/>
                      <a:pt x="175" y="500"/>
                    </a:cubicBezTo>
                    <a:cubicBezTo>
                      <a:pt x="182" y="501"/>
                      <a:pt x="168" y="514"/>
                      <a:pt x="176" y="514"/>
                    </a:cubicBezTo>
                    <a:cubicBezTo>
                      <a:pt x="184" y="514"/>
                      <a:pt x="189" y="518"/>
                      <a:pt x="197" y="514"/>
                    </a:cubicBezTo>
                    <a:cubicBezTo>
                      <a:pt x="206" y="511"/>
                      <a:pt x="210" y="513"/>
                      <a:pt x="212" y="518"/>
                    </a:cubicBezTo>
                    <a:cubicBezTo>
                      <a:pt x="215" y="522"/>
                      <a:pt x="223" y="504"/>
                      <a:pt x="225" y="509"/>
                    </a:cubicBezTo>
                    <a:cubicBezTo>
                      <a:pt x="226" y="513"/>
                      <a:pt x="225" y="521"/>
                      <a:pt x="227" y="527"/>
                    </a:cubicBezTo>
                    <a:cubicBezTo>
                      <a:pt x="228" y="532"/>
                      <a:pt x="236" y="532"/>
                      <a:pt x="238" y="532"/>
                    </a:cubicBezTo>
                    <a:cubicBezTo>
                      <a:pt x="238" y="532"/>
                      <a:pt x="238" y="538"/>
                      <a:pt x="250" y="540"/>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1" name="Freeform 386">
                <a:extLst>
                  <a:ext uri="{FF2B5EF4-FFF2-40B4-BE49-F238E27FC236}">
                    <a16:creationId xmlns:a16="http://schemas.microsoft.com/office/drawing/2014/main" id="{AE1CC43B-FB6E-46B7-AFBB-AF07B566E00D}"/>
                  </a:ext>
                </a:extLst>
              </p:cNvPr>
              <p:cNvSpPr>
                <a:spLocks/>
              </p:cNvSpPr>
              <p:nvPr/>
            </p:nvSpPr>
            <p:spPr bwMode="auto">
              <a:xfrm>
                <a:off x="2974843" y="1980074"/>
                <a:ext cx="783830" cy="386289"/>
              </a:xfrm>
              <a:custGeom>
                <a:avLst/>
                <a:gdLst>
                  <a:gd name="T0" fmla="*/ 660 w 851"/>
                  <a:gd name="T1" fmla="*/ 404 h 419"/>
                  <a:gd name="T2" fmla="*/ 644 w 851"/>
                  <a:gd name="T3" fmla="*/ 394 h 419"/>
                  <a:gd name="T4" fmla="*/ 620 w 851"/>
                  <a:gd name="T5" fmla="*/ 404 h 419"/>
                  <a:gd name="T6" fmla="*/ 590 w 851"/>
                  <a:gd name="T7" fmla="*/ 389 h 419"/>
                  <a:gd name="T8" fmla="*/ 622 w 851"/>
                  <a:gd name="T9" fmla="*/ 372 h 419"/>
                  <a:gd name="T10" fmla="*/ 643 w 851"/>
                  <a:gd name="T11" fmla="*/ 346 h 419"/>
                  <a:gd name="T12" fmla="*/ 596 w 851"/>
                  <a:gd name="T13" fmla="*/ 339 h 419"/>
                  <a:gd name="T14" fmla="*/ 646 w 851"/>
                  <a:gd name="T15" fmla="*/ 312 h 419"/>
                  <a:gd name="T16" fmla="*/ 596 w 851"/>
                  <a:gd name="T17" fmla="*/ 319 h 419"/>
                  <a:gd name="T18" fmla="*/ 571 w 851"/>
                  <a:gd name="T19" fmla="*/ 284 h 419"/>
                  <a:gd name="T20" fmla="*/ 516 w 851"/>
                  <a:gd name="T21" fmla="*/ 278 h 419"/>
                  <a:gd name="T22" fmla="*/ 474 w 851"/>
                  <a:gd name="T23" fmla="*/ 266 h 419"/>
                  <a:gd name="T24" fmla="*/ 443 w 851"/>
                  <a:gd name="T25" fmla="*/ 260 h 419"/>
                  <a:gd name="T26" fmla="*/ 422 w 851"/>
                  <a:gd name="T27" fmla="*/ 279 h 419"/>
                  <a:gd name="T28" fmla="*/ 378 w 851"/>
                  <a:gd name="T29" fmla="*/ 286 h 419"/>
                  <a:gd name="T30" fmla="*/ 326 w 851"/>
                  <a:gd name="T31" fmla="*/ 293 h 419"/>
                  <a:gd name="T32" fmla="*/ 392 w 851"/>
                  <a:gd name="T33" fmla="*/ 259 h 419"/>
                  <a:gd name="T34" fmla="*/ 377 w 851"/>
                  <a:gd name="T35" fmla="*/ 256 h 419"/>
                  <a:gd name="T36" fmla="*/ 327 w 851"/>
                  <a:gd name="T37" fmla="*/ 279 h 419"/>
                  <a:gd name="T38" fmla="*/ 285 w 851"/>
                  <a:gd name="T39" fmla="*/ 303 h 419"/>
                  <a:gd name="T40" fmla="*/ 223 w 851"/>
                  <a:gd name="T41" fmla="*/ 331 h 419"/>
                  <a:gd name="T42" fmla="*/ 157 w 851"/>
                  <a:gd name="T43" fmla="*/ 357 h 419"/>
                  <a:gd name="T44" fmla="*/ 91 w 851"/>
                  <a:gd name="T45" fmla="*/ 384 h 419"/>
                  <a:gd name="T46" fmla="*/ 38 w 851"/>
                  <a:gd name="T47" fmla="*/ 397 h 419"/>
                  <a:gd name="T48" fmla="*/ 28 w 851"/>
                  <a:gd name="T49" fmla="*/ 404 h 419"/>
                  <a:gd name="T50" fmla="*/ 23 w 851"/>
                  <a:gd name="T51" fmla="*/ 386 h 419"/>
                  <a:gd name="T52" fmla="*/ 89 w 851"/>
                  <a:gd name="T53" fmla="*/ 362 h 419"/>
                  <a:gd name="T54" fmla="*/ 160 w 851"/>
                  <a:gd name="T55" fmla="*/ 336 h 419"/>
                  <a:gd name="T56" fmla="*/ 177 w 851"/>
                  <a:gd name="T57" fmla="*/ 304 h 419"/>
                  <a:gd name="T58" fmla="*/ 124 w 851"/>
                  <a:gd name="T59" fmla="*/ 312 h 419"/>
                  <a:gd name="T60" fmla="*/ 135 w 851"/>
                  <a:gd name="T61" fmla="*/ 288 h 419"/>
                  <a:gd name="T62" fmla="*/ 97 w 851"/>
                  <a:gd name="T63" fmla="*/ 269 h 419"/>
                  <a:gd name="T64" fmla="*/ 122 w 851"/>
                  <a:gd name="T65" fmla="*/ 249 h 419"/>
                  <a:gd name="T66" fmla="*/ 151 w 851"/>
                  <a:gd name="T67" fmla="*/ 219 h 419"/>
                  <a:gd name="T68" fmla="*/ 200 w 851"/>
                  <a:gd name="T69" fmla="*/ 199 h 419"/>
                  <a:gd name="T70" fmla="*/ 254 w 851"/>
                  <a:gd name="T71" fmla="*/ 188 h 419"/>
                  <a:gd name="T72" fmla="*/ 306 w 851"/>
                  <a:gd name="T73" fmla="*/ 171 h 419"/>
                  <a:gd name="T74" fmla="*/ 273 w 851"/>
                  <a:gd name="T75" fmla="*/ 165 h 419"/>
                  <a:gd name="T76" fmla="*/ 241 w 851"/>
                  <a:gd name="T77" fmla="*/ 146 h 419"/>
                  <a:gd name="T78" fmla="*/ 287 w 851"/>
                  <a:gd name="T79" fmla="*/ 119 h 419"/>
                  <a:gd name="T80" fmla="*/ 319 w 851"/>
                  <a:gd name="T81" fmla="*/ 123 h 419"/>
                  <a:gd name="T82" fmla="*/ 361 w 851"/>
                  <a:gd name="T83" fmla="*/ 121 h 419"/>
                  <a:gd name="T84" fmla="*/ 372 w 851"/>
                  <a:gd name="T85" fmla="*/ 107 h 419"/>
                  <a:gd name="T86" fmla="*/ 346 w 851"/>
                  <a:gd name="T87" fmla="*/ 70 h 419"/>
                  <a:gd name="T88" fmla="*/ 404 w 851"/>
                  <a:gd name="T89" fmla="*/ 54 h 419"/>
                  <a:gd name="T90" fmla="*/ 467 w 851"/>
                  <a:gd name="T91" fmla="*/ 36 h 419"/>
                  <a:gd name="T92" fmla="*/ 522 w 851"/>
                  <a:gd name="T93" fmla="*/ 21 h 419"/>
                  <a:gd name="T94" fmla="*/ 617 w 851"/>
                  <a:gd name="T95" fmla="*/ 5 h 419"/>
                  <a:gd name="T96" fmla="*/ 665 w 851"/>
                  <a:gd name="T97" fmla="*/ 11 h 419"/>
                  <a:gd name="T98" fmla="*/ 714 w 851"/>
                  <a:gd name="T99" fmla="*/ 20 h 419"/>
                  <a:gd name="T100" fmla="*/ 795 w 851"/>
                  <a:gd name="T101" fmla="*/ 30 h 419"/>
                  <a:gd name="T102" fmla="*/ 851 w 851"/>
                  <a:gd name="T103" fmla="*/ 40 h 419"/>
                  <a:gd name="T104" fmla="*/ 610 w 851"/>
                  <a:gd name="T105" fmla="*/ 269 h 419"/>
                  <a:gd name="T106" fmla="*/ 608 w 851"/>
                  <a:gd name="T107" fmla="*/ 304 h 419"/>
                  <a:gd name="T108" fmla="*/ 654 w 851"/>
                  <a:gd name="T109" fmla="*/ 286 h 419"/>
                  <a:gd name="T110" fmla="*/ 667 w 851"/>
                  <a:gd name="T111" fmla="*/ 297 h 419"/>
                  <a:gd name="T112" fmla="*/ 668 w 851"/>
                  <a:gd name="T113" fmla="*/ 334 h 419"/>
                  <a:gd name="T114" fmla="*/ 666 w 851"/>
                  <a:gd name="T115" fmla="*/ 368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1" h="419">
                    <a:moveTo>
                      <a:pt x="681" y="381"/>
                    </a:moveTo>
                    <a:cubicBezTo>
                      <a:pt x="680" y="383"/>
                      <a:pt x="679" y="384"/>
                      <a:pt x="676" y="386"/>
                    </a:cubicBezTo>
                    <a:cubicBezTo>
                      <a:pt x="673" y="388"/>
                      <a:pt x="671" y="388"/>
                      <a:pt x="668" y="393"/>
                    </a:cubicBezTo>
                    <a:cubicBezTo>
                      <a:pt x="665" y="398"/>
                      <a:pt x="666" y="401"/>
                      <a:pt x="660" y="404"/>
                    </a:cubicBezTo>
                    <a:cubicBezTo>
                      <a:pt x="654" y="408"/>
                      <a:pt x="648" y="409"/>
                      <a:pt x="645" y="412"/>
                    </a:cubicBezTo>
                    <a:cubicBezTo>
                      <a:pt x="643" y="413"/>
                      <a:pt x="638" y="413"/>
                      <a:pt x="636" y="414"/>
                    </a:cubicBezTo>
                    <a:cubicBezTo>
                      <a:pt x="638" y="406"/>
                      <a:pt x="640" y="410"/>
                      <a:pt x="646" y="405"/>
                    </a:cubicBezTo>
                    <a:cubicBezTo>
                      <a:pt x="652" y="399"/>
                      <a:pt x="641" y="399"/>
                      <a:pt x="644" y="394"/>
                    </a:cubicBezTo>
                    <a:cubicBezTo>
                      <a:pt x="648" y="388"/>
                      <a:pt x="640" y="394"/>
                      <a:pt x="629" y="391"/>
                    </a:cubicBezTo>
                    <a:cubicBezTo>
                      <a:pt x="619" y="388"/>
                      <a:pt x="636" y="386"/>
                      <a:pt x="639" y="382"/>
                    </a:cubicBezTo>
                    <a:cubicBezTo>
                      <a:pt x="641" y="377"/>
                      <a:pt x="634" y="378"/>
                      <a:pt x="625" y="385"/>
                    </a:cubicBezTo>
                    <a:cubicBezTo>
                      <a:pt x="617" y="392"/>
                      <a:pt x="623" y="393"/>
                      <a:pt x="620" y="404"/>
                    </a:cubicBezTo>
                    <a:cubicBezTo>
                      <a:pt x="618" y="415"/>
                      <a:pt x="616" y="408"/>
                      <a:pt x="607" y="414"/>
                    </a:cubicBezTo>
                    <a:cubicBezTo>
                      <a:pt x="597" y="419"/>
                      <a:pt x="593" y="410"/>
                      <a:pt x="591" y="406"/>
                    </a:cubicBezTo>
                    <a:cubicBezTo>
                      <a:pt x="589" y="402"/>
                      <a:pt x="600" y="398"/>
                      <a:pt x="602" y="393"/>
                    </a:cubicBezTo>
                    <a:cubicBezTo>
                      <a:pt x="603" y="388"/>
                      <a:pt x="591" y="393"/>
                      <a:pt x="590" y="389"/>
                    </a:cubicBezTo>
                    <a:cubicBezTo>
                      <a:pt x="590" y="386"/>
                      <a:pt x="591" y="386"/>
                      <a:pt x="593" y="384"/>
                    </a:cubicBezTo>
                    <a:cubicBezTo>
                      <a:pt x="594" y="382"/>
                      <a:pt x="599" y="384"/>
                      <a:pt x="605" y="384"/>
                    </a:cubicBezTo>
                    <a:cubicBezTo>
                      <a:pt x="611" y="384"/>
                      <a:pt x="614" y="384"/>
                      <a:pt x="614" y="375"/>
                    </a:cubicBezTo>
                    <a:cubicBezTo>
                      <a:pt x="614" y="366"/>
                      <a:pt x="620" y="373"/>
                      <a:pt x="622" y="372"/>
                    </a:cubicBezTo>
                    <a:cubicBezTo>
                      <a:pt x="623" y="370"/>
                      <a:pt x="630" y="368"/>
                      <a:pt x="633" y="367"/>
                    </a:cubicBezTo>
                    <a:cubicBezTo>
                      <a:pt x="637" y="365"/>
                      <a:pt x="648" y="359"/>
                      <a:pt x="652" y="352"/>
                    </a:cubicBezTo>
                    <a:cubicBezTo>
                      <a:pt x="657" y="345"/>
                      <a:pt x="654" y="340"/>
                      <a:pt x="653" y="331"/>
                    </a:cubicBezTo>
                    <a:cubicBezTo>
                      <a:pt x="652" y="323"/>
                      <a:pt x="651" y="338"/>
                      <a:pt x="643" y="346"/>
                    </a:cubicBezTo>
                    <a:cubicBezTo>
                      <a:pt x="635" y="353"/>
                      <a:pt x="635" y="347"/>
                      <a:pt x="617" y="347"/>
                    </a:cubicBezTo>
                    <a:cubicBezTo>
                      <a:pt x="599" y="347"/>
                      <a:pt x="617" y="352"/>
                      <a:pt x="610" y="365"/>
                    </a:cubicBezTo>
                    <a:cubicBezTo>
                      <a:pt x="603" y="378"/>
                      <a:pt x="588" y="373"/>
                      <a:pt x="593" y="369"/>
                    </a:cubicBezTo>
                    <a:cubicBezTo>
                      <a:pt x="598" y="365"/>
                      <a:pt x="596" y="349"/>
                      <a:pt x="596" y="339"/>
                    </a:cubicBezTo>
                    <a:cubicBezTo>
                      <a:pt x="597" y="330"/>
                      <a:pt x="606" y="337"/>
                      <a:pt x="607" y="336"/>
                    </a:cubicBezTo>
                    <a:cubicBezTo>
                      <a:pt x="609" y="335"/>
                      <a:pt x="619" y="335"/>
                      <a:pt x="629" y="331"/>
                    </a:cubicBezTo>
                    <a:cubicBezTo>
                      <a:pt x="639" y="328"/>
                      <a:pt x="636" y="331"/>
                      <a:pt x="647" y="326"/>
                    </a:cubicBezTo>
                    <a:cubicBezTo>
                      <a:pt x="658" y="321"/>
                      <a:pt x="647" y="319"/>
                      <a:pt x="646" y="312"/>
                    </a:cubicBezTo>
                    <a:cubicBezTo>
                      <a:pt x="644" y="306"/>
                      <a:pt x="646" y="312"/>
                      <a:pt x="633" y="321"/>
                    </a:cubicBezTo>
                    <a:cubicBezTo>
                      <a:pt x="620" y="330"/>
                      <a:pt x="628" y="319"/>
                      <a:pt x="628" y="309"/>
                    </a:cubicBezTo>
                    <a:cubicBezTo>
                      <a:pt x="628" y="300"/>
                      <a:pt x="622" y="307"/>
                      <a:pt x="618" y="320"/>
                    </a:cubicBezTo>
                    <a:cubicBezTo>
                      <a:pt x="614" y="333"/>
                      <a:pt x="599" y="323"/>
                      <a:pt x="596" y="319"/>
                    </a:cubicBezTo>
                    <a:cubicBezTo>
                      <a:pt x="592" y="316"/>
                      <a:pt x="592" y="309"/>
                      <a:pt x="592" y="306"/>
                    </a:cubicBezTo>
                    <a:cubicBezTo>
                      <a:pt x="593" y="304"/>
                      <a:pt x="591" y="300"/>
                      <a:pt x="583" y="296"/>
                    </a:cubicBezTo>
                    <a:cubicBezTo>
                      <a:pt x="576" y="292"/>
                      <a:pt x="576" y="290"/>
                      <a:pt x="583" y="286"/>
                    </a:cubicBezTo>
                    <a:cubicBezTo>
                      <a:pt x="589" y="282"/>
                      <a:pt x="585" y="283"/>
                      <a:pt x="571" y="284"/>
                    </a:cubicBezTo>
                    <a:cubicBezTo>
                      <a:pt x="557" y="285"/>
                      <a:pt x="562" y="284"/>
                      <a:pt x="561" y="281"/>
                    </a:cubicBezTo>
                    <a:cubicBezTo>
                      <a:pt x="560" y="278"/>
                      <a:pt x="555" y="281"/>
                      <a:pt x="548" y="278"/>
                    </a:cubicBezTo>
                    <a:cubicBezTo>
                      <a:pt x="541" y="275"/>
                      <a:pt x="538" y="277"/>
                      <a:pt x="534" y="274"/>
                    </a:cubicBezTo>
                    <a:cubicBezTo>
                      <a:pt x="529" y="272"/>
                      <a:pt x="522" y="277"/>
                      <a:pt x="516" y="278"/>
                    </a:cubicBezTo>
                    <a:cubicBezTo>
                      <a:pt x="510" y="279"/>
                      <a:pt x="500" y="282"/>
                      <a:pt x="503" y="277"/>
                    </a:cubicBezTo>
                    <a:cubicBezTo>
                      <a:pt x="506" y="273"/>
                      <a:pt x="489" y="270"/>
                      <a:pt x="485" y="268"/>
                    </a:cubicBezTo>
                    <a:cubicBezTo>
                      <a:pt x="482" y="266"/>
                      <a:pt x="466" y="273"/>
                      <a:pt x="460" y="272"/>
                    </a:cubicBezTo>
                    <a:cubicBezTo>
                      <a:pt x="454" y="271"/>
                      <a:pt x="467" y="266"/>
                      <a:pt x="474" y="266"/>
                    </a:cubicBezTo>
                    <a:cubicBezTo>
                      <a:pt x="482" y="266"/>
                      <a:pt x="477" y="261"/>
                      <a:pt x="478" y="255"/>
                    </a:cubicBezTo>
                    <a:cubicBezTo>
                      <a:pt x="479" y="250"/>
                      <a:pt x="468" y="252"/>
                      <a:pt x="466" y="250"/>
                    </a:cubicBezTo>
                    <a:cubicBezTo>
                      <a:pt x="464" y="248"/>
                      <a:pt x="455" y="253"/>
                      <a:pt x="449" y="251"/>
                    </a:cubicBezTo>
                    <a:cubicBezTo>
                      <a:pt x="444" y="250"/>
                      <a:pt x="459" y="256"/>
                      <a:pt x="443" y="260"/>
                    </a:cubicBezTo>
                    <a:cubicBezTo>
                      <a:pt x="427" y="264"/>
                      <a:pt x="441" y="266"/>
                      <a:pt x="435" y="267"/>
                    </a:cubicBezTo>
                    <a:cubicBezTo>
                      <a:pt x="428" y="268"/>
                      <a:pt x="429" y="269"/>
                      <a:pt x="433" y="272"/>
                    </a:cubicBezTo>
                    <a:cubicBezTo>
                      <a:pt x="437" y="276"/>
                      <a:pt x="438" y="276"/>
                      <a:pt x="434" y="279"/>
                    </a:cubicBezTo>
                    <a:cubicBezTo>
                      <a:pt x="429" y="283"/>
                      <a:pt x="425" y="282"/>
                      <a:pt x="422" y="279"/>
                    </a:cubicBezTo>
                    <a:cubicBezTo>
                      <a:pt x="419" y="277"/>
                      <a:pt x="420" y="279"/>
                      <a:pt x="413" y="278"/>
                    </a:cubicBezTo>
                    <a:cubicBezTo>
                      <a:pt x="405" y="277"/>
                      <a:pt x="408" y="278"/>
                      <a:pt x="403" y="277"/>
                    </a:cubicBezTo>
                    <a:cubicBezTo>
                      <a:pt x="397" y="276"/>
                      <a:pt x="397" y="279"/>
                      <a:pt x="392" y="279"/>
                    </a:cubicBezTo>
                    <a:cubicBezTo>
                      <a:pt x="388" y="279"/>
                      <a:pt x="388" y="283"/>
                      <a:pt x="378" y="286"/>
                    </a:cubicBezTo>
                    <a:cubicBezTo>
                      <a:pt x="368" y="289"/>
                      <a:pt x="372" y="289"/>
                      <a:pt x="362" y="292"/>
                    </a:cubicBezTo>
                    <a:cubicBezTo>
                      <a:pt x="352" y="295"/>
                      <a:pt x="355" y="294"/>
                      <a:pt x="343" y="297"/>
                    </a:cubicBezTo>
                    <a:cubicBezTo>
                      <a:pt x="330" y="300"/>
                      <a:pt x="335" y="301"/>
                      <a:pt x="324" y="301"/>
                    </a:cubicBezTo>
                    <a:cubicBezTo>
                      <a:pt x="313" y="301"/>
                      <a:pt x="323" y="296"/>
                      <a:pt x="326" y="293"/>
                    </a:cubicBezTo>
                    <a:cubicBezTo>
                      <a:pt x="329" y="291"/>
                      <a:pt x="337" y="287"/>
                      <a:pt x="339" y="284"/>
                    </a:cubicBezTo>
                    <a:cubicBezTo>
                      <a:pt x="340" y="281"/>
                      <a:pt x="349" y="281"/>
                      <a:pt x="355" y="279"/>
                    </a:cubicBezTo>
                    <a:cubicBezTo>
                      <a:pt x="360" y="277"/>
                      <a:pt x="366" y="272"/>
                      <a:pt x="371" y="268"/>
                    </a:cubicBezTo>
                    <a:cubicBezTo>
                      <a:pt x="377" y="264"/>
                      <a:pt x="384" y="261"/>
                      <a:pt x="392" y="259"/>
                    </a:cubicBezTo>
                    <a:cubicBezTo>
                      <a:pt x="399" y="256"/>
                      <a:pt x="401" y="255"/>
                      <a:pt x="412" y="253"/>
                    </a:cubicBezTo>
                    <a:cubicBezTo>
                      <a:pt x="422" y="252"/>
                      <a:pt x="419" y="252"/>
                      <a:pt x="422" y="249"/>
                    </a:cubicBezTo>
                    <a:cubicBezTo>
                      <a:pt x="424" y="245"/>
                      <a:pt x="408" y="249"/>
                      <a:pt x="396" y="251"/>
                    </a:cubicBezTo>
                    <a:cubicBezTo>
                      <a:pt x="384" y="253"/>
                      <a:pt x="387" y="254"/>
                      <a:pt x="377" y="256"/>
                    </a:cubicBezTo>
                    <a:cubicBezTo>
                      <a:pt x="367" y="259"/>
                      <a:pt x="371" y="261"/>
                      <a:pt x="367" y="261"/>
                    </a:cubicBezTo>
                    <a:cubicBezTo>
                      <a:pt x="363" y="262"/>
                      <a:pt x="366" y="264"/>
                      <a:pt x="352" y="268"/>
                    </a:cubicBezTo>
                    <a:cubicBezTo>
                      <a:pt x="339" y="272"/>
                      <a:pt x="348" y="271"/>
                      <a:pt x="340" y="273"/>
                    </a:cubicBezTo>
                    <a:cubicBezTo>
                      <a:pt x="331" y="275"/>
                      <a:pt x="338" y="279"/>
                      <a:pt x="327" y="279"/>
                    </a:cubicBezTo>
                    <a:cubicBezTo>
                      <a:pt x="317" y="279"/>
                      <a:pt x="321" y="281"/>
                      <a:pt x="311" y="282"/>
                    </a:cubicBezTo>
                    <a:cubicBezTo>
                      <a:pt x="301" y="282"/>
                      <a:pt x="308" y="287"/>
                      <a:pt x="297" y="288"/>
                    </a:cubicBezTo>
                    <a:cubicBezTo>
                      <a:pt x="286" y="289"/>
                      <a:pt x="283" y="293"/>
                      <a:pt x="278" y="296"/>
                    </a:cubicBezTo>
                    <a:cubicBezTo>
                      <a:pt x="273" y="299"/>
                      <a:pt x="281" y="301"/>
                      <a:pt x="285" y="303"/>
                    </a:cubicBezTo>
                    <a:cubicBezTo>
                      <a:pt x="288" y="305"/>
                      <a:pt x="283" y="309"/>
                      <a:pt x="277" y="313"/>
                    </a:cubicBezTo>
                    <a:cubicBezTo>
                      <a:pt x="271" y="316"/>
                      <a:pt x="271" y="316"/>
                      <a:pt x="261" y="320"/>
                    </a:cubicBezTo>
                    <a:cubicBezTo>
                      <a:pt x="251" y="323"/>
                      <a:pt x="256" y="321"/>
                      <a:pt x="241" y="325"/>
                    </a:cubicBezTo>
                    <a:cubicBezTo>
                      <a:pt x="226" y="328"/>
                      <a:pt x="235" y="327"/>
                      <a:pt x="223" y="331"/>
                    </a:cubicBezTo>
                    <a:cubicBezTo>
                      <a:pt x="212" y="335"/>
                      <a:pt x="221" y="332"/>
                      <a:pt x="203" y="339"/>
                    </a:cubicBezTo>
                    <a:cubicBezTo>
                      <a:pt x="185" y="346"/>
                      <a:pt x="199" y="341"/>
                      <a:pt x="188" y="342"/>
                    </a:cubicBezTo>
                    <a:cubicBezTo>
                      <a:pt x="177" y="343"/>
                      <a:pt x="185" y="344"/>
                      <a:pt x="174" y="350"/>
                    </a:cubicBezTo>
                    <a:cubicBezTo>
                      <a:pt x="162" y="355"/>
                      <a:pt x="169" y="354"/>
                      <a:pt x="157" y="357"/>
                    </a:cubicBezTo>
                    <a:cubicBezTo>
                      <a:pt x="146" y="360"/>
                      <a:pt x="149" y="361"/>
                      <a:pt x="139" y="361"/>
                    </a:cubicBezTo>
                    <a:cubicBezTo>
                      <a:pt x="129" y="361"/>
                      <a:pt x="124" y="367"/>
                      <a:pt x="114" y="367"/>
                    </a:cubicBezTo>
                    <a:cubicBezTo>
                      <a:pt x="104" y="367"/>
                      <a:pt x="111" y="369"/>
                      <a:pt x="99" y="373"/>
                    </a:cubicBezTo>
                    <a:cubicBezTo>
                      <a:pt x="87" y="377"/>
                      <a:pt x="97" y="377"/>
                      <a:pt x="91" y="384"/>
                    </a:cubicBezTo>
                    <a:cubicBezTo>
                      <a:pt x="86" y="392"/>
                      <a:pt x="81" y="384"/>
                      <a:pt x="73" y="386"/>
                    </a:cubicBezTo>
                    <a:cubicBezTo>
                      <a:pt x="65" y="388"/>
                      <a:pt x="60" y="391"/>
                      <a:pt x="57" y="388"/>
                    </a:cubicBezTo>
                    <a:cubicBezTo>
                      <a:pt x="54" y="385"/>
                      <a:pt x="47" y="390"/>
                      <a:pt x="44" y="390"/>
                    </a:cubicBezTo>
                    <a:cubicBezTo>
                      <a:pt x="41" y="390"/>
                      <a:pt x="44" y="392"/>
                      <a:pt x="38" y="397"/>
                    </a:cubicBezTo>
                    <a:cubicBezTo>
                      <a:pt x="32" y="402"/>
                      <a:pt x="41" y="399"/>
                      <a:pt x="47" y="401"/>
                    </a:cubicBezTo>
                    <a:cubicBezTo>
                      <a:pt x="52" y="402"/>
                      <a:pt x="48" y="404"/>
                      <a:pt x="42" y="408"/>
                    </a:cubicBezTo>
                    <a:cubicBezTo>
                      <a:pt x="36" y="412"/>
                      <a:pt x="36" y="409"/>
                      <a:pt x="30" y="409"/>
                    </a:cubicBezTo>
                    <a:cubicBezTo>
                      <a:pt x="23" y="409"/>
                      <a:pt x="31" y="404"/>
                      <a:pt x="28" y="404"/>
                    </a:cubicBezTo>
                    <a:cubicBezTo>
                      <a:pt x="24" y="405"/>
                      <a:pt x="22" y="404"/>
                      <a:pt x="22" y="401"/>
                    </a:cubicBezTo>
                    <a:cubicBezTo>
                      <a:pt x="21" y="398"/>
                      <a:pt x="18" y="403"/>
                      <a:pt x="9" y="402"/>
                    </a:cubicBezTo>
                    <a:cubicBezTo>
                      <a:pt x="0" y="402"/>
                      <a:pt x="8" y="398"/>
                      <a:pt x="10" y="394"/>
                    </a:cubicBezTo>
                    <a:cubicBezTo>
                      <a:pt x="13" y="390"/>
                      <a:pt x="23" y="392"/>
                      <a:pt x="23" y="386"/>
                    </a:cubicBezTo>
                    <a:cubicBezTo>
                      <a:pt x="23" y="381"/>
                      <a:pt x="31" y="385"/>
                      <a:pt x="42" y="384"/>
                    </a:cubicBezTo>
                    <a:cubicBezTo>
                      <a:pt x="53" y="383"/>
                      <a:pt x="45" y="383"/>
                      <a:pt x="50" y="380"/>
                    </a:cubicBezTo>
                    <a:cubicBezTo>
                      <a:pt x="56" y="378"/>
                      <a:pt x="58" y="375"/>
                      <a:pt x="72" y="370"/>
                    </a:cubicBezTo>
                    <a:cubicBezTo>
                      <a:pt x="85" y="366"/>
                      <a:pt x="79" y="367"/>
                      <a:pt x="89" y="362"/>
                    </a:cubicBezTo>
                    <a:cubicBezTo>
                      <a:pt x="98" y="356"/>
                      <a:pt x="97" y="360"/>
                      <a:pt x="107" y="359"/>
                    </a:cubicBezTo>
                    <a:cubicBezTo>
                      <a:pt x="117" y="357"/>
                      <a:pt x="115" y="354"/>
                      <a:pt x="120" y="350"/>
                    </a:cubicBezTo>
                    <a:cubicBezTo>
                      <a:pt x="125" y="345"/>
                      <a:pt x="128" y="345"/>
                      <a:pt x="143" y="343"/>
                    </a:cubicBezTo>
                    <a:cubicBezTo>
                      <a:pt x="158" y="341"/>
                      <a:pt x="152" y="342"/>
                      <a:pt x="160" y="336"/>
                    </a:cubicBezTo>
                    <a:cubicBezTo>
                      <a:pt x="168" y="330"/>
                      <a:pt x="167" y="330"/>
                      <a:pt x="172" y="326"/>
                    </a:cubicBezTo>
                    <a:cubicBezTo>
                      <a:pt x="178" y="321"/>
                      <a:pt x="186" y="319"/>
                      <a:pt x="198" y="314"/>
                    </a:cubicBezTo>
                    <a:cubicBezTo>
                      <a:pt x="211" y="309"/>
                      <a:pt x="198" y="311"/>
                      <a:pt x="190" y="312"/>
                    </a:cubicBezTo>
                    <a:cubicBezTo>
                      <a:pt x="182" y="313"/>
                      <a:pt x="181" y="310"/>
                      <a:pt x="177" y="304"/>
                    </a:cubicBezTo>
                    <a:cubicBezTo>
                      <a:pt x="174" y="299"/>
                      <a:pt x="168" y="311"/>
                      <a:pt x="164" y="314"/>
                    </a:cubicBezTo>
                    <a:cubicBezTo>
                      <a:pt x="161" y="317"/>
                      <a:pt x="159" y="319"/>
                      <a:pt x="151" y="318"/>
                    </a:cubicBezTo>
                    <a:cubicBezTo>
                      <a:pt x="143" y="317"/>
                      <a:pt x="150" y="308"/>
                      <a:pt x="146" y="304"/>
                    </a:cubicBezTo>
                    <a:cubicBezTo>
                      <a:pt x="143" y="300"/>
                      <a:pt x="131" y="308"/>
                      <a:pt x="124" y="312"/>
                    </a:cubicBezTo>
                    <a:cubicBezTo>
                      <a:pt x="117" y="317"/>
                      <a:pt x="120" y="315"/>
                      <a:pt x="104" y="317"/>
                    </a:cubicBezTo>
                    <a:cubicBezTo>
                      <a:pt x="88" y="320"/>
                      <a:pt x="98" y="310"/>
                      <a:pt x="102" y="309"/>
                    </a:cubicBezTo>
                    <a:cubicBezTo>
                      <a:pt x="107" y="309"/>
                      <a:pt x="111" y="307"/>
                      <a:pt x="120" y="298"/>
                    </a:cubicBezTo>
                    <a:cubicBezTo>
                      <a:pt x="130" y="289"/>
                      <a:pt x="134" y="291"/>
                      <a:pt x="135" y="288"/>
                    </a:cubicBezTo>
                    <a:cubicBezTo>
                      <a:pt x="137" y="285"/>
                      <a:pt x="148" y="272"/>
                      <a:pt x="148" y="267"/>
                    </a:cubicBezTo>
                    <a:cubicBezTo>
                      <a:pt x="148" y="262"/>
                      <a:pt x="139" y="277"/>
                      <a:pt x="124" y="281"/>
                    </a:cubicBezTo>
                    <a:cubicBezTo>
                      <a:pt x="108" y="285"/>
                      <a:pt x="108" y="283"/>
                      <a:pt x="102" y="282"/>
                    </a:cubicBezTo>
                    <a:cubicBezTo>
                      <a:pt x="95" y="281"/>
                      <a:pt x="98" y="277"/>
                      <a:pt x="97" y="269"/>
                    </a:cubicBezTo>
                    <a:cubicBezTo>
                      <a:pt x="96" y="262"/>
                      <a:pt x="108" y="263"/>
                      <a:pt x="113" y="261"/>
                    </a:cubicBezTo>
                    <a:cubicBezTo>
                      <a:pt x="118" y="260"/>
                      <a:pt x="133" y="261"/>
                      <a:pt x="136" y="258"/>
                    </a:cubicBezTo>
                    <a:cubicBezTo>
                      <a:pt x="140" y="254"/>
                      <a:pt x="128" y="257"/>
                      <a:pt x="118" y="256"/>
                    </a:cubicBezTo>
                    <a:cubicBezTo>
                      <a:pt x="107" y="255"/>
                      <a:pt x="116" y="252"/>
                      <a:pt x="122" y="249"/>
                    </a:cubicBezTo>
                    <a:cubicBezTo>
                      <a:pt x="128" y="245"/>
                      <a:pt x="117" y="244"/>
                      <a:pt x="118" y="240"/>
                    </a:cubicBezTo>
                    <a:cubicBezTo>
                      <a:pt x="118" y="236"/>
                      <a:pt x="118" y="236"/>
                      <a:pt x="120" y="234"/>
                    </a:cubicBezTo>
                    <a:cubicBezTo>
                      <a:pt x="121" y="232"/>
                      <a:pt x="127" y="231"/>
                      <a:pt x="132" y="229"/>
                    </a:cubicBezTo>
                    <a:cubicBezTo>
                      <a:pt x="137" y="227"/>
                      <a:pt x="142" y="224"/>
                      <a:pt x="151" y="219"/>
                    </a:cubicBezTo>
                    <a:cubicBezTo>
                      <a:pt x="160" y="214"/>
                      <a:pt x="156" y="218"/>
                      <a:pt x="162" y="215"/>
                    </a:cubicBezTo>
                    <a:cubicBezTo>
                      <a:pt x="168" y="212"/>
                      <a:pt x="174" y="215"/>
                      <a:pt x="175" y="210"/>
                    </a:cubicBezTo>
                    <a:cubicBezTo>
                      <a:pt x="177" y="206"/>
                      <a:pt x="181" y="208"/>
                      <a:pt x="186" y="204"/>
                    </a:cubicBezTo>
                    <a:cubicBezTo>
                      <a:pt x="190" y="200"/>
                      <a:pt x="191" y="202"/>
                      <a:pt x="200" y="199"/>
                    </a:cubicBezTo>
                    <a:cubicBezTo>
                      <a:pt x="209" y="195"/>
                      <a:pt x="214" y="192"/>
                      <a:pt x="215" y="198"/>
                    </a:cubicBezTo>
                    <a:cubicBezTo>
                      <a:pt x="215" y="203"/>
                      <a:pt x="218" y="200"/>
                      <a:pt x="223" y="199"/>
                    </a:cubicBezTo>
                    <a:cubicBezTo>
                      <a:pt x="229" y="198"/>
                      <a:pt x="235" y="194"/>
                      <a:pt x="236" y="193"/>
                    </a:cubicBezTo>
                    <a:cubicBezTo>
                      <a:pt x="237" y="192"/>
                      <a:pt x="250" y="188"/>
                      <a:pt x="254" y="188"/>
                    </a:cubicBezTo>
                    <a:cubicBezTo>
                      <a:pt x="258" y="187"/>
                      <a:pt x="261" y="188"/>
                      <a:pt x="266" y="186"/>
                    </a:cubicBezTo>
                    <a:cubicBezTo>
                      <a:pt x="271" y="185"/>
                      <a:pt x="270" y="187"/>
                      <a:pt x="279" y="188"/>
                    </a:cubicBezTo>
                    <a:cubicBezTo>
                      <a:pt x="289" y="188"/>
                      <a:pt x="287" y="184"/>
                      <a:pt x="292" y="178"/>
                    </a:cubicBezTo>
                    <a:cubicBezTo>
                      <a:pt x="296" y="173"/>
                      <a:pt x="299" y="173"/>
                      <a:pt x="306" y="171"/>
                    </a:cubicBezTo>
                    <a:cubicBezTo>
                      <a:pt x="313" y="168"/>
                      <a:pt x="321" y="163"/>
                      <a:pt x="329" y="155"/>
                    </a:cubicBezTo>
                    <a:cubicBezTo>
                      <a:pt x="337" y="147"/>
                      <a:pt x="326" y="156"/>
                      <a:pt x="317" y="158"/>
                    </a:cubicBezTo>
                    <a:cubicBezTo>
                      <a:pt x="308" y="160"/>
                      <a:pt x="306" y="161"/>
                      <a:pt x="294" y="164"/>
                    </a:cubicBezTo>
                    <a:cubicBezTo>
                      <a:pt x="283" y="166"/>
                      <a:pt x="281" y="166"/>
                      <a:pt x="273" y="165"/>
                    </a:cubicBezTo>
                    <a:cubicBezTo>
                      <a:pt x="265" y="163"/>
                      <a:pt x="267" y="165"/>
                      <a:pt x="250" y="162"/>
                    </a:cubicBezTo>
                    <a:cubicBezTo>
                      <a:pt x="233" y="160"/>
                      <a:pt x="236" y="166"/>
                      <a:pt x="220" y="163"/>
                    </a:cubicBezTo>
                    <a:cubicBezTo>
                      <a:pt x="204" y="160"/>
                      <a:pt x="220" y="153"/>
                      <a:pt x="223" y="150"/>
                    </a:cubicBezTo>
                    <a:cubicBezTo>
                      <a:pt x="226" y="147"/>
                      <a:pt x="237" y="149"/>
                      <a:pt x="241" y="146"/>
                    </a:cubicBezTo>
                    <a:cubicBezTo>
                      <a:pt x="244" y="144"/>
                      <a:pt x="221" y="144"/>
                      <a:pt x="217" y="137"/>
                    </a:cubicBezTo>
                    <a:cubicBezTo>
                      <a:pt x="213" y="130"/>
                      <a:pt x="227" y="134"/>
                      <a:pt x="240" y="129"/>
                    </a:cubicBezTo>
                    <a:cubicBezTo>
                      <a:pt x="252" y="123"/>
                      <a:pt x="251" y="125"/>
                      <a:pt x="268" y="124"/>
                    </a:cubicBezTo>
                    <a:cubicBezTo>
                      <a:pt x="284" y="123"/>
                      <a:pt x="280" y="124"/>
                      <a:pt x="287" y="119"/>
                    </a:cubicBezTo>
                    <a:cubicBezTo>
                      <a:pt x="294" y="113"/>
                      <a:pt x="297" y="116"/>
                      <a:pt x="300" y="115"/>
                    </a:cubicBezTo>
                    <a:cubicBezTo>
                      <a:pt x="303" y="113"/>
                      <a:pt x="313" y="112"/>
                      <a:pt x="323" y="110"/>
                    </a:cubicBezTo>
                    <a:cubicBezTo>
                      <a:pt x="333" y="109"/>
                      <a:pt x="332" y="114"/>
                      <a:pt x="329" y="115"/>
                    </a:cubicBezTo>
                    <a:cubicBezTo>
                      <a:pt x="327" y="116"/>
                      <a:pt x="325" y="118"/>
                      <a:pt x="319" y="123"/>
                    </a:cubicBezTo>
                    <a:cubicBezTo>
                      <a:pt x="314" y="128"/>
                      <a:pt x="321" y="125"/>
                      <a:pt x="329" y="126"/>
                    </a:cubicBezTo>
                    <a:cubicBezTo>
                      <a:pt x="337" y="127"/>
                      <a:pt x="334" y="126"/>
                      <a:pt x="340" y="125"/>
                    </a:cubicBezTo>
                    <a:cubicBezTo>
                      <a:pt x="346" y="124"/>
                      <a:pt x="345" y="126"/>
                      <a:pt x="354" y="126"/>
                    </a:cubicBezTo>
                    <a:cubicBezTo>
                      <a:pt x="363" y="126"/>
                      <a:pt x="359" y="124"/>
                      <a:pt x="361" y="121"/>
                    </a:cubicBezTo>
                    <a:cubicBezTo>
                      <a:pt x="364" y="118"/>
                      <a:pt x="364" y="121"/>
                      <a:pt x="372" y="122"/>
                    </a:cubicBezTo>
                    <a:cubicBezTo>
                      <a:pt x="380" y="122"/>
                      <a:pt x="372" y="115"/>
                      <a:pt x="372" y="114"/>
                    </a:cubicBezTo>
                    <a:cubicBezTo>
                      <a:pt x="372" y="112"/>
                      <a:pt x="378" y="109"/>
                      <a:pt x="382" y="106"/>
                    </a:cubicBezTo>
                    <a:cubicBezTo>
                      <a:pt x="387" y="102"/>
                      <a:pt x="375" y="107"/>
                      <a:pt x="372" y="107"/>
                    </a:cubicBezTo>
                    <a:cubicBezTo>
                      <a:pt x="369" y="107"/>
                      <a:pt x="361" y="103"/>
                      <a:pt x="359" y="103"/>
                    </a:cubicBezTo>
                    <a:cubicBezTo>
                      <a:pt x="356" y="102"/>
                      <a:pt x="357" y="95"/>
                      <a:pt x="359" y="94"/>
                    </a:cubicBezTo>
                    <a:cubicBezTo>
                      <a:pt x="361" y="92"/>
                      <a:pt x="357" y="86"/>
                      <a:pt x="357" y="85"/>
                    </a:cubicBezTo>
                    <a:cubicBezTo>
                      <a:pt x="357" y="83"/>
                      <a:pt x="348" y="73"/>
                      <a:pt x="346" y="70"/>
                    </a:cubicBezTo>
                    <a:cubicBezTo>
                      <a:pt x="344" y="66"/>
                      <a:pt x="355" y="65"/>
                      <a:pt x="359" y="61"/>
                    </a:cubicBezTo>
                    <a:cubicBezTo>
                      <a:pt x="362" y="58"/>
                      <a:pt x="367" y="60"/>
                      <a:pt x="375" y="59"/>
                    </a:cubicBezTo>
                    <a:cubicBezTo>
                      <a:pt x="382" y="58"/>
                      <a:pt x="385" y="58"/>
                      <a:pt x="390" y="58"/>
                    </a:cubicBezTo>
                    <a:cubicBezTo>
                      <a:pt x="395" y="57"/>
                      <a:pt x="395" y="56"/>
                      <a:pt x="404" y="54"/>
                    </a:cubicBezTo>
                    <a:cubicBezTo>
                      <a:pt x="413" y="52"/>
                      <a:pt x="412" y="53"/>
                      <a:pt x="421" y="51"/>
                    </a:cubicBezTo>
                    <a:cubicBezTo>
                      <a:pt x="430" y="49"/>
                      <a:pt x="427" y="50"/>
                      <a:pt x="438" y="49"/>
                    </a:cubicBezTo>
                    <a:cubicBezTo>
                      <a:pt x="448" y="47"/>
                      <a:pt x="449" y="42"/>
                      <a:pt x="449" y="42"/>
                    </a:cubicBezTo>
                    <a:cubicBezTo>
                      <a:pt x="449" y="42"/>
                      <a:pt x="461" y="39"/>
                      <a:pt x="467" y="36"/>
                    </a:cubicBezTo>
                    <a:cubicBezTo>
                      <a:pt x="473" y="34"/>
                      <a:pt x="474" y="34"/>
                      <a:pt x="480" y="31"/>
                    </a:cubicBezTo>
                    <a:cubicBezTo>
                      <a:pt x="485" y="28"/>
                      <a:pt x="489" y="28"/>
                      <a:pt x="495" y="24"/>
                    </a:cubicBezTo>
                    <a:cubicBezTo>
                      <a:pt x="501" y="21"/>
                      <a:pt x="507" y="25"/>
                      <a:pt x="510" y="24"/>
                    </a:cubicBezTo>
                    <a:cubicBezTo>
                      <a:pt x="513" y="22"/>
                      <a:pt x="515" y="23"/>
                      <a:pt x="522" y="21"/>
                    </a:cubicBezTo>
                    <a:cubicBezTo>
                      <a:pt x="528" y="19"/>
                      <a:pt x="539" y="21"/>
                      <a:pt x="543" y="19"/>
                    </a:cubicBezTo>
                    <a:cubicBezTo>
                      <a:pt x="547" y="17"/>
                      <a:pt x="553" y="17"/>
                      <a:pt x="565" y="13"/>
                    </a:cubicBezTo>
                    <a:cubicBezTo>
                      <a:pt x="577" y="9"/>
                      <a:pt x="578" y="14"/>
                      <a:pt x="586" y="13"/>
                    </a:cubicBezTo>
                    <a:cubicBezTo>
                      <a:pt x="595" y="12"/>
                      <a:pt x="602" y="9"/>
                      <a:pt x="617" y="5"/>
                    </a:cubicBezTo>
                    <a:cubicBezTo>
                      <a:pt x="633" y="0"/>
                      <a:pt x="623" y="2"/>
                      <a:pt x="632" y="1"/>
                    </a:cubicBezTo>
                    <a:cubicBezTo>
                      <a:pt x="642" y="1"/>
                      <a:pt x="643" y="5"/>
                      <a:pt x="651" y="6"/>
                    </a:cubicBezTo>
                    <a:cubicBezTo>
                      <a:pt x="660" y="6"/>
                      <a:pt x="655" y="7"/>
                      <a:pt x="651" y="10"/>
                    </a:cubicBezTo>
                    <a:cubicBezTo>
                      <a:pt x="647" y="12"/>
                      <a:pt x="652" y="11"/>
                      <a:pt x="665" y="11"/>
                    </a:cubicBezTo>
                    <a:cubicBezTo>
                      <a:pt x="679" y="11"/>
                      <a:pt x="675" y="9"/>
                      <a:pt x="684" y="10"/>
                    </a:cubicBezTo>
                    <a:cubicBezTo>
                      <a:pt x="692" y="11"/>
                      <a:pt x="689" y="15"/>
                      <a:pt x="687" y="20"/>
                    </a:cubicBezTo>
                    <a:cubicBezTo>
                      <a:pt x="685" y="25"/>
                      <a:pt x="689" y="22"/>
                      <a:pt x="697" y="21"/>
                    </a:cubicBezTo>
                    <a:cubicBezTo>
                      <a:pt x="705" y="19"/>
                      <a:pt x="702" y="20"/>
                      <a:pt x="714" y="20"/>
                    </a:cubicBezTo>
                    <a:cubicBezTo>
                      <a:pt x="725" y="20"/>
                      <a:pt x="722" y="21"/>
                      <a:pt x="730" y="22"/>
                    </a:cubicBezTo>
                    <a:cubicBezTo>
                      <a:pt x="738" y="23"/>
                      <a:pt x="745" y="25"/>
                      <a:pt x="755" y="27"/>
                    </a:cubicBezTo>
                    <a:cubicBezTo>
                      <a:pt x="764" y="29"/>
                      <a:pt x="761" y="27"/>
                      <a:pt x="773" y="25"/>
                    </a:cubicBezTo>
                    <a:cubicBezTo>
                      <a:pt x="785" y="24"/>
                      <a:pt x="779" y="26"/>
                      <a:pt x="795" y="30"/>
                    </a:cubicBezTo>
                    <a:cubicBezTo>
                      <a:pt x="810" y="33"/>
                      <a:pt x="800" y="30"/>
                      <a:pt x="810" y="27"/>
                    </a:cubicBezTo>
                    <a:cubicBezTo>
                      <a:pt x="820" y="25"/>
                      <a:pt x="815" y="27"/>
                      <a:pt x="826" y="27"/>
                    </a:cubicBezTo>
                    <a:cubicBezTo>
                      <a:pt x="837" y="27"/>
                      <a:pt x="834" y="29"/>
                      <a:pt x="844" y="36"/>
                    </a:cubicBezTo>
                    <a:cubicBezTo>
                      <a:pt x="849" y="40"/>
                      <a:pt x="851" y="40"/>
                      <a:pt x="851" y="40"/>
                    </a:cubicBezTo>
                    <a:cubicBezTo>
                      <a:pt x="823" y="63"/>
                      <a:pt x="590" y="249"/>
                      <a:pt x="575" y="269"/>
                    </a:cubicBezTo>
                    <a:cubicBezTo>
                      <a:pt x="584" y="270"/>
                      <a:pt x="580" y="273"/>
                      <a:pt x="589" y="272"/>
                    </a:cubicBezTo>
                    <a:cubicBezTo>
                      <a:pt x="597" y="270"/>
                      <a:pt x="600" y="268"/>
                      <a:pt x="604" y="268"/>
                    </a:cubicBezTo>
                    <a:cubicBezTo>
                      <a:pt x="608" y="268"/>
                      <a:pt x="614" y="266"/>
                      <a:pt x="610" y="269"/>
                    </a:cubicBezTo>
                    <a:cubicBezTo>
                      <a:pt x="607" y="273"/>
                      <a:pt x="604" y="273"/>
                      <a:pt x="604" y="276"/>
                    </a:cubicBezTo>
                    <a:cubicBezTo>
                      <a:pt x="605" y="280"/>
                      <a:pt x="605" y="280"/>
                      <a:pt x="606" y="286"/>
                    </a:cubicBezTo>
                    <a:cubicBezTo>
                      <a:pt x="608" y="292"/>
                      <a:pt x="611" y="292"/>
                      <a:pt x="609" y="296"/>
                    </a:cubicBezTo>
                    <a:cubicBezTo>
                      <a:pt x="607" y="300"/>
                      <a:pt x="605" y="303"/>
                      <a:pt x="608" y="304"/>
                    </a:cubicBezTo>
                    <a:cubicBezTo>
                      <a:pt x="610" y="304"/>
                      <a:pt x="612" y="306"/>
                      <a:pt x="616" y="304"/>
                    </a:cubicBezTo>
                    <a:cubicBezTo>
                      <a:pt x="620" y="301"/>
                      <a:pt x="624" y="301"/>
                      <a:pt x="630" y="298"/>
                    </a:cubicBezTo>
                    <a:cubicBezTo>
                      <a:pt x="635" y="296"/>
                      <a:pt x="639" y="292"/>
                      <a:pt x="641" y="290"/>
                    </a:cubicBezTo>
                    <a:cubicBezTo>
                      <a:pt x="643" y="288"/>
                      <a:pt x="648" y="287"/>
                      <a:pt x="654" y="286"/>
                    </a:cubicBezTo>
                    <a:cubicBezTo>
                      <a:pt x="659" y="285"/>
                      <a:pt x="660" y="285"/>
                      <a:pt x="662" y="285"/>
                    </a:cubicBezTo>
                    <a:cubicBezTo>
                      <a:pt x="663" y="284"/>
                      <a:pt x="666" y="282"/>
                      <a:pt x="668" y="284"/>
                    </a:cubicBezTo>
                    <a:cubicBezTo>
                      <a:pt x="670" y="286"/>
                      <a:pt x="670" y="286"/>
                      <a:pt x="669" y="289"/>
                    </a:cubicBezTo>
                    <a:cubicBezTo>
                      <a:pt x="667" y="292"/>
                      <a:pt x="665" y="293"/>
                      <a:pt x="667" y="297"/>
                    </a:cubicBezTo>
                    <a:cubicBezTo>
                      <a:pt x="670" y="301"/>
                      <a:pt x="671" y="303"/>
                      <a:pt x="670" y="306"/>
                    </a:cubicBezTo>
                    <a:cubicBezTo>
                      <a:pt x="669" y="309"/>
                      <a:pt x="674" y="311"/>
                      <a:pt x="673" y="314"/>
                    </a:cubicBezTo>
                    <a:cubicBezTo>
                      <a:pt x="673" y="314"/>
                      <a:pt x="670" y="318"/>
                      <a:pt x="670" y="322"/>
                    </a:cubicBezTo>
                    <a:cubicBezTo>
                      <a:pt x="670" y="326"/>
                      <a:pt x="667" y="331"/>
                      <a:pt x="668" y="334"/>
                    </a:cubicBezTo>
                    <a:cubicBezTo>
                      <a:pt x="668" y="338"/>
                      <a:pt x="666" y="342"/>
                      <a:pt x="665" y="347"/>
                    </a:cubicBezTo>
                    <a:cubicBezTo>
                      <a:pt x="664" y="351"/>
                      <a:pt x="663" y="351"/>
                      <a:pt x="662" y="354"/>
                    </a:cubicBezTo>
                    <a:cubicBezTo>
                      <a:pt x="661" y="358"/>
                      <a:pt x="658" y="361"/>
                      <a:pt x="659" y="363"/>
                    </a:cubicBezTo>
                    <a:cubicBezTo>
                      <a:pt x="660" y="365"/>
                      <a:pt x="663" y="366"/>
                      <a:pt x="666" y="368"/>
                    </a:cubicBezTo>
                    <a:cubicBezTo>
                      <a:pt x="669" y="370"/>
                      <a:pt x="668" y="369"/>
                      <a:pt x="673" y="373"/>
                    </a:cubicBezTo>
                    <a:cubicBezTo>
                      <a:pt x="677" y="377"/>
                      <a:pt x="681" y="379"/>
                      <a:pt x="681" y="38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2" name="Freeform 387">
                <a:extLst>
                  <a:ext uri="{FF2B5EF4-FFF2-40B4-BE49-F238E27FC236}">
                    <a16:creationId xmlns:a16="http://schemas.microsoft.com/office/drawing/2014/main" id="{27D0688D-5F57-4E68-A876-5F2F2B0AA94F}"/>
                  </a:ext>
                </a:extLst>
              </p:cNvPr>
              <p:cNvSpPr>
                <a:spLocks/>
              </p:cNvSpPr>
              <p:nvPr/>
            </p:nvSpPr>
            <p:spPr bwMode="auto">
              <a:xfrm>
                <a:off x="3417388" y="2488251"/>
                <a:ext cx="1266692" cy="631002"/>
              </a:xfrm>
              <a:custGeom>
                <a:avLst/>
                <a:gdLst>
                  <a:gd name="T0" fmla="*/ 1374 w 1376"/>
                  <a:gd name="T1" fmla="*/ 128 h 684"/>
                  <a:gd name="T2" fmla="*/ 1309 w 1376"/>
                  <a:gd name="T3" fmla="*/ 154 h 684"/>
                  <a:gd name="T4" fmla="*/ 1263 w 1376"/>
                  <a:gd name="T5" fmla="*/ 210 h 684"/>
                  <a:gd name="T6" fmla="*/ 1239 w 1376"/>
                  <a:gd name="T7" fmla="*/ 218 h 684"/>
                  <a:gd name="T8" fmla="*/ 1211 w 1376"/>
                  <a:gd name="T9" fmla="*/ 239 h 684"/>
                  <a:gd name="T10" fmla="*/ 1136 w 1376"/>
                  <a:gd name="T11" fmla="*/ 296 h 684"/>
                  <a:gd name="T12" fmla="*/ 1102 w 1376"/>
                  <a:gd name="T13" fmla="*/ 321 h 684"/>
                  <a:gd name="T14" fmla="*/ 1090 w 1376"/>
                  <a:gd name="T15" fmla="*/ 313 h 684"/>
                  <a:gd name="T16" fmla="*/ 1082 w 1376"/>
                  <a:gd name="T17" fmla="*/ 354 h 684"/>
                  <a:gd name="T18" fmla="*/ 1069 w 1376"/>
                  <a:gd name="T19" fmla="*/ 395 h 684"/>
                  <a:gd name="T20" fmla="*/ 1041 w 1376"/>
                  <a:gd name="T21" fmla="*/ 414 h 684"/>
                  <a:gd name="T22" fmla="*/ 985 w 1376"/>
                  <a:gd name="T23" fmla="*/ 453 h 684"/>
                  <a:gd name="T24" fmla="*/ 916 w 1376"/>
                  <a:gd name="T25" fmla="*/ 511 h 684"/>
                  <a:gd name="T26" fmla="*/ 919 w 1376"/>
                  <a:gd name="T27" fmla="*/ 621 h 684"/>
                  <a:gd name="T28" fmla="*/ 878 w 1376"/>
                  <a:gd name="T29" fmla="*/ 663 h 684"/>
                  <a:gd name="T30" fmla="*/ 860 w 1376"/>
                  <a:gd name="T31" fmla="*/ 618 h 684"/>
                  <a:gd name="T32" fmla="*/ 867 w 1376"/>
                  <a:gd name="T33" fmla="*/ 571 h 684"/>
                  <a:gd name="T34" fmla="*/ 809 w 1376"/>
                  <a:gd name="T35" fmla="*/ 552 h 684"/>
                  <a:gd name="T36" fmla="*/ 752 w 1376"/>
                  <a:gd name="T37" fmla="*/ 529 h 684"/>
                  <a:gd name="T38" fmla="*/ 711 w 1376"/>
                  <a:gd name="T39" fmla="*/ 548 h 684"/>
                  <a:gd name="T40" fmla="*/ 699 w 1376"/>
                  <a:gd name="T41" fmla="*/ 560 h 684"/>
                  <a:gd name="T42" fmla="*/ 654 w 1376"/>
                  <a:gd name="T43" fmla="*/ 550 h 684"/>
                  <a:gd name="T44" fmla="*/ 582 w 1376"/>
                  <a:gd name="T45" fmla="*/ 554 h 684"/>
                  <a:gd name="T46" fmla="*/ 521 w 1376"/>
                  <a:gd name="T47" fmla="*/ 597 h 684"/>
                  <a:gd name="T48" fmla="*/ 494 w 1376"/>
                  <a:gd name="T49" fmla="*/ 646 h 684"/>
                  <a:gd name="T50" fmla="*/ 452 w 1376"/>
                  <a:gd name="T51" fmla="*/ 630 h 684"/>
                  <a:gd name="T52" fmla="*/ 405 w 1376"/>
                  <a:gd name="T53" fmla="*/ 549 h 684"/>
                  <a:gd name="T54" fmla="*/ 330 w 1376"/>
                  <a:gd name="T55" fmla="*/ 509 h 684"/>
                  <a:gd name="T56" fmla="*/ 209 w 1376"/>
                  <a:gd name="T57" fmla="*/ 508 h 684"/>
                  <a:gd name="T58" fmla="*/ 132 w 1376"/>
                  <a:gd name="T59" fmla="*/ 471 h 684"/>
                  <a:gd name="T60" fmla="*/ 77 w 1376"/>
                  <a:gd name="T61" fmla="*/ 460 h 684"/>
                  <a:gd name="T62" fmla="*/ 17 w 1376"/>
                  <a:gd name="T63" fmla="*/ 403 h 684"/>
                  <a:gd name="T64" fmla="*/ 7 w 1376"/>
                  <a:gd name="T65" fmla="*/ 315 h 684"/>
                  <a:gd name="T66" fmla="*/ 38 w 1376"/>
                  <a:gd name="T67" fmla="*/ 208 h 684"/>
                  <a:gd name="T68" fmla="*/ 91 w 1376"/>
                  <a:gd name="T69" fmla="*/ 136 h 684"/>
                  <a:gd name="T70" fmla="*/ 135 w 1376"/>
                  <a:gd name="T71" fmla="*/ 44 h 684"/>
                  <a:gd name="T72" fmla="*/ 799 w 1376"/>
                  <a:gd name="T73" fmla="*/ 17 h 684"/>
                  <a:gd name="T74" fmla="*/ 848 w 1376"/>
                  <a:gd name="T75" fmla="*/ 30 h 684"/>
                  <a:gd name="T76" fmla="*/ 904 w 1376"/>
                  <a:gd name="T77" fmla="*/ 44 h 684"/>
                  <a:gd name="T78" fmla="*/ 863 w 1376"/>
                  <a:gd name="T79" fmla="*/ 81 h 684"/>
                  <a:gd name="T80" fmla="*/ 973 w 1376"/>
                  <a:gd name="T81" fmla="*/ 77 h 684"/>
                  <a:gd name="T82" fmla="*/ 1012 w 1376"/>
                  <a:gd name="T83" fmla="*/ 99 h 684"/>
                  <a:gd name="T84" fmla="*/ 899 w 1376"/>
                  <a:gd name="T85" fmla="*/ 129 h 684"/>
                  <a:gd name="T86" fmla="*/ 895 w 1376"/>
                  <a:gd name="T87" fmla="*/ 211 h 684"/>
                  <a:gd name="T88" fmla="*/ 973 w 1376"/>
                  <a:gd name="T89" fmla="*/ 111 h 684"/>
                  <a:gd name="T90" fmla="*/ 1005 w 1376"/>
                  <a:gd name="T91" fmla="*/ 155 h 684"/>
                  <a:gd name="T92" fmla="*/ 1064 w 1376"/>
                  <a:gd name="T93" fmla="*/ 137 h 684"/>
                  <a:gd name="T94" fmla="*/ 1134 w 1376"/>
                  <a:gd name="T95" fmla="*/ 155 h 684"/>
                  <a:gd name="T96" fmla="*/ 1071 w 1376"/>
                  <a:gd name="T97" fmla="*/ 186 h 684"/>
                  <a:gd name="T98" fmla="*/ 988 w 1376"/>
                  <a:gd name="T99" fmla="*/ 201 h 684"/>
                  <a:gd name="T100" fmla="*/ 1035 w 1376"/>
                  <a:gd name="T101" fmla="*/ 211 h 684"/>
                  <a:gd name="T102" fmla="*/ 1158 w 1376"/>
                  <a:gd name="T103" fmla="*/ 153 h 684"/>
                  <a:gd name="T104" fmla="*/ 1324 w 1376"/>
                  <a:gd name="T105" fmla="*/ 83 h 684"/>
                  <a:gd name="T106" fmla="*/ 1373 w 1376"/>
                  <a:gd name="T107" fmla="*/ 83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6" h="684">
                    <a:moveTo>
                      <a:pt x="1367" y="98"/>
                    </a:moveTo>
                    <a:cubicBezTo>
                      <a:pt x="1365" y="103"/>
                      <a:pt x="1364" y="107"/>
                      <a:pt x="1366" y="108"/>
                    </a:cubicBezTo>
                    <a:cubicBezTo>
                      <a:pt x="1368" y="109"/>
                      <a:pt x="1370" y="110"/>
                      <a:pt x="1369" y="112"/>
                    </a:cubicBezTo>
                    <a:cubicBezTo>
                      <a:pt x="1369" y="114"/>
                      <a:pt x="1366" y="120"/>
                      <a:pt x="1368" y="120"/>
                    </a:cubicBezTo>
                    <a:cubicBezTo>
                      <a:pt x="1369" y="120"/>
                      <a:pt x="1374" y="124"/>
                      <a:pt x="1374" y="125"/>
                    </a:cubicBezTo>
                    <a:cubicBezTo>
                      <a:pt x="1374" y="125"/>
                      <a:pt x="1374" y="126"/>
                      <a:pt x="1374" y="128"/>
                    </a:cubicBezTo>
                    <a:cubicBezTo>
                      <a:pt x="1370" y="130"/>
                      <a:pt x="1374" y="133"/>
                      <a:pt x="1370" y="132"/>
                    </a:cubicBezTo>
                    <a:cubicBezTo>
                      <a:pt x="1365" y="131"/>
                      <a:pt x="1362" y="140"/>
                      <a:pt x="1359" y="141"/>
                    </a:cubicBezTo>
                    <a:cubicBezTo>
                      <a:pt x="1356" y="141"/>
                      <a:pt x="1346" y="143"/>
                      <a:pt x="1342" y="141"/>
                    </a:cubicBezTo>
                    <a:cubicBezTo>
                      <a:pt x="1338" y="139"/>
                      <a:pt x="1336" y="148"/>
                      <a:pt x="1332" y="146"/>
                    </a:cubicBezTo>
                    <a:cubicBezTo>
                      <a:pt x="1328" y="145"/>
                      <a:pt x="1329" y="148"/>
                      <a:pt x="1323" y="148"/>
                    </a:cubicBezTo>
                    <a:cubicBezTo>
                      <a:pt x="1317" y="148"/>
                      <a:pt x="1320" y="154"/>
                      <a:pt x="1309" y="154"/>
                    </a:cubicBezTo>
                    <a:cubicBezTo>
                      <a:pt x="1298" y="154"/>
                      <a:pt x="1307" y="158"/>
                      <a:pt x="1294" y="159"/>
                    </a:cubicBezTo>
                    <a:cubicBezTo>
                      <a:pt x="1281" y="161"/>
                      <a:pt x="1293" y="161"/>
                      <a:pt x="1283" y="169"/>
                    </a:cubicBezTo>
                    <a:cubicBezTo>
                      <a:pt x="1274" y="177"/>
                      <a:pt x="1275" y="179"/>
                      <a:pt x="1270" y="181"/>
                    </a:cubicBezTo>
                    <a:cubicBezTo>
                      <a:pt x="1264" y="182"/>
                      <a:pt x="1267" y="191"/>
                      <a:pt x="1264" y="193"/>
                    </a:cubicBezTo>
                    <a:cubicBezTo>
                      <a:pt x="1262" y="196"/>
                      <a:pt x="1258" y="197"/>
                      <a:pt x="1258" y="202"/>
                    </a:cubicBezTo>
                    <a:cubicBezTo>
                      <a:pt x="1257" y="208"/>
                      <a:pt x="1263" y="207"/>
                      <a:pt x="1263" y="210"/>
                    </a:cubicBezTo>
                    <a:cubicBezTo>
                      <a:pt x="1263" y="214"/>
                      <a:pt x="1265" y="215"/>
                      <a:pt x="1268" y="214"/>
                    </a:cubicBezTo>
                    <a:cubicBezTo>
                      <a:pt x="1272" y="213"/>
                      <a:pt x="1275" y="209"/>
                      <a:pt x="1275" y="214"/>
                    </a:cubicBezTo>
                    <a:cubicBezTo>
                      <a:pt x="1274" y="218"/>
                      <a:pt x="1272" y="220"/>
                      <a:pt x="1266" y="221"/>
                    </a:cubicBezTo>
                    <a:cubicBezTo>
                      <a:pt x="1260" y="221"/>
                      <a:pt x="1261" y="226"/>
                      <a:pt x="1253" y="227"/>
                    </a:cubicBezTo>
                    <a:cubicBezTo>
                      <a:pt x="1246" y="229"/>
                      <a:pt x="1255" y="219"/>
                      <a:pt x="1254" y="219"/>
                    </a:cubicBezTo>
                    <a:cubicBezTo>
                      <a:pt x="1253" y="219"/>
                      <a:pt x="1243" y="221"/>
                      <a:pt x="1239" y="218"/>
                    </a:cubicBezTo>
                    <a:cubicBezTo>
                      <a:pt x="1234" y="214"/>
                      <a:pt x="1231" y="226"/>
                      <a:pt x="1222" y="227"/>
                    </a:cubicBezTo>
                    <a:cubicBezTo>
                      <a:pt x="1213" y="228"/>
                      <a:pt x="1217" y="227"/>
                      <a:pt x="1206" y="229"/>
                    </a:cubicBezTo>
                    <a:cubicBezTo>
                      <a:pt x="1195" y="232"/>
                      <a:pt x="1196" y="232"/>
                      <a:pt x="1189" y="234"/>
                    </a:cubicBezTo>
                    <a:cubicBezTo>
                      <a:pt x="1183" y="236"/>
                      <a:pt x="1187" y="240"/>
                      <a:pt x="1189" y="240"/>
                    </a:cubicBezTo>
                    <a:cubicBezTo>
                      <a:pt x="1192" y="240"/>
                      <a:pt x="1203" y="239"/>
                      <a:pt x="1212" y="235"/>
                    </a:cubicBezTo>
                    <a:cubicBezTo>
                      <a:pt x="1220" y="231"/>
                      <a:pt x="1215" y="239"/>
                      <a:pt x="1211" y="239"/>
                    </a:cubicBezTo>
                    <a:cubicBezTo>
                      <a:pt x="1208" y="239"/>
                      <a:pt x="1204" y="243"/>
                      <a:pt x="1197" y="243"/>
                    </a:cubicBezTo>
                    <a:cubicBezTo>
                      <a:pt x="1189" y="244"/>
                      <a:pt x="1190" y="246"/>
                      <a:pt x="1179" y="247"/>
                    </a:cubicBezTo>
                    <a:cubicBezTo>
                      <a:pt x="1167" y="247"/>
                      <a:pt x="1174" y="244"/>
                      <a:pt x="1168" y="249"/>
                    </a:cubicBezTo>
                    <a:cubicBezTo>
                      <a:pt x="1163" y="254"/>
                      <a:pt x="1169" y="253"/>
                      <a:pt x="1165" y="258"/>
                    </a:cubicBezTo>
                    <a:cubicBezTo>
                      <a:pt x="1161" y="264"/>
                      <a:pt x="1159" y="266"/>
                      <a:pt x="1152" y="276"/>
                    </a:cubicBezTo>
                    <a:cubicBezTo>
                      <a:pt x="1145" y="287"/>
                      <a:pt x="1140" y="292"/>
                      <a:pt x="1136" y="296"/>
                    </a:cubicBezTo>
                    <a:cubicBezTo>
                      <a:pt x="1132" y="299"/>
                      <a:pt x="1132" y="288"/>
                      <a:pt x="1131" y="285"/>
                    </a:cubicBezTo>
                    <a:cubicBezTo>
                      <a:pt x="1130" y="283"/>
                      <a:pt x="1125" y="292"/>
                      <a:pt x="1126" y="299"/>
                    </a:cubicBezTo>
                    <a:cubicBezTo>
                      <a:pt x="1127" y="306"/>
                      <a:pt x="1129" y="309"/>
                      <a:pt x="1121" y="316"/>
                    </a:cubicBezTo>
                    <a:cubicBezTo>
                      <a:pt x="1112" y="323"/>
                      <a:pt x="1117" y="322"/>
                      <a:pt x="1107" y="329"/>
                    </a:cubicBezTo>
                    <a:cubicBezTo>
                      <a:pt x="1097" y="336"/>
                      <a:pt x="1099" y="338"/>
                      <a:pt x="1093" y="345"/>
                    </a:cubicBezTo>
                    <a:cubicBezTo>
                      <a:pt x="1088" y="353"/>
                      <a:pt x="1098" y="325"/>
                      <a:pt x="1102" y="321"/>
                    </a:cubicBezTo>
                    <a:cubicBezTo>
                      <a:pt x="1105" y="318"/>
                      <a:pt x="1103" y="315"/>
                      <a:pt x="1100" y="313"/>
                    </a:cubicBezTo>
                    <a:cubicBezTo>
                      <a:pt x="1097" y="311"/>
                      <a:pt x="1101" y="305"/>
                      <a:pt x="1103" y="300"/>
                    </a:cubicBezTo>
                    <a:cubicBezTo>
                      <a:pt x="1104" y="296"/>
                      <a:pt x="1116" y="284"/>
                      <a:pt x="1116" y="280"/>
                    </a:cubicBezTo>
                    <a:cubicBezTo>
                      <a:pt x="1116" y="276"/>
                      <a:pt x="1109" y="290"/>
                      <a:pt x="1106" y="288"/>
                    </a:cubicBezTo>
                    <a:cubicBezTo>
                      <a:pt x="1104" y="287"/>
                      <a:pt x="1097" y="297"/>
                      <a:pt x="1095" y="297"/>
                    </a:cubicBezTo>
                    <a:cubicBezTo>
                      <a:pt x="1092" y="296"/>
                      <a:pt x="1094" y="312"/>
                      <a:pt x="1090" y="313"/>
                    </a:cubicBezTo>
                    <a:cubicBezTo>
                      <a:pt x="1086" y="315"/>
                      <a:pt x="1086" y="315"/>
                      <a:pt x="1090" y="321"/>
                    </a:cubicBezTo>
                    <a:cubicBezTo>
                      <a:pt x="1094" y="327"/>
                      <a:pt x="1089" y="328"/>
                      <a:pt x="1086" y="330"/>
                    </a:cubicBezTo>
                    <a:cubicBezTo>
                      <a:pt x="1084" y="332"/>
                      <a:pt x="1090" y="337"/>
                      <a:pt x="1086" y="337"/>
                    </a:cubicBezTo>
                    <a:cubicBezTo>
                      <a:pt x="1082" y="337"/>
                      <a:pt x="1085" y="338"/>
                      <a:pt x="1084" y="345"/>
                    </a:cubicBezTo>
                    <a:cubicBezTo>
                      <a:pt x="1083" y="352"/>
                      <a:pt x="1083" y="348"/>
                      <a:pt x="1077" y="349"/>
                    </a:cubicBezTo>
                    <a:cubicBezTo>
                      <a:pt x="1070" y="350"/>
                      <a:pt x="1077" y="354"/>
                      <a:pt x="1082" y="354"/>
                    </a:cubicBezTo>
                    <a:cubicBezTo>
                      <a:pt x="1086" y="354"/>
                      <a:pt x="1088" y="348"/>
                      <a:pt x="1092" y="352"/>
                    </a:cubicBezTo>
                    <a:cubicBezTo>
                      <a:pt x="1096" y="356"/>
                      <a:pt x="1090" y="368"/>
                      <a:pt x="1085" y="369"/>
                    </a:cubicBezTo>
                    <a:cubicBezTo>
                      <a:pt x="1080" y="371"/>
                      <a:pt x="1077" y="373"/>
                      <a:pt x="1072" y="375"/>
                    </a:cubicBezTo>
                    <a:cubicBezTo>
                      <a:pt x="1068" y="378"/>
                      <a:pt x="1078" y="379"/>
                      <a:pt x="1080" y="379"/>
                    </a:cubicBezTo>
                    <a:cubicBezTo>
                      <a:pt x="1082" y="378"/>
                      <a:pt x="1089" y="383"/>
                      <a:pt x="1079" y="389"/>
                    </a:cubicBezTo>
                    <a:cubicBezTo>
                      <a:pt x="1070" y="395"/>
                      <a:pt x="1074" y="395"/>
                      <a:pt x="1069" y="395"/>
                    </a:cubicBezTo>
                    <a:cubicBezTo>
                      <a:pt x="1064" y="395"/>
                      <a:pt x="1065" y="395"/>
                      <a:pt x="1062" y="394"/>
                    </a:cubicBezTo>
                    <a:cubicBezTo>
                      <a:pt x="1060" y="393"/>
                      <a:pt x="1061" y="397"/>
                      <a:pt x="1059" y="399"/>
                    </a:cubicBezTo>
                    <a:cubicBezTo>
                      <a:pt x="1057" y="402"/>
                      <a:pt x="1061" y="403"/>
                      <a:pt x="1066" y="404"/>
                    </a:cubicBezTo>
                    <a:cubicBezTo>
                      <a:pt x="1071" y="405"/>
                      <a:pt x="1068" y="406"/>
                      <a:pt x="1060" y="410"/>
                    </a:cubicBezTo>
                    <a:cubicBezTo>
                      <a:pt x="1053" y="415"/>
                      <a:pt x="1053" y="410"/>
                      <a:pt x="1049" y="410"/>
                    </a:cubicBezTo>
                    <a:cubicBezTo>
                      <a:pt x="1045" y="410"/>
                      <a:pt x="1046" y="413"/>
                      <a:pt x="1041" y="414"/>
                    </a:cubicBezTo>
                    <a:cubicBezTo>
                      <a:pt x="1035" y="415"/>
                      <a:pt x="1035" y="418"/>
                      <a:pt x="1032" y="419"/>
                    </a:cubicBezTo>
                    <a:cubicBezTo>
                      <a:pt x="1028" y="420"/>
                      <a:pt x="1025" y="427"/>
                      <a:pt x="1021" y="429"/>
                    </a:cubicBezTo>
                    <a:cubicBezTo>
                      <a:pt x="1017" y="432"/>
                      <a:pt x="1019" y="432"/>
                      <a:pt x="1014" y="433"/>
                    </a:cubicBezTo>
                    <a:cubicBezTo>
                      <a:pt x="1010" y="435"/>
                      <a:pt x="1010" y="436"/>
                      <a:pt x="1005" y="437"/>
                    </a:cubicBezTo>
                    <a:cubicBezTo>
                      <a:pt x="1000" y="438"/>
                      <a:pt x="999" y="441"/>
                      <a:pt x="992" y="445"/>
                    </a:cubicBezTo>
                    <a:cubicBezTo>
                      <a:pt x="985" y="449"/>
                      <a:pt x="989" y="450"/>
                      <a:pt x="985" y="453"/>
                    </a:cubicBezTo>
                    <a:cubicBezTo>
                      <a:pt x="980" y="456"/>
                      <a:pt x="980" y="458"/>
                      <a:pt x="975" y="460"/>
                    </a:cubicBezTo>
                    <a:cubicBezTo>
                      <a:pt x="971" y="462"/>
                      <a:pt x="961" y="471"/>
                      <a:pt x="955" y="470"/>
                    </a:cubicBezTo>
                    <a:cubicBezTo>
                      <a:pt x="950" y="469"/>
                      <a:pt x="949" y="475"/>
                      <a:pt x="942" y="477"/>
                    </a:cubicBezTo>
                    <a:cubicBezTo>
                      <a:pt x="936" y="479"/>
                      <a:pt x="942" y="481"/>
                      <a:pt x="934" y="486"/>
                    </a:cubicBezTo>
                    <a:cubicBezTo>
                      <a:pt x="925" y="490"/>
                      <a:pt x="931" y="492"/>
                      <a:pt x="924" y="495"/>
                    </a:cubicBezTo>
                    <a:cubicBezTo>
                      <a:pt x="917" y="499"/>
                      <a:pt x="921" y="500"/>
                      <a:pt x="916" y="511"/>
                    </a:cubicBezTo>
                    <a:cubicBezTo>
                      <a:pt x="911" y="522"/>
                      <a:pt x="912" y="519"/>
                      <a:pt x="908" y="525"/>
                    </a:cubicBezTo>
                    <a:cubicBezTo>
                      <a:pt x="904" y="531"/>
                      <a:pt x="911" y="532"/>
                      <a:pt x="910" y="543"/>
                    </a:cubicBezTo>
                    <a:cubicBezTo>
                      <a:pt x="909" y="553"/>
                      <a:pt x="908" y="554"/>
                      <a:pt x="910" y="563"/>
                    </a:cubicBezTo>
                    <a:cubicBezTo>
                      <a:pt x="911" y="572"/>
                      <a:pt x="911" y="569"/>
                      <a:pt x="913" y="578"/>
                    </a:cubicBezTo>
                    <a:cubicBezTo>
                      <a:pt x="915" y="587"/>
                      <a:pt x="914" y="591"/>
                      <a:pt x="914" y="600"/>
                    </a:cubicBezTo>
                    <a:cubicBezTo>
                      <a:pt x="914" y="610"/>
                      <a:pt x="917" y="617"/>
                      <a:pt x="919" y="621"/>
                    </a:cubicBezTo>
                    <a:cubicBezTo>
                      <a:pt x="920" y="625"/>
                      <a:pt x="918" y="640"/>
                      <a:pt x="917" y="645"/>
                    </a:cubicBezTo>
                    <a:cubicBezTo>
                      <a:pt x="916" y="651"/>
                      <a:pt x="914" y="658"/>
                      <a:pt x="910" y="669"/>
                    </a:cubicBezTo>
                    <a:cubicBezTo>
                      <a:pt x="905" y="681"/>
                      <a:pt x="903" y="676"/>
                      <a:pt x="899" y="680"/>
                    </a:cubicBezTo>
                    <a:cubicBezTo>
                      <a:pt x="896" y="684"/>
                      <a:pt x="894" y="681"/>
                      <a:pt x="888" y="682"/>
                    </a:cubicBezTo>
                    <a:cubicBezTo>
                      <a:pt x="882" y="682"/>
                      <a:pt x="885" y="677"/>
                      <a:pt x="885" y="675"/>
                    </a:cubicBezTo>
                    <a:cubicBezTo>
                      <a:pt x="885" y="673"/>
                      <a:pt x="883" y="670"/>
                      <a:pt x="878" y="663"/>
                    </a:cubicBezTo>
                    <a:cubicBezTo>
                      <a:pt x="874" y="656"/>
                      <a:pt x="873" y="660"/>
                      <a:pt x="874" y="656"/>
                    </a:cubicBezTo>
                    <a:cubicBezTo>
                      <a:pt x="875" y="652"/>
                      <a:pt x="874" y="650"/>
                      <a:pt x="869" y="645"/>
                    </a:cubicBezTo>
                    <a:cubicBezTo>
                      <a:pt x="864" y="640"/>
                      <a:pt x="870" y="644"/>
                      <a:pt x="871" y="641"/>
                    </a:cubicBezTo>
                    <a:cubicBezTo>
                      <a:pt x="872" y="639"/>
                      <a:pt x="867" y="635"/>
                      <a:pt x="867" y="635"/>
                    </a:cubicBezTo>
                    <a:cubicBezTo>
                      <a:pt x="867" y="635"/>
                      <a:pt x="864" y="635"/>
                      <a:pt x="863" y="629"/>
                    </a:cubicBezTo>
                    <a:cubicBezTo>
                      <a:pt x="863" y="624"/>
                      <a:pt x="862" y="624"/>
                      <a:pt x="860" y="618"/>
                    </a:cubicBezTo>
                    <a:cubicBezTo>
                      <a:pt x="858" y="612"/>
                      <a:pt x="860" y="614"/>
                      <a:pt x="864" y="611"/>
                    </a:cubicBezTo>
                    <a:cubicBezTo>
                      <a:pt x="868" y="608"/>
                      <a:pt x="867" y="604"/>
                      <a:pt x="866" y="602"/>
                    </a:cubicBezTo>
                    <a:cubicBezTo>
                      <a:pt x="866" y="601"/>
                      <a:pt x="864" y="606"/>
                      <a:pt x="860" y="607"/>
                    </a:cubicBezTo>
                    <a:cubicBezTo>
                      <a:pt x="855" y="609"/>
                      <a:pt x="860" y="600"/>
                      <a:pt x="860" y="598"/>
                    </a:cubicBezTo>
                    <a:cubicBezTo>
                      <a:pt x="859" y="595"/>
                      <a:pt x="861" y="592"/>
                      <a:pt x="865" y="585"/>
                    </a:cubicBezTo>
                    <a:cubicBezTo>
                      <a:pt x="869" y="579"/>
                      <a:pt x="866" y="576"/>
                      <a:pt x="867" y="571"/>
                    </a:cubicBezTo>
                    <a:cubicBezTo>
                      <a:pt x="868" y="566"/>
                      <a:pt x="860" y="564"/>
                      <a:pt x="860" y="560"/>
                    </a:cubicBezTo>
                    <a:cubicBezTo>
                      <a:pt x="860" y="556"/>
                      <a:pt x="851" y="551"/>
                      <a:pt x="851" y="547"/>
                    </a:cubicBezTo>
                    <a:cubicBezTo>
                      <a:pt x="851" y="542"/>
                      <a:pt x="842" y="546"/>
                      <a:pt x="841" y="544"/>
                    </a:cubicBezTo>
                    <a:cubicBezTo>
                      <a:pt x="839" y="543"/>
                      <a:pt x="832" y="548"/>
                      <a:pt x="831" y="548"/>
                    </a:cubicBezTo>
                    <a:cubicBezTo>
                      <a:pt x="830" y="548"/>
                      <a:pt x="824" y="554"/>
                      <a:pt x="822" y="554"/>
                    </a:cubicBezTo>
                    <a:cubicBezTo>
                      <a:pt x="819" y="554"/>
                      <a:pt x="809" y="554"/>
                      <a:pt x="809" y="552"/>
                    </a:cubicBezTo>
                    <a:cubicBezTo>
                      <a:pt x="810" y="550"/>
                      <a:pt x="804" y="546"/>
                      <a:pt x="804" y="542"/>
                    </a:cubicBezTo>
                    <a:cubicBezTo>
                      <a:pt x="804" y="537"/>
                      <a:pt x="800" y="542"/>
                      <a:pt x="799" y="540"/>
                    </a:cubicBezTo>
                    <a:cubicBezTo>
                      <a:pt x="798" y="539"/>
                      <a:pt x="794" y="537"/>
                      <a:pt x="792" y="534"/>
                    </a:cubicBezTo>
                    <a:cubicBezTo>
                      <a:pt x="791" y="531"/>
                      <a:pt x="780" y="533"/>
                      <a:pt x="775" y="530"/>
                    </a:cubicBezTo>
                    <a:cubicBezTo>
                      <a:pt x="771" y="528"/>
                      <a:pt x="765" y="537"/>
                      <a:pt x="758" y="538"/>
                    </a:cubicBezTo>
                    <a:cubicBezTo>
                      <a:pt x="751" y="538"/>
                      <a:pt x="752" y="535"/>
                      <a:pt x="752" y="529"/>
                    </a:cubicBezTo>
                    <a:cubicBezTo>
                      <a:pt x="753" y="523"/>
                      <a:pt x="746" y="536"/>
                      <a:pt x="741" y="534"/>
                    </a:cubicBezTo>
                    <a:cubicBezTo>
                      <a:pt x="735" y="531"/>
                      <a:pt x="738" y="536"/>
                      <a:pt x="729" y="536"/>
                    </a:cubicBezTo>
                    <a:cubicBezTo>
                      <a:pt x="719" y="536"/>
                      <a:pt x="721" y="542"/>
                      <a:pt x="710" y="541"/>
                    </a:cubicBezTo>
                    <a:cubicBezTo>
                      <a:pt x="699" y="541"/>
                      <a:pt x="703" y="537"/>
                      <a:pt x="697" y="537"/>
                    </a:cubicBezTo>
                    <a:cubicBezTo>
                      <a:pt x="690" y="537"/>
                      <a:pt x="697" y="543"/>
                      <a:pt x="701" y="543"/>
                    </a:cubicBezTo>
                    <a:cubicBezTo>
                      <a:pt x="704" y="543"/>
                      <a:pt x="705" y="545"/>
                      <a:pt x="711" y="548"/>
                    </a:cubicBezTo>
                    <a:cubicBezTo>
                      <a:pt x="716" y="551"/>
                      <a:pt x="711" y="552"/>
                      <a:pt x="706" y="555"/>
                    </a:cubicBezTo>
                    <a:cubicBezTo>
                      <a:pt x="701" y="558"/>
                      <a:pt x="703" y="558"/>
                      <a:pt x="709" y="562"/>
                    </a:cubicBezTo>
                    <a:cubicBezTo>
                      <a:pt x="716" y="567"/>
                      <a:pt x="716" y="564"/>
                      <a:pt x="717" y="569"/>
                    </a:cubicBezTo>
                    <a:cubicBezTo>
                      <a:pt x="717" y="573"/>
                      <a:pt x="713" y="571"/>
                      <a:pt x="709" y="575"/>
                    </a:cubicBezTo>
                    <a:cubicBezTo>
                      <a:pt x="706" y="580"/>
                      <a:pt x="704" y="573"/>
                      <a:pt x="706" y="571"/>
                    </a:cubicBezTo>
                    <a:cubicBezTo>
                      <a:pt x="708" y="568"/>
                      <a:pt x="701" y="563"/>
                      <a:pt x="699" y="560"/>
                    </a:cubicBezTo>
                    <a:cubicBezTo>
                      <a:pt x="697" y="557"/>
                      <a:pt x="696" y="559"/>
                      <a:pt x="695" y="564"/>
                    </a:cubicBezTo>
                    <a:cubicBezTo>
                      <a:pt x="695" y="569"/>
                      <a:pt x="691" y="569"/>
                      <a:pt x="687" y="566"/>
                    </a:cubicBezTo>
                    <a:cubicBezTo>
                      <a:pt x="683" y="563"/>
                      <a:pt x="684" y="569"/>
                      <a:pt x="676" y="570"/>
                    </a:cubicBezTo>
                    <a:cubicBezTo>
                      <a:pt x="668" y="572"/>
                      <a:pt x="668" y="568"/>
                      <a:pt x="668" y="565"/>
                    </a:cubicBezTo>
                    <a:cubicBezTo>
                      <a:pt x="667" y="563"/>
                      <a:pt x="666" y="562"/>
                      <a:pt x="664" y="558"/>
                    </a:cubicBezTo>
                    <a:cubicBezTo>
                      <a:pt x="662" y="554"/>
                      <a:pt x="658" y="551"/>
                      <a:pt x="654" y="550"/>
                    </a:cubicBezTo>
                    <a:cubicBezTo>
                      <a:pt x="651" y="550"/>
                      <a:pt x="643" y="558"/>
                      <a:pt x="641" y="556"/>
                    </a:cubicBezTo>
                    <a:cubicBezTo>
                      <a:pt x="639" y="555"/>
                      <a:pt x="639" y="556"/>
                      <a:pt x="629" y="554"/>
                    </a:cubicBezTo>
                    <a:cubicBezTo>
                      <a:pt x="618" y="552"/>
                      <a:pt x="626" y="553"/>
                      <a:pt x="620" y="551"/>
                    </a:cubicBezTo>
                    <a:cubicBezTo>
                      <a:pt x="615" y="550"/>
                      <a:pt x="615" y="551"/>
                      <a:pt x="605" y="551"/>
                    </a:cubicBezTo>
                    <a:cubicBezTo>
                      <a:pt x="595" y="551"/>
                      <a:pt x="601" y="556"/>
                      <a:pt x="592" y="557"/>
                    </a:cubicBezTo>
                    <a:cubicBezTo>
                      <a:pt x="582" y="559"/>
                      <a:pt x="585" y="556"/>
                      <a:pt x="582" y="554"/>
                    </a:cubicBezTo>
                    <a:cubicBezTo>
                      <a:pt x="579" y="553"/>
                      <a:pt x="583" y="564"/>
                      <a:pt x="578" y="565"/>
                    </a:cubicBezTo>
                    <a:cubicBezTo>
                      <a:pt x="573" y="566"/>
                      <a:pt x="573" y="571"/>
                      <a:pt x="566" y="573"/>
                    </a:cubicBezTo>
                    <a:cubicBezTo>
                      <a:pt x="560" y="576"/>
                      <a:pt x="559" y="581"/>
                      <a:pt x="552" y="582"/>
                    </a:cubicBezTo>
                    <a:cubicBezTo>
                      <a:pt x="545" y="582"/>
                      <a:pt x="542" y="583"/>
                      <a:pt x="536" y="581"/>
                    </a:cubicBezTo>
                    <a:cubicBezTo>
                      <a:pt x="530" y="580"/>
                      <a:pt x="534" y="589"/>
                      <a:pt x="528" y="590"/>
                    </a:cubicBezTo>
                    <a:cubicBezTo>
                      <a:pt x="521" y="592"/>
                      <a:pt x="527" y="594"/>
                      <a:pt x="521" y="597"/>
                    </a:cubicBezTo>
                    <a:cubicBezTo>
                      <a:pt x="514" y="599"/>
                      <a:pt x="517" y="602"/>
                      <a:pt x="511" y="602"/>
                    </a:cubicBezTo>
                    <a:cubicBezTo>
                      <a:pt x="505" y="602"/>
                      <a:pt x="509" y="608"/>
                      <a:pt x="506" y="612"/>
                    </a:cubicBezTo>
                    <a:cubicBezTo>
                      <a:pt x="504" y="615"/>
                      <a:pt x="508" y="616"/>
                      <a:pt x="504" y="618"/>
                    </a:cubicBezTo>
                    <a:cubicBezTo>
                      <a:pt x="500" y="620"/>
                      <a:pt x="501" y="625"/>
                      <a:pt x="496" y="627"/>
                    </a:cubicBezTo>
                    <a:cubicBezTo>
                      <a:pt x="491" y="630"/>
                      <a:pt x="496" y="633"/>
                      <a:pt x="496" y="636"/>
                    </a:cubicBezTo>
                    <a:cubicBezTo>
                      <a:pt x="496" y="639"/>
                      <a:pt x="496" y="641"/>
                      <a:pt x="494" y="646"/>
                    </a:cubicBezTo>
                    <a:cubicBezTo>
                      <a:pt x="492" y="650"/>
                      <a:pt x="496" y="652"/>
                      <a:pt x="499" y="657"/>
                    </a:cubicBezTo>
                    <a:cubicBezTo>
                      <a:pt x="497" y="660"/>
                      <a:pt x="490" y="661"/>
                      <a:pt x="487" y="658"/>
                    </a:cubicBezTo>
                    <a:cubicBezTo>
                      <a:pt x="484" y="654"/>
                      <a:pt x="479" y="656"/>
                      <a:pt x="475" y="655"/>
                    </a:cubicBezTo>
                    <a:cubicBezTo>
                      <a:pt x="471" y="654"/>
                      <a:pt x="467" y="650"/>
                      <a:pt x="463" y="648"/>
                    </a:cubicBezTo>
                    <a:cubicBezTo>
                      <a:pt x="460" y="646"/>
                      <a:pt x="458" y="645"/>
                      <a:pt x="456" y="643"/>
                    </a:cubicBezTo>
                    <a:cubicBezTo>
                      <a:pt x="454" y="641"/>
                      <a:pt x="453" y="637"/>
                      <a:pt x="452" y="630"/>
                    </a:cubicBezTo>
                    <a:cubicBezTo>
                      <a:pt x="450" y="623"/>
                      <a:pt x="451" y="626"/>
                      <a:pt x="453" y="621"/>
                    </a:cubicBezTo>
                    <a:cubicBezTo>
                      <a:pt x="455" y="616"/>
                      <a:pt x="452" y="615"/>
                      <a:pt x="450" y="612"/>
                    </a:cubicBezTo>
                    <a:cubicBezTo>
                      <a:pt x="448" y="610"/>
                      <a:pt x="444" y="601"/>
                      <a:pt x="441" y="593"/>
                    </a:cubicBezTo>
                    <a:cubicBezTo>
                      <a:pt x="438" y="585"/>
                      <a:pt x="437" y="581"/>
                      <a:pt x="435" y="571"/>
                    </a:cubicBezTo>
                    <a:cubicBezTo>
                      <a:pt x="433" y="561"/>
                      <a:pt x="429" y="559"/>
                      <a:pt x="425" y="553"/>
                    </a:cubicBezTo>
                    <a:cubicBezTo>
                      <a:pt x="421" y="548"/>
                      <a:pt x="410" y="549"/>
                      <a:pt x="405" y="549"/>
                    </a:cubicBezTo>
                    <a:cubicBezTo>
                      <a:pt x="400" y="549"/>
                      <a:pt x="396" y="551"/>
                      <a:pt x="391" y="553"/>
                    </a:cubicBezTo>
                    <a:cubicBezTo>
                      <a:pt x="387" y="555"/>
                      <a:pt x="381" y="567"/>
                      <a:pt x="378" y="571"/>
                    </a:cubicBezTo>
                    <a:cubicBezTo>
                      <a:pt x="376" y="574"/>
                      <a:pt x="364" y="568"/>
                      <a:pt x="360" y="565"/>
                    </a:cubicBezTo>
                    <a:cubicBezTo>
                      <a:pt x="356" y="562"/>
                      <a:pt x="353" y="560"/>
                      <a:pt x="348" y="553"/>
                    </a:cubicBezTo>
                    <a:cubicBezTo>
                      <a:pt x="344" y="547"/>
                      <a:pt x="346" y="529"/>
                      <a:pt x="345" y="526"/>
                    </a:cubicBezTo>
                    <a:cubicBezTo>
                      <a:pt x="345" y="523"/>
                      <a:pt x="334" y="514"/>
                      <a:pt x="330" y="509"/>
                    </a:cubicBezTo>
                    <a:cubicBezTo>
                      <a:pt x="325" y="504"/>
                      <a:pt x="319" y="495"/>
                      <a:pt x="318" y="495"/>
                    </a:cubicBezTo>
                    <a:cubicBezTo>
                      <a:pt x="317" y="494"/>
                      <a:pt x="287" y="492"/>
                      <a:pt x="280" y="495"/>
                    </a:cubicBezTo>
                    <a:cubicBezTo>
                      <a:pt x="272" y="498"/>
                      <a:pt x="273" y="505"/>
                      <a:pt x="270" y="507"/>
                    </a:cubicBezTo>
                    <a:cubicBezTo>
                      <a:pt x="266" y="510"/>
                      <a:pt x="259" y="507"/>
                      <a:pt x="251" y="507"/>
                    </a:cubicBezTo>
                    <a:cubicBezTo>
                      <a:pt x="243" y="507"/>
                      <a:pt x="234" y="509"/>
                      <a:pt x="231" y="508"/>
                    </a:cubicBezTo>
                    <a:cubicBezTo>
                      <a:pt x="229" y="508"/>
                      <a:pt x="214" y="510"/>
                      <a:pt x="209" y="508"/>
                    </a:cubicBezTo>
                    <a:cubicBezTo>
                      <a:pt x="205" y="506"/>
                      <a:pt x="196" y="503"/>
                      <a:pt x="189" y="500"/>
                    </a:cubicBezTo>
                    <a:cubicBezTo>
                      <a:pt x="182" y="497"/>
                      <a:pt x="177" y="495"/>
                      <a:pt x="174" y="493"/>
                    </a:cubicBezTo>
                    <a:cubicBezTo>
                      <a:pt x="171" y="491"/>
                      <a:pt x="159" y="488"/>
                      <a:pt x="154" y="485"/>
                    </a:cubicBezTo>
                    <a:cubicBezTo>
                      <a:pt x="149" y="482"/>
                      <a:pt x="147" y="483"/>
                      <a:pt x="142" y="481"/>
                    </a:cubicBezTo>
                    <a:cubicBezTo>
                      <a:pt x="136" y="480"/>
                      <a:pt x="138" y="479"/>
                      <a:pt x="132" y="477"/>
                    </a:cubicBezTo>
                    <a:cubicBezTo>
                      <a:pt x="126" y="474"/>
                      <a:pt x="132" y="474"/>
                      <a:pt x="132" y="471"/>
                    </a:cubicBezTo>
                    <a:cubicBezTo>
                      <a:pt x="132" y="469"/>
                      <a:pt x="125" y="469"/>
                      <a:pt x="118" y="469"/>
                    </a:cubicBezTo>
                    <a:cubicBezTo>
                      <a:pt x="110" y="469"/>
                      <a:pt x="105" y="471"/>
                      <a:pt x="99" y="471"/>
                    </a:cubicBezTo>
                    <a:cubicBezTo>
                      <a:pt x="93" y="471"/>
                      <a:pt x="86" y="473"/>
                      <a:pt x="83" y="473"/>
                    </a:cubicBezTo>
                    <a:cubicBezTo>
                      <a:pt x="80" y="473"/>
                      <a:pt x="76" y="474"/>
                      <a:pt x="73" y="474"/>
                    </a:cubicBezTo>
                    <a:cubicBezTo>
                      <a:pt x="74" y="472"/>
                      <a:pt x="74" y="471"/>
                      <a:pt x="73" y="470"/>
                    </a:cubicBezTo>
                    <a:cubicBezTo>
                      <a:pt x="73" y="467"/>
                      <a:pt x="77" y="463"/>
                      <a:pt x="77" y="460"/>
                    </a:cubicBezTo>
                    <a:cubicBezTo>
                      <a:pt x="78" y="457"/>
                      <a:pt x="71" y="454"/>
                      <a:pt x="70" y="449"/>
                    </a:cubicBezTo>
                    <a:cubicBezTo>
                      <a:pt x="69" y="443"/>
                      <a:pt x="61" y="444"/>
                      <a:pt x="60" y="440"/>
                    </a:cubicBezTo>
                    <a:cubicBezTo>
                      <a:pt x="60" y="435"/>
                      <a:pt x="56" y="435"/>
                      <a:pt x="51" y="430"/>
                    </a:cubicBezTo>
                    <a:cubicBezTo>
                      <a:pt x="46" y="426"/>
                      <a:pt x="47" y="427"/>
                      <a:pt x="40" y="423"/>
                    </a:cubicBezTo>
                    <a:cubicBezTo>
                      <a:pt x="33" y="419"/>
                      <a:pt x="22" y="423"/>
                      <a:pt x="16" y="418"/>
                    </a:cubicBezTo>
                    <a:cubicBezTo>
                      <a:pt x="10" y="413"/>
                      <a:pt x="16" y="408"/>
                      <a:pt x="17" y="403"/>
                    </a:cubicBezTo>
                    <a:cubicBezTo>
                      <a:pt x="17" y="397"/>
                      <a:pt x="21" y="393"/>
                      <a:pt x="16" y="386"/>
                    </a:cubicBezTo>
                    <a:cubicBezTo>
                      <a:pt x="10" y="379"/>
                      <a:pt x="11" y="380"/>
                      <a:pt x="5" y="373"/>
                    </a:cubicBezTo>
                    <a:cubicBezTo>
                      <a:pt x="0" y="367"/>
                      <a:pt x="13" y="361"/>
                      <a:pt x="18" y="358"/>
                    </a:cubicBezTo>
                    <a:cubicBezTo>
                      <a:pt x="23" y="356"/>
                      <a:pt x="12" y="349"/>
                      <a:pt x="12" y="340"/>
                    </a:cubicBezTo>
                    <a:cubicBezTo>
                      <a:pt x="12" y="331"/>
                      <a:pt x="17" y="332"/>
                      <a:pt x="17" y="324"/>
                    </a:cubicBezTo>
                    <a:cubicBezTo>
                      <a:pt x="17" y="315"/>
                      <a:pt x="10" y="323"/>
                      <a:pt x="7" y="315"/>
                    </a:cubicBezTo>
                    <a:cubicBezTo>
                      <a:pt x="5" y="308"/>
                      <a:pt x="3" y="303"/>
                      <a:pt x="1" y="299"/>
                    </a:cubicBezTo>
                    <a:cubicBezTo>
                      <a:pt x="0" y="295"/>
                      <a:pt x="7" y="286"/>
                      <a:pt x="12" y="280"/>
                    </a:cubicBezTo>
                    <a:cubicBezTo>
                      <a:pt x="16" y="274"/>
                      <a:pt x="11" y="267"/>
                      <a:pt x="6" y="259"/>
                    </a:cubicBezTo>
                    <a:cubicBezTo>
                      <a:pt x="1" y="252"/>
                      <a:pt x="8" y="255"/>
                      <a:pt x="25" y="238"/>
                    </a:cubicBezTo>
                    <a:cubicBezTo>
                      <a:pt x="42" y="221"/>
                      <a:pt x="32" y="230"/>
                      <a:pt x="33" y="223"/>
                    </a:cubicBezTo>
                    <a:cubicBezTo>
                      <a:pt x="33" y="216"/>
                      <a:pt x="37" y="213"/>
                      <a:pt x="38" y="208"/>
                    </a:cubicBezTo>
                    <a:cubicBezTo>
                      <a:pt x="39" y="203"/>
                      <a:pt x="41" y="196"/>
                      <a:pt x="41" y="193"/>
                    </a:cubicBezTo>
                    <a:cubicBezTo>
                      <a:pt x="41" y="190"/>
                      <a:pt x="51" y="182"/>
                      <a:pt x="53" y="177"/>
                    </a:cubicBezTo>
                    <a:cubicBezTo>
                      <a:pt x="55" y="172"/>
                      <a:pt x="63" y="169"/>
                      <a:pt x="66" y="167"/>
                    </a:cubicBezTo>
                    <a:cubicBezTo>
                      <a:pt x="69" y="165"/>
                      <a:pt x="70" y="159"/>
                      <a:pt x="72" y="155"/>
                    </a:cubicBezTo>
                    <a:cubicBezTo>
                      <a:pt x="75" y="152"/>
                      <a:pt x="79" y="147"/>
                      <a:pt x="81" y="145"/>
                    </a:cubicBezTo>
                    <a:cubicBezTo>
                      <a:pt x="82" y="144"/>
                      <a:pt x="90" y="138"/>
                      <a:pt x="91" y="136"/>
                    </a:cubicBezTo>
                    <a:cubicBezTo>
                      <a:pt x="92" y="134"/>
                      <a:pt x="97" y="125"/>
                      <a:pt x="100" y="122"/>
                    </a:cubicBezTo>
                    <a:cubicBezTo>
                      <a:pt x="103" y="119"/>
                      <a:pt x="103" y="115"/>
                      <a:pt x="106" y="111"/>
                    </a:cubicBezTo>
                    <a:cubicBezTo>
                      <a:pt x="109" y="108"/>
                      <a:pt x="114" y="103"/>
                      <a:pt x="116" y="95"/>
                    </a:cubicBezTo>
                    <a:cubicBezTo>
                      <a:pt x="118" y="87"/>
                      <a:pt x="124" y="89"/>
                      <a:pt x="124" y="85"/>
                    </a:cubicBezTo>
                    <a:cubicBezTo>
                      <a:pt x="123" y="80"/>
                      <a:pt x="129" y="76"/>
                      <a:pt x="131" y="67"/>
                    </a:cubicBezTo>
                    <a:cubicBezTo>
                      <a:pt x="133" y="57"/>
                      <a:pt x="135" y="55"/>
                      <a:pt x="135" y="44"/>
                    </a:cubicBezTo>
                    <a:cubicBezTo>
                      <a:pt x="135" y="33"/>
                      <a:pt x="137" y="36"/>
                      <a:pt x="143" y="33"/>
                    </a:cubicBezTo>
                    <a:cubicBezTo>
                      <a:pt x="149" y="30"/>
                      <a:pt x="149" y="36"/>
                      <a:pt x="159" y="35"/>
                    </a:cubicBezTo>
                    <a:cubicBezTo>
                      <a:pt x="169" y="35"/>
                      <a:pt x="163" y="37"/>
                      <a:pt x="179" y="38"/>
                    </a:cubicBezTo>
                    <a:cubicBezTo>
                      <a:pt x="195" y="39"/>
                      <a:pt x="185" y="37"/>
                      <a:pt x="189" y="34"/>
                    </a:cubicBezTo>
                    <a:cubicBezTo>
                      <a:pt x="194" y="31"/>
                      <a:pt x="197" y="23"/>
                      <a:pt x="199" y="17"/>
                    </a:cubicBezTo>
                    <a:cubicBezTo>
                      <a:pt x="245" y="17"/>
                      <a:pt x="792" y="20"/>
                      <a:pt x="799" y="17"/>
                    </a:cubicBezTo>
                    <a:cubicBezTo>
                      <a:pt x="806" y="14"/>
                      <a:pt x="814" y="0"/>
                      <a:pt x="814" y="8"/>
                    </a:cubicBezTo>
                    <a:cubicBezTo>
                      <a:pt x="814" y="16"/>
                      <a:pt x="808" y="24"/>
                      <a:pt x="810" y="24"/>
                    </a:cubicBezTo>
                    <a:cubicBezTo>
                      <a:pt x="812" y="24"/>
                      <a:pt x="818" y="24"/>
                      <a:pt x="821" y="26"/>
                    </a:cubicBezTo>
                    <a:cubicBezTo>
                      <a:pt x="825" y="28"/>
                      <a:pt x="828" y="30"/>
                      <a:pt x="830" y="29"/>
                    </a:cubicBezTo>
                    <a:cubicBezTo>
                      <a:pt x="833" y="28"/>
                      <a:pt x="836" y="24"/>
                      <a:pt x="840" y="25"/>
                    </a:cubicBezTo>
                    <a:cubicBezTo>
                      <a:pt x="843" y="26"/>
                      <a:pt x="846" y="28"/>
                      <a:pt x="848" y="30"/>
                    </a:cubicBezTo>
                    <a:cubicBezTo>
                      <a:pt x="850" y="31"/>
                      <a:pt x="850" y="31"/>
                      <a:pt x="852" y="34"/>
                    </a:cubicBezTo>
                    <a:cubicBezTo>
                      <a:pt x="853" y="37"/>
                      <a:pt x="856" y="33"/>
                      <a:pt x="859" y="36"/>
                    </a:cubicBezTo>
                    <a:cubicBezTo>
                      <a:pt x="862" y="39"/>
                      <a:pt x="859" y="41"/>
                      <a:pt x="866" y="41"/>
                    </a:cubicBezTo>
                    <a:cubicBezTo>
                      <a:pt x="873" y="42"/>
                      <a:pt x="874" y="40"/>
                      <a:pt x="879" y="40"/>
                    </a:cubicBezTo>
                    <a:cubicBezTo>
                      <a:pt x="884" y="39"/>
                      <a:pt x="885" y="39"/>
                      <a:pt x="887" y="41"/>
                    </a:cubicBezTo>
                    <a:cubicBezTo>
                      <a:pt x="890" y="42"/>
                      <a:pt x="904" y="42"/>
                      <a:pt x="904" y="44"/>
                    </a:cubicBezTo>
                    <a:cubicBezTo>
                      <a:pt x="905" y="45"/>
                      <a:pt x="905" y="45"/>
                      <a:pt x="905" y="45"/>
                    </a:cubicBezTo>
                    <a:cubicBezTo>
                      <a:pt x="897" y="48"/>
                      <a:pt x="885" y="50"/>
                      <a:pt x="882" y="52"/>
                    </a:cubicBezTo>
                    <a:cubicBezTo>
                      <a:pt x="877" y="54"/>
                      <a:pt x="870" y="58"/>
                      <a:pt x="859" y="64"/>
                    </a:cubicBezTo>
                    <a:cubicBezTo>
                      <a:pt x="848" y="70"/>
                      <a:pt x="848" y="66"/>
                      <a:pt x="835" y="76"/>
                    </a:cubicBezTo>
                    <a:cubicBezTo>
                      <a:pt x="829" y="88"/>
                      <a:pt x="851" y="76"/>
                      <a:pt x="861" y="73"/>
                    </a:cubicBezTo>
                    <a:cubicBezTo>
                      <a:pt x="871" y="70"/>
                      <a:pt x="866" y="76"/>
                      <a:pt x="863" y="81"/>
                    </a:cubicBezTo>
                    <a:cubicBezTo>
                      <a:pt x="860" y="86"/>
                      <a:pt x="883" y="78"/>
                      <a:pt x="895" y="75"/>
                    </a:cubicBezTo>
                    <a:cubicBezTo>
                      <a:pt x="907" y="72"/>
                      <a:pt x="910" y="65"/>
                      <a:pt x="919" y="59"/>
                    </a:cubicBezTo>
                    <a:cubicBezTo>
                      <a:pt x="928" y="54"/>
                      <a:pt x="931" y="61"/>
                      <a:pt x="927" y="64"/>
                    </a:cubicBezTo>
                    <a:cubicBezTo>
                      <a:pt x="924" y="66"/>
                      <a:pt x="926" y="70"/>
                      <a:pt x="929" y="74"/>
                    </a:cubicBezTo>
                    <a:cubicBezTo>
                      <a:pt x="932" y="77"/>
                      <a:pt x="939" y="81"/>
                      <a:pt x="947" y="85"/>
                    </a:cubicBezTo>
                    <a:cubicBezTo>
                      <a:pt x="956" y="88"/>
                      <a:pt x="962" y="80"/>
                      <a:pt x="973" y="77"/>
                    </a:cubicBezTo>
                    <a:cubicBezTo>
                      <a:pt x="984" y="75"/>
                      <a:pt x="989" y="79"/>
                      <a:pt x="993" y="83"/>
                    </a:cubicBezTo>
                    <a:cubicBezTo>
                      <a:pt x="998" y="87"/>
                      <a:pt x="1005" y="90"/>
                      <a:pt x="1011" y="92"/>
                    </a:cubicBezTo>
                    <a:cubicBezTo>
                      <a:pt x="1017" y="95"/>
                      <a:pt x="1025" y="97"/>
                      <a:pt x="1032" y="97"/>
                    </a:cubicBezTo>
                    <a:cubicBezTo>
                      <a:pt x="1040" y="97"/>
                      <a:pt x="1048" y="101"/>
                      <a:pt x="1053" y="107"/>
                    </a:cubicBezTo>
                    <a:cubicBezTo>
                      <a:pt x="1058" y="114"/>
                      <a:pt x="1043" y="107"/>
                      <a:pt x="1034" y="107"/>
                    </a:cubicBezTo>
                    <a:cubicBezTo>
                      <a:pt x="1024" y="107"/>
                      <a:pt x="1017" y="104"/>
                      <a:pt x="1012" y="99"/>
                    </a:cubicBezTo>
                    <a:cubicBezTo>
                      <a:pt x="1007" y="93"/>
                      <a:pt x="1008" y="98"/>
                      <a:pt x="994" y="98"/>
                    </a:cubicBezTo>
                    <a:cubicBezTo>
                      <a:pt x="980" y="98"/>
                      <a:pt x="988" y="98"/>
                      <a:pt x="979" y="97"/>
                    </a:cubicBezTo>
                    <a:cubicBezTo>
                      <a:pt x="971" y="95"/>
                      <a:pt x="967" y="98"/>
                      <a:pt x="956" y="101"/>
                    </a:cubicBezTo>
                    <a:cubicBezTo>
                      <a:pt x="945" y="103"/>
                      <a:pt x="942" y="105"/>
                      <a:pt x="934" y="104"/>
                    </a:cubicBezTo>
                    <a:cubicBezTo>
                      <a:pt x="926" y="104"/>
                      <a:pt x="926" y="111"/>
                      <a:pt x="921" y="114"/>
                    </a:cubicBezTo>
                    <a:cubicBezTo>
                      <a:pt x="917" y="118"/>
                      <a:pt x="904" y="125"/>
                      <a:pt x="899" y="129"/>
                    </a:cubicBezTo>
                    <a:cubicBezTo>
                      <a:pt x="894" y="133"/>
                      <a:pt x="903" y="133"/>
                      <a:pt x="911" y="130"/>
                    </a:cubicBezTo>
                    <a:cubicBezTo>
                      <a:pt x="918" y="127"/>
                      <a:pt x="913" y="133"/>
                      <a:pt x="912" y="138"/>
                    </a:cubicBezTo>
                    <a:cubicBezTo>
                      <a:pt x="911" y="144"/>
                      <a:pt x="902" y="149"/>
                      <a:pt x="891" y="157"/>
                    </a:cubicBezTo>
                    <a:cubicBezTo>
                      <a:pt x="879" y="165"/>
                      <a:pt x="884" y="175"/>
                      <a:pt x="877" y="186"/>
                    </a:cubicBezTo>
                    <a:cubicBezTo>
                      <a:pt x="870" y="197"/>
                      <a:pt x="871" y="208"/>
                      <a:pt x="872" y="218"/>
                    </a:cubicBezTo>
                    <a:cubicBezTo>
                      <a:pt x="873" y="228"/>
                      <a:pt x="886" y="216"/>
                      <a:pt x="895" y="211"/>
                    </a:cubicBezTo>
                    <a:cubicBezTo>
                      <a:pt x="905" y="206"/>
                      <a:pt x="910" y="194"/>
                      <a:pt x="915" y="186"/>
                    </a:cubicBezTo>
                    <a:cubicBezTo>
                      <a:pt x="919" y="179"/>
                      <a:pt x="919" y="170"/>
                      <a:pt x="921" y="160"/>
                    </a:cubicBezTo>
                    <a:cubicBezTo>
                      <a:pt x="923" y="151"/>
                      <a:pt x="929" y="147"/>
                      <a:pt x="932" y="144"/>
                    </a:cubicBezTo>
                    <a:cubicBezTo>
                      <a:pt x="934" y="141"/>
                      <a:pt x="941" y="130"/>
                      <a:pt x="946" y="126"/>
                    </a:cubicBezTo>
                    <a:cubicBezTo>
                      <a:pt x="952" y="122"/>
                      <a:pt x="959" y="126"/>
                      <a:pt x="963" y="122"/>
                    </a:cubicBezTo>
                    <a:cubicBezTo>
                      <a:pt x="968" y="118"/>
                      <a:pt x="968" y="118"/>
                      <a:pt x="973" y="111"/>
                    </a:cubicBezTo>
                    <a:cubicBezTo>
                      <a:pt x="978" y="105"/>
                      <a:pt x="985" y="107"/>
                      <a:pt x="994" y="107"/>
                    </a:cubicBezTo>
                    <a:cubicBezTo>
                      <a:pt x="1002" y="107"/>
                      <a:pt x="1003" y="112"/>
                      <a:pt x="1008" y="118"/>
                    </a:cubicBezTo>
                    <a:cubicBezTo>
                      <a:pt x="1014" y="124"/>
                      <a:pt x="1006" y="129"/>
                      <a:pt x="1001" y="138"/>
                    </a:cubicBezTo>
                    <a:cubicBezTo>
                      <a:pt x="997" y="146"/>
                      <a:pt x="984" y="152"/>
                      <a:pt x="979" y="158"/>
                    </a:cubicBezTo>
                    <a:cubicBezTo>
                      <a:pt x="975" y="164"/>
                      <a:pt x="981" y="161"/>
                      <a:pt x="987" y="160"/>
                    </a:cubicBezTo>
                    <a:cubicBezTo>
                      <a:pt x="994" y="160"/>
                      <a:pt x="1000" y="154"/>
                      <a:pt x="1005" y="155"/>
                    </a:cubicBezTo>
                    <a:cubicBezTo>
                      <a:pt x="1011" y="155"/>
                      <a:pt x="1003" y="159"/>
                      <a:pt x="1003" y="172"/>
                    </a:cubicBezTo>
                    <a:cubicBezTo>
                      <a:pt x="1003" y="186"/>
                      <a:pt x="1016" y="176"/>
                      <a:pt x="1022" y="175"/>
                    </a:cubicBezTo>
                    <a:cubicBezTo>
                      <a:pt x="1028" y="174"/>
                      <a:pt x="1027" y="167"/>
                      <a:pt x="1030" y="158"/>
                    </a:cubicBezTo>
                    <a:cubicBezTo>
                      <a:pt x="1033" y="149"/>
                      <a:pt x="1039" y="143"/>
                      <a:pt x="1046" y="138"/>
                    </a:cubicBezTo>
                    <a:cubicBezTo>
                      <a:pt x="1052" y="134"/>
                      <a:pt x="1051" y="125"/>
                      <a:pt x="1051" y="120"/>
                    </a:cubicBezTo>
                    <a:cubicBezTo>
                      <a:pt x="1052" y="115"/>
                      <a:pt x="1062" y="133"/>
                      <a:pt x="1064" y="137"/>
                    </a:cubicBezTo>
                    <a:cubicBezTo>
                      <a:pt x="1067" y="141"/>
                      <a:pt x="1075" y="137"/>
                      <a:pt x="1079" y="133"/>
                    </a:cubicBezTo>
                    <a:cubicBezTo>
                      <a:pt x="1081" y="132"/>
                      <a:pt x="1082" y="130"/>
                      <a:pt x="1083" y="128"/>
                    </a:cubicBezTo>
                    <a:cubicBezTo>
                      <a:pt x="1084" y="128"/>
                      <a:pt x="1085" y="129"/>
                      <a:pt x="1089" y="132"/>
                    </a:cubicBezTo>
                    <a:cubicBezTo>
                      <a:pt x="1098" y="139"/>
                      <a:pt x="1124" y="140"/>
                      <a:pt x="1128" y="144"/>
                    </a:cubicBezTo>
                    <a:cubicBezTo>
                      <a:pt x="1132" y="148"/>
                      <a:pt x="1135" y="152"/>
                      <a:pt x="1140" y="153"/>
                    </a:cubicBezTo>
                    <a:cubicBezTo>
                      <a:pt x="1138" y="156"/>
                      <a:pt x="1136" y="157"/>
                      <a:pt x="1134" y="155"/>
                    </a:cubicBezTo>
                    <a:cubicBezTo>
                      <a:pt x="1130" y="152"/>
                      <a:pt x="1130" y="153"/>
                      <a:pt x="1120" y="154"/>
                    </a:cubicBezTo>
                    <a:cubicBezTo>
                      <a:pt x="1111" y="155"/>
                      <a:pt x="1099" y="154"/>
                      <a:pt x="1088" y="157"/>
                    </a:cubicBezTo>
                    <a:cubicBezTo>
                      <a:pt x="1077" y="161"/>
                      <a:pt x="1072" y="162"/>
                      <a:pt x="1070" y="167"/>
                    </a:cubicBezTo>
                    <a:cubicBezTo>
                      <a:pt x="1069" y="172"/>
                      <a:pt x="1071" y="175"/>
                      <a:pt x="1074" y="175"/>
                    </a:cubicBezTo>
                    <a:cubicBezTo>
                      <a:pt x="1077" y="175"/>
                      <a:pt x="1081" y="179"/>
                      <a:pt x="1080" y="181"/>
                    </a:cubicBezTo>
                    <a:cubicBezTo>
                      <a:pt x="1078" y="183"/>
                      <a:pt x="1078" y="186"/>
                      <a:pt x="1071" y="186"/>
                    </a:cubicBezTo>
                    <a:cubicBezTo>
                      <a:pt x="1064" y="186"/>
                      <a:pt x="1053" y="189"/>
                      <a:pt x="1049" y="190"/>
                    </a:cubicBezTo>
                    <a:cubicBezTo>
                      <a:pt x="1044" y="192"/>
                      <a:pt x="1041" y="191"/>
                      <a:pt x="1033" y="191"/>
                    </a:cubicBezTo>
                    <a:cubicBezTo>
                      <a:pt x="1025" y="191"/>
                      <a:pt x="1023" y="189"/>
                      <a:pt x="1017" y="194"/>
                    </a:cubicBezTo>
                    <a:cubicBezTo>
                      <a:pt x="1010" y="200"/>
                      <a:pt x="1001" y="201"/>
                      <a:pt x="996" y="204"/>
                    </a:cubicBezTo>
                    <a:cubicBezTo>
                      <a:pt x="992" y="207"/>
                      <a:pt x="983" y="217"/>
                      <a:pt x="982" y="210"/>
                    </a:cubicBezTo>
                    <a:cubicBezTo>
                      <a:pt x="981" y="204"/>
                      <a:pt x="980" y="203"/>
                      <a:pt x="988" y="201"/>
                    </a:cubicBezTo>
                    <a:cubicBezTo>
                      <a:pt x="996" y="199"/>
                      <a:pt x="999" y="194"/>
                      <a:pt x="996" y="193"/>
                    </a:cubicBezTo>
                    <a:cubicBezTo>
                      <a:pt x="993" y="191"/>
                      <a:pt x="988" y="187"/>
                      <a:pt x="987" y="192"/>
                    </a:cubicBezTo>
                    <a:cubicBezTo>
                      <a:pt x="983" y="197"/>
                      <a:pt x="981" y="202"/>
                      <a:pt x="974" y="206"/>
                    </a:cubicBezTo>
                    <a:cubicBezTo>
                      <a:pt x="966" y="210"/>
                      <a:pt x="961" y="216"/>
                      <a:pt x="969" y="220"/>
                    </a:cubicBezTo>
                    <a:cubicBezTo>
                      <a:pt x="976" y="223"/>
                      <a:pt x="988" y="228"/>
                      <a:pt x="997" y="223"/>
                    </a:cubicBezTo>
                    <a:cubicBezTo>
                      <a:pt x="1007" y="218"/>
                      <a:pt x="1030" y="215"/>
                      <a:pt x="1035" y="211"/>
                    </a:cubicBezTo>
                    <a:cubicBezTo>
                      <a:pt x="1041" y="206"/>
                      <a:pt x="1067" y="195"/>
                      <a:pt x="1074" y="191"/>
                    </a:cubicBezTo>
                    <a:cubicBezTo>
                      <a:pt x="1080" y="187"/>
                      <a:pt x="1085" y="185"/>
                      <a:pt x="1084" y="181"/>
                    </a:cubicBezTo>
                    <a:cubicBezTo>
                      <a:pt x="1083" y="177"/>
                      <a:pt x="1090" y="171"/>
                      <a:pt x="1101" y="171"/>
                    </a:cubicBezTo>
                    <a:cubicBezTo>
                      <a:pt x="1111" y="171"/>
                      <a:pt x="1122" y="177"/>
                      <a:pt x="1129" y="174"/>
                    </a:cubicBezTo>
                    <a:cubicBezTo>
                      <a:pt x="1135" y="172"/>
                      <a:pt x="1133" y="173"/>
                      <a:pt x="1144" y="169"/>
                    </a:cubicBezTo>
                    <a:cubicBezTo>
                      <a:pt x="1156" y="164"/>
                      <a:pt x="1158" y="157"/>
                      <a:pt x="1158" y="153"/>
                    </a:cubicBezTo>
                    <a:cubicBezTo>
                      <a:pt x="1158" y="152"/>
                      <a:pt x="1157" y="150"/>
                      <a:pt x="1156" y="148"/>
                    </a:cubicBezTo>
                    <a:cubicBezTo>
                      <a:pt x="1159" y="146"/>
                      <a:pt x="1168" y="142"/>
                      <a:pt x="1169" y="141"/>
                    </a:cubicBezTo>
                    <a:cubicBezTo>
                      <a:pt x="1171" y="140"/>
                      <a:pt x="1192" y="127"/>
                      <a:pt x="1192" y="127"/>
                    </a:cubicBezTo>
                    <a:cubicBezTo>
                      <a:pt x="1192" y="127"/>
                      <a:pt x="1266" y="133"/>
                      <a:pt x="1275" y="127"/>
                    </a:cubicBezTo>
                    <a:cubicBezTo>
                      <a:pt x="1283" y="120"/>
                      <a:pt x="1287" y="117"/>
                      <a:pt x="1301" y="107"/>
                    </a:cubicBezTo>
                    <a:cubicBezTo>
                      <a:pt x="1315" y="97"/>
                      <a:pt x="1314" y="92"/>
                      <a:pt x="1324" y="83"/>
                    </a:cubicBezTo>
                    <a:cubicBezTo>
                      <a:pt x="1334" y="73"/>
                      <a:pt x="1350" y="51"/>
                      <a:pt x="1351" y="57"/>
                    </a:cubicBezTo>
                    <a:cubicBezTo>
                      <a:pt x="1353" y="62"/>
                      <a:pt x="1350" y="64"/>
                      <a:pt x="1354" y="65"/>
                    </a:cubicBezTo>
                    <a:cubicBezTo>
                      <a:pt x="1358" y="66"/>
                      <a:pt x="1359" y="66"/>
                      <a:pt x="1364" y="65"/>
                    </a:cubicBezTo>
                    <a:cubicBezTo>
                      <a:pt x="1368" y="63"/>
                      <a:pt x="1375" y="60"/>
                      <a:pt x="1375" y="63"/>
                    </a:cubicBezTo>
                    <a:cubicBezTo>
                      <a:pt x="1375" y="66"/>
                      <a:pt x="1376" y="69"/>
                      <a:pt x="1375" y="73"/>
                    </a:cubicBezTo>
                    <a:cubicBezTo>
                      <a:pt x="1374" y="77"/>
                      <a:pt x="1375" y="77"/>
                      <a:pt x="1373" y="83"/>
                    </a:cubicBezTo>
                    <a:cubicBezTo>
                      <a:pt x="1370" y="90"/>
                      <a:pt x="1369" y="93"/>
                      <a:pt x="1367" y="9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3" name="Freeform 395">
                <a:extLst>
                  <a:ext uri="{FF2B5EF4-FFF2-40B4-BE49-F238E27FC236}">
                    <a16:creationId xmlns:a16="http://schemas.microsoft.com/office/drawing/2014/main" id="{681D2E4F-0F48-4385-BC3B-9AA5E61F55E5}"/>
                  </a:ext>
                </a:extLst>
              </p:cNvPr>
              <p:cNvSpPr>
                <a:spLocks/>
              </p:cNvSpPr>
              <p:nvPr/>
            </p:nvSpPr>
            <p:spPr bwMode="auto">
              <a:xfrm>
                <a:off x="4773151" y="2474187"/>
                <a:ext cx="63757" cy="30941"/>
              </a:xfrm>
              <a:custGeom>
                <a:avLst/>
                <a:gdLst>
                  <a:gd name="T0" fmla="*/ 10 w 70"/>
                  <a:gd name="T1" fmla="*/ 8 h 33"/>
                  <a:gd name="T2" fmla="*/ 21 w 70"/>
                  <a:gd name="T3" fmla="*/ 17 h 33"/>
                  <a:gd name="T4" fmla="*/ 33 w 70"/>
                  <a:gd name="T5" fmla="*/ 25 h 33"/>
                  <a:gd name="T6" fmla="*/ 60 w 70"/>
                  <a:gd name="T7" fmla="*/ 32 h 33"/>
                  <a:gd name="T8" fmla="*/ 63 w 70"/>
                  <a:gd name="T9" fmla="*/ 24 h 33"/>
                  <a:gd name="T10" fmla="*/ 48 w 70"/>
                  <a:gd name="T11" fmla="*/ 14 h 33"/>
                  <a:gd name="T12" fmla="*/ 32 w 70"/>
                  <a:gd name="T13" fmla="*/ 8 h 33"/>
                  <a:gd name="T14" fmla="*/ 10 w 70"/>
                  <a:gd name="T15" fmla="*/ 8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33">
                    <a:moveTo>
                      <a:pt x="10" y="8"/>
                    </a:moveTo>
                    <a:cubicBezTo>
                      <a:pt x="17" y="13"/>
                      <a:pt x="19" y="11"/>
                      <a:pt x="21" y="17"/>
                    </a:cubicBezTo>
                    <a:cubicBezTo>
                      <a:pt x="23" y="22"/>
                      <a:pt x="20" y="21"/>
                      <a:pt x="33" y="25"/>
                    </a:cubicBezTo>
                    <a:cubicBezTo>
                      <a:pt x="46" y="29"/>
                      <a:pt x="57" y="31"/>
                      <a:pt x="60" y="32"/>
                    </a:cubicBezTo>
                    <a:cubicBezTo>
                      <a:pt x="62" y="33"/>
                      <a:pt x="70" y="29"/>
                      <a:pt x="63" y="24"/>
                    </a:cubicBezTo>
                    <a:cubicBezTo>
                      <a:pt x="57" y="20"/>
                      <a:pt x="56" y="18"/>
                      <a:pt x="48" y="14"/>
                    </a:cubicBezTo>
                    <a:cubicBezTo>
                      <a:pt x="41" y="11"/>
                      <a:pt x="44" y="9"/>
                      <a:pt x="32" y="8"/>
                    </a:cubicBezTo>
                    <a:cubicBezTo>
                      <a:pt x="20" y="7"/>
                      <a:pt x="0" y="0"/>
                      <a:pt x="10" y="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4" name="Freeform 396">
                <a:extLst>
                  <a:ext uri="{FF2B5EF4-FFF2-40B4-BE49-F238E27FC236}">
                    <a16:creationId xmlns:a16="http://schemas.microsoft.com/office/drawing/2014/main" id="{24B28AF1-D3FB-4816-8CA8-023DF8DE2CDB}"/>
                  </a:ext>
                </a:extLst>
              </p:cNvPr>
              <p:cNvSpPr>
                <a:spLocks/>
              </p:cNvSpPr>
              <p:nvPr/>
            </p:nvSpPr>
            <p:spPr bwMode="auto">
              <a:xfrm>
                <a:off x="4863160" y="2438558"/>
                <a:ext cx="139702" cy="127513"/>
              </a:xfrm>
              <a:custGeom>
                <a:avLst/>
                <a:gdLst>
                  <a:gd name="T0" fmla="*/ 9 w 152"/>
                  <a:gd name="T1" fmla="*/ 96 h 138"/>
                  <a:gd name="T2" fmla="*/ 23 w 152"/>
                  <a:gd name="T3" fmla="*/ 88 h 138"/>
                  <a:gd name="T4" fmla="*/ 17 w 152"/>
                  <a:gd name="T5" fmla="*/ 84 h 138"/>
                  <a:gd name="T6" fmla="*/ 18 w 152"/>
                  <a:gd name="T7" fmla="*/ 79 h 138"/>
                  <a:gd name="T8" fmla="*/ 29 w 152"/>
                  <a:gd name="T9" fmla="*/ 74 h 138"/>
                  <a:gd name="T10" fmla="*/ 44 w 152"/>
                  <a:gd name="T11" fmla="*/ 66 h 138"/>
                  <a:gd name="T12" fmla="*/ 46 w 152"/>
                  <a:gd name="T13" fmla="*/ 58 h 138"/>
                  <a:gd name="T14" fmla="*/ 57 w 152"/>
                  <a:gd name="T15" fmla="*/ 44 h 138"/>
                  <a:gd name="T16" fmla="*/ 72 w 152"/>
                  <a:gd name="T17" fmla="*/ 27 h 138"/>
                  <a:gd name="T18" fmla="*/ 91 w 152"/>
                  <a:gd name="T19" fmla="*/ 13 h 138"/>
                  <a:gd name="T20" fmla="*/ 106 w 152"/>
                  <a:gd name="T21" fmla="*/ 4 h 138"/>
                  <a:gd name="T22" fmla="*/ 123 w 152"/>
                  <a:gd name="T23" fmla="*/ 3 h 138"/>
                  <a:gd name="T24" fmla="*/ 111 w 152"/>
                  <a:gd name="T25" fmla="*/ 11 h 138"/>
                  <a:gd name="T26" fmla="*/ 108 w 152"/>
                  <a:gd name="T27" fmla="*/ 21 h 138"/>
                  <a:gd name="T28" fmla="*/ 96 w 152"/>
                  <a:gd name="T29" fmla="*/ 32 h 138"/>
                  <a:gd name="T30" fmla="*/ 79 w 152"/>
                  <a:gd name="T31" fmla="*/ 49 h 138"/>
                  <a:gd name="T32" fmla="*/ 93 w 152"/>
                  <a:gd name="T33" fmla="*/ 42 h 138"/>
                  <a:gd name="T34" fmla="*/ 111 w 152"/>
                  <a:gd name="T35" fmla="*/ 45 h 138"/>
                  <a:gd name="T36" fmla="*/ 92 w 152"/>
                  <a:gd name="T37" fmla="*/ 57 h 138"/>
                  <a:gd name="T38" fmla="*/ 106 w 152"/>
                  <a:gd name="T39" fmla="*/ 58 h 138"/>
                  <a:gd name="T40" fmla="*/ 119 w 152"/>
                  <a:gd name="T41" fmla="*/ 61 h 138"/>
                  <a:gd name="T42" fmla="*/ 126 w 152"/>
                  <a:gd name="T43" fmla="*/ 59 h 138"/>
                  <a:gd name="T44" fmla="*/ 142 w 152"/>
                  <a:gd name="T45" fmla="*/ 60 h 138"/>
                  <a:gd name="T46" fmla="*/ 134 w 152"/>
                  <a:gd name="T47" fmla="*/ 76 h 138"/>
                  <a:gd name="T48" fmla="*/ 141 w 152"/>
                  <a:gd name="T49" fmla="*/ 84 h 138"/>
                  <a:gd name="T50" fmla="*/ 145 w 152"/>
                  <a:gd name="T51" fmla="*/ 90 h 138"/>
                  <a:gd name="T52" fmla="*/ 128 w 152"/>
                  <a:gd name="T53" fmla="*/ 100 h 138"/>
                  <a:gd name="T54" fmla="*/ 132 w 152"/>
                  <a:gd name="T55" fmla="*/ 107 h 138"/>
                  <a:gd name="T56" fmla="*/ 146 w 152"/>
                  <a:gd name="T57" fmla="*/ 95 h 138"/>
                  <a:gd name="T58" fmla="*/ 136 w 152"/>
                  <a:gd name="T59" fmla="*/ 112 h 138"/>
                  <a:gd name="T60" fmla="*/ 135 w 152"/>
                  <a:gd name="T61" fmla="*/ 132 h 138"/>
                  <a:gd name="T62" fmla="*/ 118 w 152"/>
                  <a:gd name="T63" fmla="*/ 132 h 138"/>
                  <a:gd name="T64" fmla="*/ 119 w 152"/>
                  <a:gd name="T65" fmla="*/ 123 h 138"/>
                  <a:gd name="T66" fmla="*/ 114 w 152"/>
                  <a:gd name="T67" fmla="*/ 120 h 138"/>
                  <a:gd name="T68" fmla="*/ 117 w 152"/>
                  <a:gd name="T69" fmla="*/ 102 h 138"/>
                  <a:gd name="T70" fmla="*/ 103 w 152"/>
                  <a:gd name="T71" fmla="*/ 116 h 138"/>
                  <a:gd name="T72" fmla="*/ 86 w 152"/>
                  <a:gd name="T73" fmla="*/ 125 h 138"/>
                  <a:gd name="T74" fmla="*/ 68 w 152"/>
                  <a:gd name="T75" fmla="*/ 126 h 138"/>
                  <a:gd name="T76" fmla="*/ 82 w 152"/>
                  <a:gd name="T77" fmla="*/ 118 h 138"/>
                  <a:gd name="T78" fmla="*/ 97 w 152"/>
                  <a:gd name="T79" fmla="*/ 107 h 138"/>
                  <a:gd name="T80" fmla="*/ 81 w 152"/>
                  <a:gd name="T81" fmla="*/ 114 h 138"/>
                  <a:gd name="T82" fmla="*/ 77 w 152"/>
                  <a:gd name="T83" fmla="*/ 108 h 138"/>
                  <a:gd name="T84" fmla="*/ 65 w 152"/>
                  <a:gd name="T85" fmla="*/ 108 h 138"/>
                  <a:gd name="T86" fmla="*/ 45 w 152"/>
                  <a:gd name="T87" fmla="*/ 108 h 138"/>
                  <a:gd name="T88" fmla="*/ 24 w 152"/>
                  <a:gd name="T89" fmla="*/ 106 h 138"/>
                  <a:gd name="T90" fmla="*/ 8 w 152"/>
                  <a:gd name="T91" fmla="*/ 109 h 138"/>
                  <a:gd name="T92" fmla="*/ 3 w 152"/>
                  <a:gd name="T93" fmla="*/ 10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2" h="138">
                    <a:moveTo>
                      <a:pt x="3" y="100"/>
                    </a:moveTo>
                    <a:cubicBezTo>
                      <a:pt x="5" y="98"/>
                      <a:pt x="6" y="97"/>
                      <a:pt x="9" y="96"/>
                    </a:cubicBezTo>
                    <a:cubicBezTo>
                      <a:pt x="12" y="94"/>
                      <a:pt x="11" y="95"/>
                      <a:pt x="15" y="93"/>
                    </a:cubicBezTo>
                    <a:cubicBezTo>
                      <a:pt x="20" y="91"/>
                      <a:pt x="19" y="90"/>
                      <a:pt x="23" y="88"/>
                    </a:cubicBezTo>
                    <a:cubicBezTo>
                      <a:pt x="26" y="87"/>
                      <a:pt x="33" y="85"/>
                      <a:pt x="29" y="84"/>
                    </a:cubicBezTo>
                    <a:cubicBezTo>
                      <a:pt x="25" y="84"/>
                      <a:pt x="20" y="82"/>
                      <a:pt x="17" y="84"/>
                    </a:cubicBezTo>
                    <a:cubicBezTo>
                      <a:pt x="13" y="85"/>
                      <a:pt x="12" y="86"/>
                      <a:pt x="13" y="83"/>
                    </a:cubicBezTo>
                    <a:cubicBezTo>
                      <a:pt x="14" y="81"/>
                      <a:pt x="15" y="79"/>
                      <a:pt x="18" y="79"/>
                    </a:cubicBezTo>
                    <a:cubicBezTo>
                      <a:pt x="21" y="79"/>
                      <a:pt x="21" y="78"/>
                      <a:pt x="24" y="78"/>
                    </a:cubicBezTo>
                    <a:cubicBezTo>
                      <a:pt x="28" y="77"/>
                      <a:pt x="28" y="77"/>
                      <a:pt x="29" y="74"/>
                    </a:cubicBezTo>
                    <a:cubicBezTo>
                      <a:pt x="30" y="72"/>
                      <a:pt x="29" y="70"/>
                      <a:pt x="32" y="70"/>
                    </a:cubicBezTo>
                    <a:cubicBezTo>
                      <a:pt x="36" y="69"/>
                      <a:pt x="46" y="68"/>
                      <a:pt x="44" y="66"/>
                    </a:cubicBezTo>
                    <a:cubicBezTo>
                      <a:pt x="42" y="64"/>
                      <a:pt x="41" y="63"/>
                      <a:pt x="43" y="60"/>
                    </a:cubicBezTo>
                    <a:cubicBezTo>
                      <a:pt x="45" y="58"/>
                      <a:pt x="43" y="58"/>
                      <a:pt x="46" y="58"/>
                    </a:cubicBezTo>
                    <a:cubicBezTo>
                      <a:pt x="49" y="57"/>
                      <a:pt x="53" y="57"/>
                      <a:pt x="53" y="53"/>
                    </a:cubicBezTo>
                    <a:cubicBezTo>
                      <a:pt x="54" y="49"/>
                      <a:pt x="55" y="45"/>
                      <a:pt x="57" y="44"/>
                    </a:cubicBezTo>
                    <a:cubicBezTo>
                      <a:pt x="58" y="43"/>
                      <a:pt x="63" y="41"/>
                      <a:pt x="66" y="37"/>
                    </a:cubicBezTo>
                    <a:cubicBezTo>
                      <a:pt x="68" y="32"/>
                      <a:pt x="68" y="30"/>
                      <a:pt x="72" y="27"/>
                    </a:cubicBezTo>
                    <a:cubicBezTo>
                      <a:pt x="77" y="25"/>
                      <a:pt x="81" y="24"/>
                      <a:pt x="84" y="21"/>
                    </a:cubicBezTo>
                    <a:cubicBezTo>
                      <a:pt x="87" y="17"/>
                      <a:pt x="87" y="15"/>
                      <a:pt x="91" y="13"/>
                    </a:cubicBezTo>
                    <a:cubicBezTo>
                      <a:pt x="94" y="11"/>
                      <a:pt x="93" y="10"/>
                      <a:pt x="97" y="8"/>
                    </a:cubicBezTo>
                    <a:cubicBezTo>
                      <a:pt x="102" y="5"/>
                      <a:pt x="100" y="5"/>
                      <a:pt x="106" y="4"/>
                    </a:cubicBezTo>
                    <a:cubicBezTo>
                      <a:pt x="112" y="3"/>
                      <a:pt x="112" y="0"/>
                      <a:pt x="116" y="0"/>
                    </a:cubicBezTo>
                    <a:cubicBezTo>
                      <a:pt x="120" y="0"/>
                      <a:pt x="125" y="0"/>
                      <a:pt x="123" y="3"/>
                    </a:cubicBezTo>
                    <a:cubicBezTo>
                      <a:pt x="122" y="6"/>
                      <a:pt x="117" y="6"/>
                      <a:pt x="114" y="7"/>
                    </a:cubicBezTo>
                    <a:cubicBezTo>
                      <a:pt x="111" y="9"/>
                      <a:pt x="108" y="11"/>
                      <a:pt x="111" y="11"/>
                    </a:cubicBezTo>
                    <a:cubicBezTo>
                      <a:pt x="114" y="12"/>
                      <a:pt x="118" y="11"/>
                      <a:pt x="116" y="14"/>
                    </a:cubicBezTo>
                    <a:cubicBezTo>
                      <a:pt x="114" y="17"/>
                      <a:pt x="112" y="19"/>
                      <a:pt x="108" y="21"/>
                    </a:cubicBezTo>
                    <a:cubicBezTo>
                      <a:pt x="105" y="24"/>
                      <a:pt x="101" y="25"/>
                      <a:pt x="101" y="26"/>
                    </a:cubicBezTo>
                    <a:cubicBezTo>
                      <a:pt x="100" y="27"/>
                      <a:pt x="99" y="28"/>
                      <a:pt x="96" y="32"/>
                    </a:cubicBezTo>
                    <a:cubicBezTo>
                      <a:pt x="92" y="35"/>
                      <a:pt x="90" y="38"/>
                      <a:pt x="88" y="40"/>
                    </a:cubicBezTo>
                    <a:cubicBezTo>
                      <a:pt x="86" y="43"/>
                      <a:pt x="80" y="47"/>
                      <a:pt x="79" y="49"/>
                    </a:cubicBezTo>
                    <a:cubicBezTo>
                      <a:pt x="78" y="52"/>
                      <a:pt x="77" y="56"/>
                      <a:pt x="80" y="54"/>
                    </a:cubicBezTo>
                    <a:cubicBezTo>
                      <a:pt x="83" y="51"/>
                      <a:pt x="91" y="42"/>
                      <a:pt x="93" y="42"/>
                    </a:cubicBezTo>
                    <a:cubicBezTo>
                      <a:pt x="95" y="42"/>
                      <a:pt x="96" y="43"/>
                      <a:pt x="102" y="43"/>
                    </a:cubicBezTo>
                    <a:cubicBezTo>
                      <a:pt x="107" y="44"/>
                      <a:pt x="114" y="43"/>
                      <a:pt x="111" y="45"/>
                    </a:cubicBezTo>
                    <a:cubicBezTo>
                      <a:pt x="108" y="47"/>
                      <a:pt x="102" y="50"/>
                      <a:pt x="99" y="52"/>
                    </a:cubicBezTo>
                    <a:cubicBezTo>
                      <a:pt x="95" y="53"/>
                      <a:pt x="88" y="55"/>
                      <a:pt x="92" y="57"/>
                    </a:cubicBezTo>
                    <a:cubicBezTo>
                      <a:pt x="97" y="58"/>
                      <a:pt x="97" y="57"/>
                      <a:pt x="99" y="58"/>
                    </a:cubicBezTo>
                    <a:cubicBezTo>
                      <a:pt x="101" y="59"/>
                      <a:pt x="104" y="54"/>
                      <a:pt x="106" y="58"/>
                    </a:cubicBezTo>
                    <a:cubicBezTo>
                      <a:pt x="108" y="63"/>
                      <a:pt x="109" y="66"/>
                      <a:pt x="112" y="64"/>
                    </a:cubicBezTo>
                    <a:cubicBezTo>
                      <a:pt x="115" y="62"/>
                      <a:pt x="118" y="63"/>
                      <a:pt x="119" y="61"/>
                    </a:cubicBezTo>
                    <a:cubicBezTo>
                      <a:pt x="121" y="58"/>
                      <a:pt x="120" y="55"/>
                      <a:pt x="122" y="55"/>
                    </a:cubicBezTo>
                    <a:cubicBezTo>
                      <a:pt x="124" y="55"/>
                      <a:pt x="123" y="58"/>
                      <a:pt x="126" y="59"/>
                    </a:cubicBezTo>
                    <a:cubicBezTo>
                      <a:pt x="129" y="60"/>
                      <a:pt x="128" y="59"/>
                      <a:pt x="134" y="59"/>
                    </a:cubicBezTo>
                    <a:cubicBezTo>
                      <a:pt x="140" y="59"/>
                      <a:pt x="140" y="57"/>
                      <a:pt x="142" y="60"/>
                    </a:cubicBezTo>
                    <a:cubicBezTo>
                      <a:pt x="144" y="64"/>
                      <a:pt x="149" y="63"/>
                      <a:pt x="144" y="66"/>
                    </a:cubicBezTo>
                    <a:cubicBezTo>
                      <a:pt x="140" y="69"/>
                      <a:pt x="133" y="73"/>
                      <a:pt x="134" y="76"/>
                    </a:cubicBezTo>
                    <a:cubicBezTo>
                      <a:pt x="135" y="78"/>
                      <a:pt x="128" y="80"/>
                      <a:pt x="133" y="82"/>
                    </a:cubicBezTo>
                    <a:cubicBezTo>
                      <a:pt x="137" y="85"/>
                      <a:pt x="138" y="87"/>
                      <a:pt x="141" y="84"/>
                    </a:cubicBezTo>
                    <a:cubicBezTo>
                      <a:pt x="144" y="80"/>
                      <a:pt x="149" y="78"/>
                      <a:pt x="149" y="82"/>
                    </a:cubicBezTo>
                    <a:cubicBezTo>
                      <a:pt x="149" y="85"/>
                      <a:pt x="152" y="87"/>
                      <a:pt x="145" y="90"/>
                    </a:cubicBezTo>
                    <a:cubicBezTo>
                      <a:pt x="139" y="92"/>
                      <a:pt x="136" y="93"/>
                      <a:pt x="134" y="95"/>
                    </a:cubicBezTo>
                    <a:cubicBezTo>
                      <a:pt x="132" y="97"/>
                      <a:pt x="129" y="97"/>
                      <a:pt x="128" y="100"/>
                    </a:cubicBezTo>
                    <a:cubicBezTo>
                      <a:pt x="127" y="102"/>
                      <a:pt x="121" y="102"/>
                      <a:pt x="125" y="106"/>
                    </a:cubicBezTo>
                    <a:cubicBezTo>
                      <a:pt x="129" y="109"/>
                      <a:pt x="128" y="112"/>
                      <a:pt x="132" y="107"/>
                    </a:cubicBezTo>
                    <a:cubicBezTo>
                      <a:pt x="136" y="102"/>
                      <a:pt x="135" y="101"/>
                      <a:pt x="140" y="99"/>
                    </a:cubicBezTo>
                    <a:cubicBezTo>
                      <a:pt x="144" y="96"/>
                      <a:pt x="146" y="91"/>
                      <a:pt x="146" y="95"/>
                    </a:cubicBezTo>
                    <a:cubicBezTo>
                      <a:pt x="147" y="98"/>
                      <a:pt x="148" y="101"/>
                      <a:pt x="144" y="104"/>
                    </a:cubicBezTo>
                    <a:cubicBezTo>
                      <a:pt x="139" y="107"/>
                      <a:pt x="135" y="110"/>
                      <a:pt x="136" y="112"/>
                    </a:cubicBezTo>
                    <a:cubicBezTo>
                      <a:pt x="137" y="113"/>
                      <a:pt x="148" y="106"/>
                      <a:pt x="146" y="112"/>
                    </a:cubicBezTo>
                    <a:cubicBezTo>
                      <a:pt x="144" y="118"/>
                      <a:pt x="138" y="128"/>
                      <a:pt x="135" y="132"/>
                    </a:cubicBezTo>
                    <a:cubicBezTo>
                      <a:pt x="131" y="136"/>
                      <a:pt x="128" y="133"/>
                      <a:pt x="125" y="135"/>
                    </a:cubicBezTo>
                    <a:cubicBezTo>
                      <a:pt x="121" y="137"/>
                      <a:pt x="114" y="138"/>
                      <a:pt x="118" y="132"/>
                    </a:cubicBezTo>
                    <a:cubicBezTo>
                      <a:pt x="122" y="126"/>
                      <a:pt x="123" y="126"/>
                      <a:pt x="123" y="124"/>
                    </a:cubicBezTo>
                    <a:cubicBezTo>
                      <a:pt x="124" y="121"/>
                      <a:pt x="123" y="118"/>
                      <a:pt x="119" y="123"/>
                    </a:cubicBezTo>
                    <a:cubicBezTo>
                      <a:pt x="115" y="129"/>
                      <a:pt x="114" y="138"/>
                      <a:pt x="111" y="130"/>
                    </a:cubicBezTo>
                    <a:cubicBezTo>
                      <a:pt x="109" y="122"/>
                      <a:pt x="110" y="124"/>
                      <a:pt x="114" y="120"/>
                    </a:cubicBezTo>
                    <a:cubicBezTo>
                      <a:pt x="118" y="116"/>
                      <a:pt x="119" y="114"/>
                      <a:pt x="119" y="110"/>
                    </a:cubicBezTo>
                    <a:cubicBezTo>
                      <a:pt x="119" y="107"/>
                      <a:pt x="118" y="99"/>
                      <a:pt x="117" y="102"/>
                    </a:cubicBezTo>
                    <a:cubicBezTo>
                      <a:pt x="115" y="106"/>
                      <a:pt x="115" y="108"/>
                      <a:pt x="111" y="111"/>
                    </a:cubicBezTo>
                    <a:cubicBezTo>
                      <a:pt x="107" y="114"/>
                      <a:pt x="107" y="114"/>
                      <a:pt x="103" y="116"/>
                    </a:cubicBezTo>
                    <a:cubicBezTo>
                      <a:pt x="99" y="118"/>
                      <a:pt x="97" y="116"/>
                      <a:pt x="93" y="120"/>
                    </a:cubicBezTo>
                    <a:cubicBezTo>
                      <a:pt x="90" y="123"/>
                      <a:pt x="91" y="122"/>
                      <a:pt x="86" y="125"/>
                    </a:cubicBezTo>
                    <a:cubicBezTo>
                      <a:pt x="80" y="128"/>
                      <a:pt x="81" y="129"/>
                      <a:pt x="77" y="129"/>
                    </a:cubicBezTo>
                    <a:cubicBezTo>
                      <a:pt x="73" y="130"/>
                      <a:pt x="68" y="128"/>
                      <a:pt x="68" y="126"/>
                    </a:cubicBezTo>
                    <a:cubicBezTo>
                      <a:pt x="68" y="123"/>
                      <a:pt x="67" y="124"/>
                      <a:pt x="73" y="123"/>
                    </a:cubicBezTo>
                    <a:cubicBezTo>
                      <a:pt x="78" y="121"/>
                      <a:pt x="75" y="121"/>
                      <a:pt x="82" y="118"/>
                    </a:cubicBezTo>
                    <a:cubicBezTo>
                      <a:pt x="90" y="115"/>
                      <a:pt x="88" y="116"/>
                      <a:pt x="93" y="113"/>
                    </a:cubicBezTo>
                    <a:cubicBezTo>
                      <a:pt x="98" y="109"/>
                      <a:pt x="101" y="108"/>
                      <a:pt x="97" y="107"/>
                    </a:cubicBezTo>
                    <a:cubicBezTo>
                      <a:pt x="92" y="106"/>
                      <a:pt x="91" y="104"/>
                      <a:pt x="88" y="108"/>
                    </a:cubicBezTo>
                    <a:cubicBezTo>
                      <a:pt x="84" y="112"/>
                      <a:pt x="85" y="113"/>
                      <a:pt x="81" y="114"/>
                    </a:cubicBezTo>
                    <a:cubicBezTo>
                      <a:pt x="76" y="114"/>
                      <a:pt x="73" y="116"/>
                      <a:pt x="73" y="113"/>
                    </a:cubicBezTo>
                    <a:cubicBezTo>
                      <a:pt x="73" y="110"/>
                      <a:pt x="76" y="109"/>
                      <a:pt x="77" y="108"/>
                    </a:cubicBezTo>
                    <a:cubicBezTo>
                      <a:pt x="78" y="107"/>
                      <a:pt x="75" y="104"/>
                      <a:pt x="72" y="105"/>
                    </a:cubicBezTo>
                    <a:cubicBezTo>
                      <a:pt x="68" y="105"/>
                      <a:pt x="69" y="105"/>
                      <a:pt x="65" y="108"/>
                    </a:cubicBezTo>
                    <a:cubicBezTo>
                      <a:pt x="61" y="111"/>
                      <a:pt x="60" y="111"/>
                      <a:pt x="56" y="111"/>
                    </a:cubicBezTo>
                    <a:cubicBezTo>
                      <a:pt x="52" y="111"/>
                      <a:pt x="51" y="108"/>
                      <a:pt x="45" y="108"/>
                    </a:cubicBezTo>
                    <a:cubicBezTo>
                      <a:pt x="40" y="108"/>
                      <a:pt x="38" y="108"/>
                      <a:pt x="34" y="108"/>
                    </a:cubicBezTo>
                    <a:cubicBezTo>
                      <a:pt x="31" y="108"/>
                      <a:pt x="27" y="105"/>
                      <a:pt x="24" y="106"/>
                    </a:cubicBezTo>
                    <a:cubicBezTo>
                      <a:pt x="21" y="108"/>
                      <a:pt x="24" y="110"/>
                      <a:pt x="18" y="110"/>
                    </a:cubicBezTo>
                    <a:cubicBezTo>
                      <a:pt x="13" y="109"/>
                      <a:pt x="12" y="109"/>
                      <a:pt x="8" y="109"/>
                    </a:cubicBezTo>
                    <a:cubicBezTo>
                      <a:pt x="4" y="109"/>
                      <a:pt x="1" y="109"/>
                      <a:pt x="1" y="107"/>
                    </a:cubicBezTo>
                    <a:cubicBezTo>
                      <a:pt x="0" y="105"/>
                      <a:pt x="2" y="103"/>
                      <a:pt x="3" y="100"/>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5" name="Freeform 397">
                <a:extLst>
                  <a:ext uri="{FF2B5EF4-FFF2-40B4-BE49-F238E27FC236}">
                    <a16:creationId xmlns:a16="http://schemas.microsoft.com/office/drawing/2014/main" id="{6CF7B3C1-3675-4D7D-91E4-B66284E266B5}"/>
                  </a:ext>
                </a:extLst>
              </p:cNvPr>
              <p:cNvSpPr>
                <a:spLocks/>
              </p:cNvSpPr>
              <p:nvPr/>
            </p:nvSpPr>
            <p:spPr bwMode="auto">
              <a:xfrm>
                <a:off x="4077455" y="1908817"/>
                <a:ext cx="210959" cy="77821"/>
              </a:xfrm>
              <a:custGeom>
                <a:avLst/>
                <a:gdLst>
                  <a:gd name="T0" fmla="*/ 90 w 229"/>
                  <a:gd name="T1" fmla="*/ 11 h 84"/>
                  <a:gd name="T2" fmla="*/ 79 w 229"/>
                  <a:gd name="T3" fmla="*/ 25 h 84"/>
                  <a:gd name="T4" fmla="*/ 55 w 229"/>
                  <a:gd name="T5" fmla="*/ 33 h 84"/>
                  <a:gd name="T6" fmla="*/ 45 w 229"/>
                  <a:gd name="T7" fmla="*/ 43 h 84"/>
                  <a:gd name="T8" fmla="*/ 25 w 229"/>
                  <a:gd name="T9" fmla="*/ 52 h 84"/>
                  <a:gd name="T10" fmla="*/ 6 w 229"/>
                  <a:gd name="T11" fmla="*/ 61 h 84"/>
                  <a:gd name="T12" fmla="*/ 22 w 229"/>
                  <a:gd name="T13" fmla="*/ 72 h 84"/>
                  <a:gd name="T14" fmla="*/ 23 w 229"/>
                  <a:gd name="T15" fmla="*/ 84 h 84"/>
                  <a:gd name="T16" fmla="*/ 47 w 229"/>
                  <a:gd name="T17" fmla="*/ 80 h 84"/>
                  <a:gd name="T18" fmla="*/ 73 w 229"/>
                  <a:gd name="T19" fmla="*/ 74 h 84"/>
                  <a:gd name="T20" fmla="*/ 86 w 229"/>
                  <a:gd name="T21" fmla="*/ 67 h 84"/>
                  <a:gd name="T22" fmla="*/ 106 w 229"/>
                  <a:gd name="T23" fmla="*/ 57 h 84"/>
                  <a:gd name="T24" fmla="*/ 118 w 229"/>
                  <a:gd name="T25" fmla="*/ 53 h 84"/>
                  <a:gd name="T26" fmla="*/ 147 w 229"/>
                  <a:gd name="T27" fmla="*/ 45 h 84"/>
                  <a:gd name="T28" fmla="*/ 162 w 229"/>
                  <a:gd name="T29" fmla="*/ 41 h 84"/>
                  <a:gd name="T30" fmla="*/ 199 w 229"/>
                  <a:gd name="T31" fmla="*/ 33 h 84"/>
                  <a:gd name="T32" fmla="*/ 227 w 229"/>
                  <a:gd name="T33" fmla="*/ 27 h 84"/>
                  <a:gd name="T34" fmla="*/ 220 w 229"/>
                  <a:gd name="T35" fmla="*/ 15 h 84"/>
                  <a:gd name="T36" fmla="*/ 197 w 229"/>
                  <a:gd name="T37" fmla="*/ 11 h 84"/>
                  <a:gd name="T38" fmla="*/ 180 w 229"/>
                  <a:gd name="T39" fmla="*/ 11 h 84"/>
                  <a:gd name="T40" fmla="*/ 164 w 229"/>
                  <a:gd name="T41" fmla="*/ 3 h 84"/>
                  <a:gd name="T42" fmla="*/ 150 w 229"/>
                  <a:gd name="T43" fmla="*/ 1 h 84"/>
                  <a:gd name="T44" fmla="*/ 131 w 229"/>
                  <a:gd name="T45" fmla="*/ 4 h 84"/>
                  <a:gd name="T46" fmla="*/ 107 w 229"/>
                  <a:gd name="T47" fmla="*/ 8 h 84"/>
                  <a:gd name="T48" fmla="*/ 90 w 229"/>
                  <a:gd name="T49" fmla="*/ 1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9" h="84">
                    <a:moveTo>
                      <a:pt x="90" y="11"/>
                    </a:moveTo>
                    <a:cubicBezTo>
                      <a:pt x="89" y="22"/>
                      <a:pt x="91" y="20"/>
                      <a:pt x="79" y="25"/>
                    </a:cubicBezTo>
                    <a:cubicBezTo>
                      <a:pt x="66" y="30"/>
                      <a:pt x="57" y="27"/>
                      <a:pt x="55" y="33"/>
                    </a:cubicBezTo>
                    <a:cubicBezTo>
                      <a:pt x="53" y="39"/>
                      <a:pt x="54" y="39"/>
                      <a:pt x="45" y="43"/>
                    </a:cubicBezTo>
                    <a:cubicBezTo>
                      <a:pt x="35" y="46"/>
                      <a:pt x="37" y="45"/>
                      <a:pt x="25" y="52"/>
                    </a:cubicBezTo>
                    <a:cubicBezTo>
                      <a:pt x="13" y="59"/>
                      <a:pt x="0" y="56"/>
                      <a:pt x="6" y="61"/>
                    </a:cubicBezTo>
                    <a:cubicBezTo>
                      <a:pt x="13" y="66"/>
                      <a:pt x="25" y="68"/>
                      <a:pt x="22" y="72"/>
                    </a:cubicBezTo>
                    <a:cubicBezTo>
                      <a:pt x="20" y="76"/>
                      <a:pt x="13" y="84"/>
                      <a:pt x="23" y="84"/>
                    </a:cubicBezTo>
                    <a:cubicBezTo>
                      <a:pt x="34" y="84"/>
                      <a:pt x="39" y="83"/>
                      <a:pt x="47" y="80"/>
                    </a:cubicBezTo>
                    <a:cubicBezTo>
                      <a:pt x="55" y="77"/>
                      <a:pt x="64" y="78"/>
                      <a:pt x="73" y="74"/>
                    </a:cubicBezTo>
                    <a:cubicBezTo>
                      <a:pt x="82" y="70"/>
                      <a:pt x="72" y="74"/>
                      <a:pt x="86" y="67"/>
                    </a:cubicBezTo>
                    <a:cubicBezTo>
                      <a:pt x="101" y="60"/>
                      <a:pt x="94" y="61"/>
                      <a:pt x="106" y="57"/>
                    </a:cubicBezTo>
                    <a:cubicBezTo>
                      <a:pt x="118" y="53"/>
                      <a:pt x="107" y="55"/>
                      <a:pt x="118" y="53"/>
                    </a:cubicBezTo>
                    <a:cubicBezTo>
                      <a:pt x="129" y="51"/>
                      <a:pt x="139" y="49"/>
                      <a:pt x="147" y="45"/>
                    </a:cubicBezTo>
                    <a:cubicBezTo>
                      <a:pt x="155" y="42"/>
                      <a:pt x="130" y="44"/>
                      <a:pt x="162" y="41"/>
                    </a:cubicBezTo>
                    <a:cubicBezTo>
                      <a:pt x="193" y="37"/>
                      <a:pt x="185" y="35"/>
                      <a:pt x="199" y="33"/>
                    </a:cubicBezTo>
                    <a:cubicBezTo>
                      <a:pt x="213" y="30"/>
                      <a:pt x="229" y="36"/>
                      <a:pt x="227" y="27"/>
                    </a:cubicBezTo>
                    <a:cubicBezTo>
                      <a:pt x="225" y="18"/>
                      <a:pt x="226" y="16"/>
                      <a:pt x="220" y="15"/>
                    </a:cubicBezTo>
                    <a:cubicBezTo>
                      <a:pt x="215" y="14"/>
                      <a:pt x="202" y="12"/>
                      <a:pt x="197" y="11"/>
                    </a:cubicBezTo>
                    <a:cubicBezTo>
                      <a:pt x="193" y="10"/>
                      <a:pt x="189" y="11"/>
                      <a:pt x="180" y="11"/>
                    </a:cubicBezTo>
                    <a:cubicBezTo>
                      <a:pt x="172" y="11"/>
                      <a:pt x="165" y="6"/>
                      <a:pt x="164" y="3"/>
                    </a:cubicBezTo>
                    <a:cubicBezTo>
                      <a:pt x="162" y="1"/>
                      <a:pt x="156" y="0"/>
                      <a:pt x="150" y="1"/>
                    </a:cubicBezTo>
                    <a:cubicBezTo>
                      <a:pt x="145" y="2"/>
                      <a:pt x="145" y="2"/>
                      <a:pt x="131" y="4"/>
                    </a:cubicBezTo>
                    <a:cubicBezTo>
                      <a:pt x="117" y="7"/>
                      <a:pt x="117" y="6"/>
                      <a:pt x="107" y="8"/>
                    </a:cubicBezTo>
                    <a:cubicBezTo>
                      <a:pt x="97" y="9"/>
                      <a:pt x="86" y="4"/>
                      <a:pt x="90" y="1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6" name="Freeform 398">
                <a:extLst>
                  <a:ext uri="{FF2B5EF4-FFF2-40B4-BE49-F238E27FC236}">
                    <a16:creationId xmlns:a16="http://schemas.microsoft.com/office/drawing/2014/main" id="{0E4B46EE-41E9-49A2-948E-E88CE7D41DB7}"/>
                  </a:ext>
                </a:extLst>
              </p:cNvPr>
              <p:cNvSpPr>
                <a:spLocks/>
              </p:cNvSpPr>
              <p:nvPr/>
            </p:nvSpPr>
            <p:spPr bwMode="auto">
              <a:xfrm>
                <a:off x="4157151" y="1927568"/>
                <a:ext cx="307532" cy="115325"/>
              </a:xfrm>
              <a:custGeom>
                <a:avLst/>
                <a:gdLst>
                  <a:gd name="T0" fmla="*/ 37 w 334"/>
                  <a:gd name="T1" fmla="*/ 55 h 126"/>
                  <a:gd name="T2" fmla="*/ 57 w 334"/>
                  <a:gd name="T3" fmla="*/ 54 h 126"/>
                  <a:gd name="T4" fmla="*/ 66 w 334"/>
                  <a:gd name="T5" fmla="*/ 58 h 126"/>
                  <a:gd name="T6" fmla="*/ 43 w 334"/>
                  <a:gd name="T7" fmla="*/ 61 h 126"/>
                  <a:gd name="T8" fmla="*/ 20 w 334"/>
                  <a:gd name="T9" fmla="*/ 66 h 126"/>
                  <a:gd name="T10" fmla="*/ 32 w 334"/>
                  <a:gd name="T11" fmla="*/ 75 h 126"/>
                  <a:gd name="T12" fmla="*/ 66 w 334"/>
                  <a:gd name="T13" fmla="*/ 73 h 126"/>
                  <a:gd name="T14" fmla="*/ 101 w 334"/>
                  <a:gd name="T15" fmla="*/ 75 h 126"/>
                  <a:gd name="T16" fmla="*/ 96 w 334"/>
                  <a:gd name="T17" fmla="*/ 83 h 126"/>
                  <a:gd name="T18" fmla="*/ 50 w 334"/>
                  <a:gd name="T19" fmla="*/ 82 h 126"/>
                  <a:gd name="T20" fmla="*/ 11 w 334"/>
                  <a:gd name="T21" fmla="*/ 87 h 126"/>
                  <a:gd name="T22" fmla="*/ 16 w 334"/>
                  <a:gd name="T23" fmla="*/ 102 h 126"/>
                  <a:gd name="T24" fmla="*/ 49 w 334"/>
                  <a:gd name="T25" fmla="*/ 107 h 126"/>
                  <a:gd name="T26" fmla="*/ 53 w 334"/>
                  <a:gd name="T27" fmla="*/ 124 h 126"/>
                  <a:gd name="T28" fmla="*/ 90 w 334"/>
                  <a:gd name="T29" fmla="*/ 122 h 126"/>
                  <a:gd name="T30" fmla="*/ 133 w 334"/>
                  <a:gd name="T31" fmla="*/ 115 h 126"/>
                  <a:gd name="T32" fmla="*/ 164 w 334"/>
                  <a:gd name="T33" fmla="*/ 110 h 126"/>
                  <a:gd name="T34" fmla="*/ 190 w 334"/>
                  <a:gd name="T35" fmla="*/ 101 h 126"/>
                  <a:gd name="T36" fmla="*/ 202 w 334"/>
                  <a:gd name="T37" fmla="*/ 108 h 126"/>
                  <a:gd name="T38" fmla="*/ 225 w 334"/>
                  <a:gd name="T39" fmla="*/ 114 h 126"/>
                  <a:gd name="T40" fmla="*/ 249 w 334"/>
                  <a:gd name="T41" fmla="*/ 115 h 126"/>
                  <a:gd name="T42" fmla="*/ 258 w 334"/>
                  <a:gd name="T43" fmla="*/ 101 h 126"/>
                  <a:gd name="T44" fmla="*/ 267 w 334"/>
                  <a:gd name="T45" fmla="*/ 96 h 126"/>
                  <a:gd name="T46" fmla="*/ 286 w 334"/>
                  <a:gd name="T47" fmla="*/ 95 h 126"/>
                  <a:gd name="T48" fmla="*/ 304 w 334"/>
                  <a:gd name="T49" fmla="*/ 91 h 126"/>
                  <a:gd name="T50" fmla="*/ 287 w 334"/>
                  <a:gd name="T51" fmla="*/ 77 h 126"/>
                  <a:gd name="T52" fmla="*/ 267 w 334"/>
                  <a:gd name="T53" fmla="*/ 69 h 126"/>
                  <a:gd name="T54" fmla="*/ 279 w 334"/>
                  <a:gd name="T55" fmla="*/ 54 h 126"/>
                  <a:gd name="T56" fmla="*/ 289 w 334"/>
                  <a:gd name="T57" fmla="*/ 33 h 126"/>
                  <a:gd name="T58" fmla="*/ 303 w 334"/>
                  <a:gd name="T59" fmla="*/ 19 h 126"/>
                  <a:gd name="T60" fmla="*/ 325 w 334"/>
                  <a:gd name="T61" fmla="*/ 1 h 126"/>
                  <a:gd name="T62" fmla="*/ 297 w 334"/>
                  <a:gd name="T63" fmla="*/ 4 h 126"/>
                  <a:gd name="T64" fmla="*/ 294 w 334"/>
                  <a:gd name="T65" fmla="*/ 15 h 126"/>
                  <a:gd name="T66" fmla="*/ 270 w 334"/>
                  <a:gd name="T67" fmla="*/ 13 h 126"/>
                  <a:gd name="T68" fmla="*/ 246 w 334"/>
                  <a:gd name="T69" fmla="*/ 25 h 126"/>
                  <a:gd name="T70" fmla="*/ 231 w 334"/>
                  <a:gd name="T71" fmla="*/ 47 h 126"/>
                  <a:gd name="T72" fmla="*/ 221 w 334"/>
                  <a:gd name="T73" fmla="*/ 45 h 126"/>
                  <a:gd name="T74" fmla="*/ 227 w 334"/>
                  <a:gd name="T75" fmla="*/ 27 h 126"/>
                  <a:gd name="T76" fmla="*/ 207 w 334"/>
                  <a:gd name="T77" fmla="*/ 18 h 126"/>
                  <a:gd name="T78" fmla="*/ 192 w 334"/>
                  <a:gd name="T79" fmla="*/ 32 h 126"/>
                  <a:gd name="T80" fmla="*/ 187 w 334"/>
                  <a:gd name="T81" fmla="*/ 22 h 126"/>
                  <a:gd name="T82" fmla="*/ 156 w 334"/>
                  <a:gd name="T83" fmla="*/ 23 h 126"/>
                  <a:gd name="T84" fmla="*/ 146 w 334"/>
                  <a:gd name="T85" fmla="*/ 22 h 126"/>
                  <a:gd name="T86" fmla="*/ 136 w 334"/>
                  <a:gd name="T87" fmla="*/ 17 h 126"/>
                  <a:gd name="T88" fmla="*/ 109 w 334"/>
                  <a:gd name="T89" fmla="*/ 20 h 126"/>
                  <a:gd name="T90" fmla="*/ 61 w 334"/>
                  <a:gd name="T91" fmla="*/ 36 h 126"/>
                  <a:gd name="T92" fmla="*/ 23 w 334"/>
                  <a:gd name="T93"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4" h="126">
                    <a:moveTo>
                      <a:pt x="42" y="51"/>
                    </a:moveTo>
                    <a:cubicBezTo>
                      <a:pt x="38" y="53"/>
                      <a:pt x="33" y="54"/>
                      <a:pt x="37" y="55"/>
                    </a:cubicBezTo>
                    <a:cubicBezTo>
                      <a:pt x="41" y="56"/>
                      <a:pt x="40" y="57"/>
                      <a:pt x="46" y="56"/>
                    </a:cubicBezTo>
                    <a:cubicBezTo>
                      <a:pt x="52" y="55"/>
                      <a:pt x="51" y="55"/>
                      <a:pt x="57" y="54"/>
                    </a:cubicBezTo>
                    <a:cubicBezTo>
                      <a:pt x="63" y="54"/>
                      <a:pt x="73" y="51"/>
                      <a:pt x="72" y="53"/>
                    </a:cubicBezTo>
                    <a:cubicBezTo>
                      <a:pt x="71" y="54"/>
                      <a:pt x="72" y="57"/>
                      <a:pt x="66" y="58"/>
                    </a:cubicBezTo>
                    <a:cubicBezTo>
                      <a:pt x="60" y="58"/>
                      <a:pt x="58" y="59"/>
                      <a:pt x="54" y="59"/>
                    </a:cubicBezTo>
                    <a:cubicBezTo>
                      <a:pt x="50" y="60"/>
                      <a:pt x="49" y="60"/>
                      <a:pt x="43" y="61"/>
                    </a:cubicBezTo>
                    <a:cubicBezTo>
                      <a:pt x="37" y="62"/>
                      <a:pt x="34" y="63"/>
                      <a:pt x="30" y="64"/>
                    </a:cubicBezTo>
                    <a:cubicBezTo>
                      <a:pt x="26" y="64"/>
                      <a:pt x="23" y="60"/>
                      <a:pt x="20" y="66"/>
                    </a:cubicBezTo>
                    <a:cubicBezTo>
                      <a:pt x="18" y="72"/>
                      <a:pt x="14" y="74"/>
                      <a:pt x="20" y="74"/>
                    </a:cubicBezTo>
                    <a:cubicBezTo>
                      <a:pt x="25" y="75"/>
                      <a:pt x="26" y="75"/>
                      <a:pt x="32" y="75"/>
                    </a:cubicBezTo>
                    <a:cubicBezTo>
                      <a:pt x="38" y="75"/>
                      <a:pt x="38" y="74"/>
                      <a:pt x="47" y="74"/>
                    </a:cubicBezTo>
                    <a:cubicBezTo>
                      <a:pt x="56" y="73"/>
                      <a:pt x="64" y="73"/>
                      <a:pt x="66" y="73"/>
                    </a:cubicBezTo>
                    <a:cubicBezTo>
                      <a:pt x="69" y="73"/>
                      <a:pt x="75" y="74"/>
                      <a:pt x="81" y="74"/>
                    </a:cubicBezTo>
                    <a:cubicBezTo>
                      <a:pt x="88" y="74"/>
                      <a:pt x="94" y="75"/>
                      <a:pt x="101" y="75"/>
                    </a:cubicBezTo>
                    <a:cubicBezTo>
                      <a:pt x="108" y="75"/>
                      <a:pt x="119" y="78"/>
                      <a:pt x="114" y="80"/>
                    </a:cubicBezTo>
                    <a:cubicBezTo>
                      <a:pt x="109" y="82"/>
                      <a:pt x="108" y="83"/>
                      <a:pt x="96" y="83"/>
                    </a:cubicBezTo>
                    <a:cubicBezTo>
                      <a:pt x="85" y="83"/>
                      <a:pt x="83" y="82"/>
                      <a:pt x="75" y="82"/>
                    </a:cubicBezTo>
                    <a:cubicBezTo>
                      <a:pt x="67" y="82"/>
                      <a:pt x="58" y="80"/>
                      <a:pt x="50" y="82"/>
                    </a:cubicBezTo>
                    <a:cubicBezTo>
                      <a:pt x="43" y="84"/>
                      <a:pt x="38" y="84"/>
                      <a:pt x="31" y="84"/>
                    </a:cubicBezTo>
                    <a:cubicBezTo>
                      <a:pt x="25" y="85"/>
                      <a:pt x="16" y="84"/>
                      <a:pt x="11" y="87"/>
                    </a:cubicBezTo>
                    <a:cubicBezTo>
                      <a:pt x="7" y="90"/>
                      <a:pt x="0" y="91"/>
                      <a:pt x="5" y="95"/>
                    </a:cubicBezTo>
                    <a:cubicBezTo>
                      <a:pt x="10" y="99"/>
                      <a:pt x="6" y="99"/>
                      <a:pt x="16" y="102"/>
                    </a:cubicBezTo>
                    <a:cubicBezTo>
                      <a:pt x="25" y="104"/>
                      <a:pt x="21" y="104"/>
                      <a:pt x="33" y="105"/>
                    </a:cubicBezTo>
                    <a:cubicBezTo>
                      <a:pt x="44" y="106"/>
                      <a:pt x="52" y="103"/>
                      <a:pt x="49" y="107"/>
                    </a:cubicBezTo>
                    <a:cubicBezTo>
                      <a:pt x="47" y="111"/>
                      <a:pt x="43" y="113"/>
                      <a:pt x="45" y="117"/>
                    </a:cubicBezTo>
                    <a:cubicBezTo>
                      <a:pt x="46" y="121"/>
                      <a:pt x="38" y="126"/>
                      <a:pt x="53" y="124"/>
                    </a:cubicBezTo>
                    <a:cubicBezTo>
                      <a:pt x="67" y="123"/>
                      <a:pt x="70" y="122"/>
                      <a:pt x="77" y="122"/>
                    </a:cubicBezTo>
                    <a:cubicBezTo>
                      <a:pt x="83" y="122"/>
                      <a:pt x="78" y="123"/>
                      <a:pt x="90" y="122"/>
                    </a:cubicBezTo>
                    <a:cubicBezTo>
                      <a:pt x="101" y="120"/>
                      <a:pt x="103" y="120"/>
                      <a:pt x="112" y="118"/>
                    </a:cubicBezTo>
                    <a:cubicBezTo>
                      <a:pt x="122" y="117"/>
                      <a:pt x="123" y="118"/>
                      <a:pt x="133" y="115"/>
                    </a:cubicBezTo>
                    <a:cubicBezTo>
                      <a:pt x="142" y="113"/>
                      <a:pt x="146" y="112"/>
                      <a:pt x="147" y="112"/>
                    </a:cubicBezTo>
                    <a:cubicBezTo>
                      <a:pt x="149" y="112"/>
                      <a:pt x="159" y="114"/>
                      <a:pt x="164" y="110"/>
                    </a:cubicBezTo>
                    <a:cubicBezTo>
                      <a:pt x="170" y="107"/>
                      <a:pt x="173" y="105"/>
                      <a:pt x="178" y="104"/>
                    </a:cubicBezTo>
                    <a:cubicBezTo>
                      <a:pt x="183" y="102"/>
                      <a:pt x="192" y="97"/>
                      <a:pt x="190" y="101"/>
                    </a:cubicBezTo>
                    <a:cubicBezTo>
                      <a:pt x="187" y="105"/>
                      <a:pt x="187" y="106"/>
                      <a:pt x="192" y="106"/>
                    </a:cubicBezTo>
                    <a:cubicBezTo>
                      <a:pt x="196" y="106"/>
                      <a:pt x="203" y="103"/>
                      <a:pt x="202" y="108"/>
                    </a:cubicBezTo>
                    <a:cubicBezTo>
                      <a:pt x="201" y="113"/>
                      <a:pt x="206" y="115"/>
                      <a:pt x="208" y="115"/>
                    </a:cubicBezTo>
                    <a:cubicBezTo>
                      <a:pt x="210" y="115"/>
                      <a:pt x="220" y="111"/>
                      <a:pt x="225" y="114"/>
                    </a:cubicBezTo>
                    <a:cubicBezTo>
                      <a:pt x="231" y="118"/>
                      <a:pt x="228" y="117"/>
                      <a:pt x="238" y="117"/>
                    </a:cubicBezTo>
                    <a:cubicBezTo>
                      <a:pt x="247" y="116"/>
                      <a:pt x="238" y="118"/>
                      <a:pt x="249" y="115"/>
                    </a:cubicBezTo>
                    <a:cubicBezTo>
                      <a:pt x="261" y="111"/>
                      <a:pt x="265" y="115"/>
                      <a:pt x="266" y="110"/>
                    </a:cubicBezTo>
                    <a:cubicBezTo>
                      <a:pt x="268" y="104"/>
                      <a:pt x="263" y="100"/>
                      <a:pt x="258" y="101"/>
                    </a:cubicBezTo>
                    <a:cubicBezTo>
                      <a:pt x="253" y="101"/>
                      <a:pt x="249" y="96"/>
                      <a:pt x="254" y="96"/>
                    </a:cubicBezTo>
                    <a:cubicBezTo>
                      <a:pt x="260" y="97"/>
                      <a:pt x="263" y="101"/>
                      <a:pt x="267" y="96"/>
                    </a:cubicBezTo>
                    <a:cubicBezTo>
                      <a:pt x="271" y="91"/>
                      <a:pt x="276" y="86"/>
                      <a:pt x="278" y="91"/>
                    </a:cubicBezTo>
                    <a:cubicBezTo>
                      <a:pt x="279" y="96"/>
                      <a:pt x="279" y="94"/>
                      <a:pt x="286" y="95"/>
                    </a:cubicBezTo>
                    <a:cubicBezTo>
                      <a:pt x="294" y="96"/>
                      <a:pt x="290" y="97"/>
                      <a:pt x="295" y="95"/>
                    </a:cubicBezTo>
                    <a:cubicBezTo>
                      <a:pt x="300" y="94"/>
                      <a:pt x="304" y="97"/>
                      <a:pt x="304" y="91"/>
                    </a:cubicBezTo>
                    <a:cubicBezTo>
                      <a:pt x="304" y="85"/>
                      <a:pt x="306" y="83"/>
                      <a:pt x="300" y="83"/>
                    </a:cubicBezTo>
                    <a:cubicBezTo>
                      <a:pt x="294" y="83"/>
                      <a:pt x="291" y="78"/>
                      <a:pt x="287" y="77"/>
                    </a:cubicBezTo>
                    <a:cubicBezTo>
                      <a:pt x="283" y="76"/>
                      <a:pt x="281" y="74"/>
                      <a:pt x="276" y="74"/>
                    </a:cubicBezTo>
                    <a:cubicBezTo>
                      <a:pt x="271" y="74"/>
                      <a:pt x="267" y="76"/>
                      <a:pt x="267" y="69"/>
                    </a:cubicBezTo>
                    <a:cubicBezTo>
                      <a:pt x="266" y="63"/>
                      <a:pt x="261" y="63"/>
                      <a:pt x="267" y="60"/>
                    </a:cubicBezTo>
                    <a:cubicBezTo>
                      <a:pt x="274" y="58"/>
                      <a:pt x="278" y="60"/>
                      <a:pt x="279" y="54"/>
                    </a:cubicBezTo>
                    <a:cubicBezTo>
                      <a:pt x="280" y="48"/>
                      <a:pt x="280" y="45"/>
                      <a:pt x="283" y="41"/>
                    </a:cubicBezTo>
                    <a:cubicBezTo>
                      <a:pt x="286" y="37"/>
                      <a:pt x="285" y="37"/>
                      <a:pt x="289" y="33"/>
                    </a:cubicBezTo>
                    <a:cubicBezTo>
                      <a:pt x="293" y="28"/>
                      <a:pt x="289" y="28"/>
                      <a:pt x="295" y="24"/>
                    </a:cubicBezTo>
                    <a:cubicBezTo>
                      <a:pt x="301" y="20"/>
                      <a:pt x="287" y="23"/>
                      <a:pt x="303" y="19"/>
                    </a:cubicBezTo>
                    <a:cubicBezTo>
                      <a:pt x="318" y="16"/>
                      <a:pt x="318" y="20"/>
                      <a:pt x="322" y="12"/>
                    </a:cubicBezTo>
                    <a:cubicBezTo>
                      <a:pt x="326" y="4"/>
                      <a:pt x="334" y="1"/>
                      <a:pt x="325" y="1"/>
                    </a:cubicBezTo>
                    <a:cubicBezTo>
                      <a:pt x="316" y="1"/>
                      <a:pt x="316" y="0"/>
                      <a:pt x="310" y="1"/>
                    </a:cubicBezTo>
                    <a:cubicBezTo>
                      <a:pt x="305" y="3"/>
                      <a:pt x="301" y="2"/>
                      <a:pt x="297" y="4"/>
                    </a:cubicBezTo>
                    <a:cubicBezTo>
                      <a:pt x="293" y="6"/>
                      <a:pt x="282" y="4"/>
                      <a:pt x="287" y="7"/>
                    </a:cubicBezTo>
                    <a:cubicBezTo>
                      <a:pt x="291" y="11"/>
                      <a:pt x="297" y="13"/>
                      <a:pt x="294" y="15"/>
                    </a:cubicBezTo>
                    <a:cubicBezTo>
                      <a:pt x="290" y="16"/>
                      <a:pt x="292" y="15"/>
                      <a:pt x="284" y="13"/>
                    </a:cubicBezTo>
                    <a:cubicBezTo>
                      <a:pt x="277" y="12"/>
                      <a:pt x="276" y="11"/>
                      <a:pt x="270" y="13"/>
                    </a:cubicBezTo>
                    <a:cubicBezTo>
                      <a:pt x="265" y="14"/>
                      <a:pt x="261" y="10"/>
                      <a:pt x="257" y="15"/>
                    </a:cubicBezTo>
                    <a:cubicBezTo>
                      <a:pt x="254" y="20"/>
                      <a:pt x="248" y="21"/>
                      <a:pt x="246" y="25"/>
                    </a:cubicBezTo>
                    <a:cubicBezTo>
                      <a:pt x="244" y="28"/>
                      <a:pt x="239" y="29"/>
                      <a:pt x="238" y="34"/>
                    </a:cubicBezTo>
                    <a:cubicBezTo>
                      <a:pt x="237" y="39"/>
                      <a:pt x="234" y="45"/>
                      <a:pt x="231" y="47"/>
                    </a:cubicBezTo>
                    <a:cubicBezTo>
                      <a:pt x="229" y="50"/>
                      <a:pt x="226" y="53"/>
                      <a:pt x="223" y="51"/>
                    </a:cubicBezTo>
                    <a:cubicBezTo>
                      <a:pt x="220" y="49"/>
                      <a:pt x="219" y="48"/>
                      <a:pt x="221" y="45"/>
                    </a:cubicBezTo>
                    <a:cubicBezTo>
                      <a:pt x="223" y="41"/>
                      <a:pt x="219" y="40"/>
                      <a:pt x="224" y="36"/>
                    </a:cubicBezTo>
                    <a:cubicBezTo>
                      <a:pt x="229" y="32"/>
                      <a:pt x="229" y="31"/>
                      <a:pt x="227" y="27"/>
                    </a:cubicBezTo>
                    <a:cubicBezTo>
                      <a:pt x="226" y="23"/>
                      <a:pt x="227" y="20"/>
                      <a:pt x="222" y="20"/>
                    </a:cubicBezTo>
                    <a:cubicBezTo>
                      <a:pt x="217" y="20"/>
                      <a:pt x="208" y="16"/>
                      <a:pt x="207" y="18"/>
                    </a:cubicBezTo>
                    <a:cubicBezTo>
                      <a:pt x="207" y="21"/>
                      <a:pt x="214" y="25"/>
                      <a:pt x="208" y="28"/>
                    </a:cubicBezTo>
                    <a:cubicBezTo>
                      <a:pt x="203" y="30"/>
                      <a:pt x="197" y="31"/>
                      <a:pt x="192" y="32"/>
                    </a:cubicBezTo>
                    <a:cubicBezTo>
                      <a:pt x="186" y="34"/>
                      <a:pt x="176" y="32"/>
                      <a:pt x="183" y="29"/>
                    </a:cubicBezTo>
                    <a:cubicBezTo>
                      <a:pt x="191" y="26"/>
                      <a:pt x="194" y="24"/>
                      <a:pt x="187" y="22"/>
                    </a:cubicBezTo>
                    <a:cubicBezTo>
                      <a:pt x="180" y="20"/>
                      <a:pt x="176" y="16"/>
                      <a:pt x="169" y="18"/>
                    </a:cubicBezTo>
                    <a:cubicBezTo>
                      <a:pt x="162" y="20"/>
                      <a:pt x="165" y="17"/>
                      <a:pt x="156" y="23"/>
                    </a:cubicBezTo>
                    <a:cubicBezTo>
                      <a:pt x="147" y="29"/>
                      <a:pt x="132" y="31"/>
                      <a:pt x="134" y="29"/>
                    </a:cubicBezTo>
                    <a:cubicBezTo>
                      <a:pt x="137" y="26"/>
                      <a:pt x="141" y="27"/>
                      <a:pt x="146" y="22"/>
                    </a:cubicBezTo>
                    <a:cubicBezTo>
                      <a:pt x="151" y="17"/>
                      <a:pt x="154" y="11"/>
                      <a:pt x="148" y="12"/>
                    </a:cubicBezTo>
                    <a:cubicBezTo>
                      <a:pt x="141" y="13"/>
                      <a:pt x="141" y="16"/>
                      <a:pt x="136" y="17"/>
                    </a:cubicBezTo>
                    <a:cubicBezTo>
                      <a:pt x="131" y="17"/>
                      <a:pt x="134" y="16"/>
                      <a:pt x="126" y="17"/>
                    </a:cubicBezTo>
                    <a:cubicBezTo>
                      <a:pt x="118" y="19"/>
                      <a:pt x="118" y="17"/>
                      <a:pt x="109" y="20"/>
                    </a:cubicBezTo>
                    <a:cubicBezTo>
                      <a:pt x="99" y="24"/>
                      <a:pt x="98" y="23"/>
                      <a:pt x="86" y="27"/>
                    </a:cubicBezTo>
                    <a:cubicBezTo>
                      <a:pt x="75" y="31"/>
                      <a:pt x="67" y="32"/>
                      <a:pt x="61" y="36"/>
                    </a:cubicBezTo>
                    <a:cubicBezTo>
                      <a:pt x="56" y="40"/>
                      <a:pt x="43" y="41"/>
                      <a:pt x="34" y="43"/>
                    </a:cubicBezTo>
                    <a:cubicBezTo>
                      <a:pt x="26" y="46"/>
                      <a:pt x="13" y="49"/>
                      <a:pt x="23" y="50"/>
                    </a:cubicBezTo>
                    <a:cubicBezTo>
                      <a:pt x="32" y="52"/>
                      <a:pt x="42" y="44"/>
                      <a:pt x="42" y="5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7" name="Freeform 399">
                <a:extLst>
                  <a:ext uri="{FF2B5EF4-FFF2-40B4-BE49-F238E27FC236}">
                    <a16:creationId xmlns:a16="http://schemas.microsoft.com/office/drawing/2014/main" id="{CEC66001-48D1-4542-A0FF-1BA2B05E7990}"/>
                  </a:ext>
                </a:extLst>
              </p:cNvPr>
              <p:cNvSpPr>
                <a:spLocks/>
              </p:cNvSpPr>
              <p:nvPr/>
            </p:nvSpPr>
            <p:spPr bwMode="auto">
              <a:xfrm>
                <a:off x="4467495" y="1920068"/>
                <a:ext cx="118137" cy="61881"/>
              </a:xfrm>
              <a:custGeom>
                <a:avLst/>
                <a:gdLst>
                  <a:gd name="T0" fmla="*/ 3 w 129"/>
                  <a:gd name="T1" fmla="*/ 33 h 67"/>
                  <a:gd name="T2" fmla="*/ 12 w 129"/>
                  <a:gd name="T3" fmla="*/ 26 h 67"/>
                  <a:gd name="T4" fmla="*/ 24 w 129"/>
                  <a:gd name="T5" fmla="*/ 24 h 67"/>
                  <a:gd name="T6" fmla="*/ 27 w 129"/>
                  <a:gd name="T7" fmla="*/ 33 h 67"/>
                  <a:gd name="T8" fmla="*/ 38 w 129"/>
                  <a:gd name="T9" fmla="*/ 33 h 67"/>
                  <a:gd name="T10" fmla="*/ 49 w 129"/>
                  <a:gd name="T11" fmla="*/ 27 h 67"/>
                  <a:gd name="T12" fmla="*/ 54 w 129"/>
                  <a:gd name="T13" fmla="*/ 23 h 67"/>
                  <a:gd name="T14" fmla="*/ 47 w 129"/>
                  <a:gd name="T15" fmla="*/ 20 h 67"/>
                  <a:gd name="T16" fmla="*/ 42 w 129"/>
                  <a:gd name="T17" fmla="*/ 14 h 67"/>
                  <a:gd name="T18" fmla="*/ 52 w 129"/>
                  <a:gd name="T19" fmla="*/ 14 h 67"/>
                  <a:gd name="T20" fmla="*/ 57 w 129"/>
                  <a:gd name="T21" fmla="*/ 13 h 67"/>
                  <a:gd name="T22" fmla="*/ 61 w 129"/>
                  <a:gd name="T23" fmla="*/ 9 h 67"/>
                  <a:gd name="T24" fmla="*/ 72 w 129"/>
                  <a:gd name="T25" fmla="*/ 5 h 67"/>
                  <a:gd name="T26" fmla="*/ 81 w 129"/>
                  <a:gd name="T27" fmla="*/ 5 h 67"/>
                  <a:gd name="T28" fmla="*/ 88 w 129"/>
                  <a:gd name="T29" fmla="*/ 9 h 67"/>
                  <a:gd name="T30" fmla="*/ 94 w 129"/>
                  <a:gd name="T31" fmla="*/ 9 h 67"/>
                  <a:gd name="T32" fmla="*/ 100 w 129"/>
                  <a:gd name="T33" fmla="*/ 5 h 67"/>
                  <a:gd name="T34" fmla="*/ 109 w 129"/>
                  <a:gd name="T35" fmla="*/ 4 h 67"/>
                  <a:gd name="T36" fmla="*/ 123 w 129"/>
                  <a:gd name="T37" fmla="*/ 1 h 67"/>
                  <a:gd name="T38" fmla="*/ 119 w 129"/>
                  <a:gd name="T39" fmla="*/ 7 h 67"/>
                  <a:gd name="T40" fmla="*/ 125 w 129"/>
                  <a:gd name="T41" fmla="*/ 10 h 67"/>
                  <a:gd name="T42" fmla="*/ 122 w 129"/>
                  <a:gd name="T43" fmla="*/ 15 h 67"/>
                  <a:gd name="T44" fmla="*/ 111 w 129"/>
                  <a:gd name="T45" fmla="*/ 17 h 67"/>
                  <a:gd name="T46" fmla="*/ 101 w 129"/>
                  <a:gd name="T47" fmla="*/ 21 h 67"/>
                  <a:gd name="T48" fmla="*/ 88 w 129"/>
                  <a:gd name="T49" fmla="*/ 26 h 67"/>
                  <a:gd name="T50" fmla="*/ 95 w 129"/>
                  <a:gd name="T51" fmla="*/ 28 h 67"/>
                  <a:gd name="T52" fmla="*/ 101 w 129"/>
                  <a:gd name="T53" fmla="*/ 28 h 67"/>
                  <a:gd name="T54" fmla="*/ 106 w 129"/>
                  <a:gd name="T55" fmla="*/ 32 h 67"/>
                  <a:gd name="T56" fmla="*/ 112 w 129"/>
                  <a:gd name="T57" fmla="*/ 24 h 67"/>
                  <a:gd name="T58" fmla="*/ 116 w 129"/>
                  <a:gd name="T59" fmla="*/ 27 h 67"/>
                  <a:gd name="T60" fmla="*/ 109 w 129"/>
                  <a:gd name="T61" fmla="*/ 36 h 67"/>
                  <a:gd name="T62" fmla="*/ 101 w 129"/>
                  <a:gd name="T63" fmla="*/ 43 h 67"/>
                  <a:gd name="T64" fmla="*/ 92 w 129"/>
                  <a:gd name="T65" fmla="*/ 51 h 67"/>
                  <a:gd name="T66" fmla="*/ 83 w 129"/>
                  <a:gd name="T67" fmla="*/ 56 h 67"/>
                  <a:gd name="T68" fmla="*/ 64 w 129"/>
                  <a:gd name="T69" fmla="*/ 59 h 67"/>
                  <a:gd name="T70" fmla="*/ 59 w 129"/>
                  <a:gd name="T71" fmla="*/ 59 h 67"/>
                  <a:gd name="T72" fmla="*/ 51 w 129"/>
                  <a:gd name="T73" fmla="*/ 59 h 67"/>
                  <a:gd name="T74" fmla="*/ 49 w 129"/>
                  <a:gd name="T75" fmla="*/ 65 h 67"/>
                  <a:gd name="T76" fmla="*/ 36 w 129"/>
                  <a:gd name="T77" fmla="*/ 65 h 67"/>
                  <a:gd name="T78" fmla="*/ 28 w 129"/>
                  <a:gd name="T79" fmla="*/ 62 h 67"/>
                  <a:gd name="T80" fmla="*/ 27 w 129"/>
                  <a:gd name="T81" fmla="*/ 54 h 67"/>
                  <a:gd name="T82" fmla="*/ 15 w 129"/>
                  <a:gd name="T83" fmla="*/ 43 h 67"/>
                  <a:gd name="T84" fmla="*/ 6 w 129"/>
                  <a:gd name="T85" fmla="*/ 41 h 67"/>
                  <a:gd name="T86" fmla="*/ 3 w 129"/>
                  <a:gd name="T87" fmla="*/ 3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9" h="67">
                    <a:moveTo>
                      <a:pt x="3" y="33"/>
                    </a:moveTo>
                    <a:cubicBezTo>
                      <a:pt x="6" y="27"/>
                      <a:pt x="10" y="26"/>
                      <a:pt x="12" y="26"/>
                    </a:cubicBezTo>
                    <a:cubicBezTo>
                      <a:pt x="13" y="27"/>
                      <a:pt x="23" y="21"/>
                      <a:pt x="24" y="24"/>
                    </a:cubicBezTo>
                    <a:cubicBezTo>
                      <a:pt x="26" y="27"/>
                      <a:pt x="21" y="33"/>
                      <a:pt x="27" y="33"/>
                    </a:cubicBezTo>
                    <a:cubicBezTo>
                      <a:pt x="33" y="34"/>
                      <a:pt x="31" y="34"/>
                      <a:pt x="38" y="33"/>
                    </a:cubicBezTo>
                    <a:cubicBezTo>
                      <a:pt x="46" y="32"/>
                      <a:pt x="44" y="29"/>
                      <a:pt x="49" y="27"/>
                    </a:cubicBezTo>
                    <a:cubicBezTo>
                      <a:pt x="54" y="25"/>
                      <a:pt x="58" y="24"/>
                      <a:pt x="54" y="23"/>
                    </a:cubicBezTo>
                    <a:cubicBezTo>
                      <a:pt x="51" y="21"/>
                      <a:pt x="52" y="21"/>
                      <a:pt x="47" y="20"/>
                    </a:cubicBezTo>
                    <a:cubicBezTo>
                      <a:pt x="42" y="18"/>
                      <a:pt x="38" y="15"/>
                      <a:pt x="42" y="14"/>
                    </a:cubicBezTo>
                    <a:cubicBezTo>
                      <a:pt x="46" y="14"/>
                      <a:pt x="48" y="15"/>
                      <a:pt x="52" y="14"/>
                    </a:cubicBezTo>
                    <a:cubicBezTo>
                      <a:pt x="55" y="14"/>
                      <a:pt x="57" y="17"/>
                      <a:pt x="57" y="13"/>
                    </a:cubicBezTo>
                    <a:cubicBezTo>
                      <a:pt x="57" y="10"/>
                      <a:pt x="56" y="9"/>
                      <a:pt x="61" y="9"/>
                    </a:cubicBezTo>
                    <a:cubicBezTo>
                      <a:pt x="67" y="8"/>
                      <a:pt x="68" y="4"/>
                      <a:pt x="72" y="5"/>
                    </a:cubicBezTo>
                    <a:cubicBezTo>
                      <a:pt x="76" y="6"/>
                      <a:pt x="78" y="3"/>
                      <a:pt x="81" y="5"/>
                    </a:cubicBezTo>
                    <a:cubicBezTo>
                      <a:pt x="84" y="7"/>
                      <a:pt x="84" y="8"/>
                      <a:pt x="88" y="9"/>
                    </a:cubicBezTo>
                    <a:cubicBezTo>
                      <a:pt x="91" y="9"/>
                      <a:pt x="94" y="12"/>
                      <a:pt x="94" y="9"/>
                    </a:cubicBezTo>
                    <a:cubicBezTo>
                      <a:pt x="94" y="6"/>
                      <a:pt x="93" y="5"/>
                      <a:pt x="100" y="5"/>
                    </a:cubicBezTo>
                    <a:cubicBezTo>
                      <a:pt x="106" y="5"/>
                      <a:pt x="101" y="5"/>
                      <a:pt x="109" y="4"/>
                    </a:cubicBezTo>
                    <a:cubicBezTo>
                      <a:pt x="116" y="3"/>
                      <a:pt x="123" y="0"/>
                      <a:pt x="123" y="1"/>
                    </a:cubicBezTo>
                    <a:cubicBezTo>
                      <a:pt x="124" y="2"/>
                      <a:pt x="114" y="4"/>
                      <a:pt x="119" y="7"/>
                    </a:cubicBezTo>
                    <a:cubicBezTo>
                      <a:pt x="123" y="9"/>
                      <a:pt x="125" y="7"/>
                      <a:pt x="125" y="10"/>
                    </a:cubicBezTo>
                    <a:cubicBezTo>
                      <a:pt x="125" y="12"/>
                      <a:pt x="129" y="15"/>
                      <a:pt x="122" y="15"/>
                    </a:cubicBezTo>
                    <a:cubicBezTo>
                      <a:pt x="116" y="15"/>
                      <a:pt x="112" y="16"/>
                      <a:pt x="111" y="17"/>
                    </a:cubicBezTo>
                    <a:cubicBezTo>
                      <a:pt x="109" y="18"/>
                      <a:pt x="108" y="18"/>
                      <a:pt x="101" y="21"/>
                    </a:cubicBezTo>
                    <a:cubicBezTo>
                      <a:pt x="94" y="24"/>
                      <a:pt x="87" y="25"/>
                      <a:pt x="88" y="26"/>
                    </a:cubicBezTo>
                    <a:cubicBezTo>
                      <a:pt x="89" y="28"/>
                      <a:pt x="88" y="28"/>
                      <a:pt x="95" y="28"/>
                    </a:cubicBezTo>
                    <a:cubicBezTo>
                      <a:pt x="101" y="28"/>
                      <a:pt x="99" y="23"/>
                      <a:pt x="101" y="28"/>
                    </a:cubicBezTo>
                    <a:cubicBezTo>
                      <a:pt x="103" y="33"/>
                      <a:pt x="105" y="36"/>
                      <a:pt x="106" y="32"/>
                    </a:cubicBezTo>
                    <a:cubicBezTo>
                      <a:pt x="107" y="28"/>
                      <a:pt x="109" y="24"/>
                      <a:pt x="112" y="24"/>
                    </a:cubicBezTo>
                    <a:cubicBezTo>
                      <a:pt x="115" y="24"/>
                      <a:pt x="117" y="24"/>
                      <a:pt x="116" y="27"/>
                    </a:cubicBezTo>
                    <a:cubicBezTo>
                      <a:pt x="114" y="30"/>
                      <a:pt x="110" y="33"/>
                      <a:pt x="109" y="36"/>
                    </a:cubicBezTo>
                    <a:cubicBezTo>
                      <a:pt x="109" y="39"/>
                      <a:pt x="104" y="39"/>
                      <a:pt x="101" y="43"/>
                    </a:cubicBezTo>
                    <a:cubicBezTo>
                      <a:pt x="97" y="47"/>
                      <a:pt x="96" y="47"/>
                      <a:pt x="92" y="51"/>
                    </a:cubicBezTo>
                    <a:cubicBezTo>
                      <a:pt x="89" y="54"/>
                      <a:pt x="94" y="55"/>
                      <a:pt x="83" y="56"/>
                    </a:cubicBezTo>
                    <a:cubicBezTo>
                      <a:pt x="72" y="58"/>
                      <a:pt x="68" y="59"/>
                      <a:pt x="64" y="59"/>
                    </a:cubicBezTo>
                    <a:cubicBezTo>
                      <a:pt x="61" y="60"/>
                      <a:pt x="62" y="58"/>
                      <a:pt x="59" y="59"/>
                    </a:cubicBezTo>
                    <a:cubicBezTo>
                      <a:pt x="55" y="60"/>
                      <a:pt x="51" y="56"/>
                      <a:pt x="51" y="59"/>
                    </a:cubicBezTo>
                    <a:cubicBezTo>
                      <a:pt x="52" y="63"/>
                      <a:pt x="56" y="64"/>
                      <a:pt x="49" y="65"/>
                    </a:cubicBezTo>
                    <a:cubicBezTo>
                      <a:pt x="43" y="66"/>
                      <a:pt x="43" y="64"/>
                      <a:pt x="36" y="65"/>
                    </a:cubicBezTo>
                    <a:cubicBezTo>
                      <a:pt x="30" y="66"/>
                      <a:pt x="26" y="67"/>
                      <a:pt x="28" y="62"/>
                    </a:cubicBezTo>
                    <a:cubicBezTo>
                      <a:pt x="30" y="57"/>
                      <a:pt x="35" y="60"/>
                      <a:pt x="27" y="54"/>
                    </a:cubicBezTo>
                    <a:cubicBezTo>
                      <a:pt x="18" y="49"/>
                      <a:pt x="19" y="45"/>
                      <a:pt x="15" y="43"/>
                    </a:cubicBezTo>
                    <a:cubicBezTo>
                      <a:pt x="10" y="42"/>
                      <a:pt x="10" y="43"/>
                      <a:pt x="6" y="41"/>
                    </a:cubicBezTo>
                    <a:cubicBezTo>
                      <a:pt x="1" y="38"/>
                      <a:pt x="0" y="37"/>
                      <a:pt x="3" y="3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8" name="Freeform 400">
                <a:extLst>
                  <a:ext uri="{FF2B5EF4-FFF2-40B4-BE49-F238E27FC236}">
                    <a16:creationId xmlns:a16="http://schemas.microsoft.com/office/drawing/2014/main" id="{9204D347-2A8A-49B7-BBA9-B684F60193BB}"/>
                  </a:ext>
                </a:extLst>
              </p:cNvPr>
              <p:cNvSpPr>
                <a:spLocks/>
              </p:cNvSpPr>
              <p:nvPr/>
            </p:nvSpPr>
            <p:spPr bwMode="auto">
              <a:xfrm>
                <a:off x="4295915" y="1867562"/>
                <a:ext cx="210959" cy="55319"/>
              </a:xfrm>
              <a:custGeom>
                <a:avLst/>
                <a:gdLst>
                  <a:gd name="T0" fmla="*/ 13 w 229"/>
                  <a:gd name="T1" fmla="*/ 36 h 60"/>
                  <a:gd name="T2" fmla="*/ 30 w 229"/>
                  <a:gd name="T3" fmla="*/ 41 h 60"/>
                  <a:gd name="T4" fmla="*/ 47 w 229"/>
                  <a:gd name="T5" fmla="*/ 39 h 60"/>
                  <a:gd name="T6" fmla="*/ 65 w 229"/>
                  <a:gd name="T7" fmla="*/ 34 h 60"/>
                  <a:gd name="T8" fmla="*/ 85 w 229"/>
                  <a:gd name="T9" fmla="*/ 36 h 60"/>
                  <a:gd name="T10" fmla="*/ 94 w 229"/>
                  <a:gd name="T11" fmla="*/ 38 h 60"/>
                  <a:gd name="T12" fmla="*/ 70 w 229"/>
                  <a:gd name="T13" fmla="*/ 41 h 60"/>
                  <a:gd name="T14" fmla="*/ 41 w 229"/>
                  <a:gd name="T15" fmla="*/ 47 h 60"/>
                  <a:gd name="T16" fmla="*/ 46 w 229"/>
                  <a:gd name="T17" fmla="*/ 58 h 60"/>
                  <a:gd name="T18" fmla="*/ 70 w 229"/>
                  <a:gd name="T19" fmla="*/ 56 h 60"/>
                  <a:gd name="T20" fmla="*/ 88 w 229"/>
                  <a:gd name="T21" fmla="*/ 51 h 60"/>
                  <a:gd name="T22" fmla="*/ 100 w 229"/>
                  <a:gd name="T23" fmla="*/ 46 h 60"/>
                  <a:gd name="T24" fmla="*/ 118 w 229"/>
                  <a:gd name="T25" fmla="*/ 45 h 60"/>
                  <a:gd name="T26" fmla="*/ 151 w 229"/>
                  <a:gd name="T27" fmla="*/ 42 h 60"/>
                  <a:gd name="T28" fmla="*/ 159 w 229"/>
                  <a:gd name="T29" fmla="*/ 41 h 60"/>
                  <a:gd name="T30" fmla="*/ 178 w 229"/>
                  <a:gd name="T31" fmla="*/ 41 h 60"/>
                  <a:gd name="T32" fmla="*/ 212 w 229"/>
                  <a:gd name="T33" fmla="*/ 31 h 60"/>
                  <a:gd name="T34" fmla="*/ 227 w 229"/>
                  <a:gd name="T35" fmla="*/ 21 h 60"/>
                  <a:gd name="T36" fmla="*/ 210 w 229"/>
                  <a:gd name="T37" fmla="*/ 15 h 60"/>
                  <a:gd name="T38" fmla="*/ 198 w 229"/>
                  <a:gd name="T39" fmla="*/ 21 h 60"/>
                  <a:gd name="T40" fmla="*/ 187 w 229"/>
                  <a:gd name="T41" fmla="*/ 18 h 60"/>
                  <a:gd name="T42" fmla="*/ 193 w 229"/>
                  <a:gd name="T43" fmla="*/ 14 h 60"/>
                  <a:gd name="T44" fmla="*/ 197 w 229"/>
                  <a:gd name="T45" fmla="*/ 5 h 60"/>
                  <a:gd name="T46" fmla="*/ 197 w 229"/>
                  <a:gd name="T47" fmla="*/ 1 h 60"/>
                  <a:gd name="T48" fmla="*/ 182 w 229"/>
                  <a:gd name="T49" fmla="*/ 3 h 60"/>
                  <a:gd name="T50" fmla="*/ 169 w 229"/>
                  <a:gd name="T51" fmla="*/ 9 h 60"/>
                  <a:gd name="T52" fmla="*/ 160 w 229"/>
                  <a:gd name="T53" fmla="*/ 12 h 60"/>
                  <a:gd name="T54" fmla="*/ 165 w 229"/>
                  <a:gd name="T55" fmla="*/ 18 h 60"/>
                  <a:gd name="T56" fmla="*/ 154 w 229"/>
                  <a:gd name="T57" fmla="*/ 22 h 60"/>
                  <a:gd name="T58" fmla="*/ 158 w 229"/>
                  <a:gd name="T59" fmla="*/ 30 h 60"/>
                  <a:gd name="T60" fmla="*/ 132 w 229"/>
                  <a:gd name="T61" fmla="*/ 30 h 60"/>
                  <a:gd name="T62" fmla="*/ 122 w 229"/>
                  <a:gd name="T63" fmla="*/ 24 h 60"/>
                  <a:gd name="T64" fmla="*/ 123 w 229"/>
                  <a:gd name="T65" fmla="*/ 18 h 60"/>
                  <a:gd name="T66" fmla="*/ 110 w 229"/>
                  <a:gd name="T67" fmla="*/ 13 h 60"/>
                  <a:gd name="T68" fmla="*/ 99 w 229"/>
                  <a:gd name="T69" fmla="*/ 12 h 60"/>
                  <a:gd name="T70" fmla="*/ 88 w 229"/>
                  <a:gd name="T71" fmla="*/ 7 h 60"/>
                  <a:gd name="T72" fmla="*/ 78 w 229"/>
                  <a:gd name="T73" fmla="*/ 9 h 60"/>
                  <a:gd name="T74" fmla="*/ 65 w 229"/>
                  <a:gd name="T75" fmla="*/ 13 h 60"/>
                  <a:gd name="T76" fmla="*/ 56 w 229"/>
                  <a:gd name="T77" fmla="*/ 16 h 60"/>
                  <a:gd name="T78" fmla="*/ 40 w 229"/>
                  <a:gd name="T79" fmla="*/ 20 h 60"/>
                  <a:gd name="T80" fmla="*/ 31 w 229"/>
                  <a:gd name="T81" fmla="*/ 24 h 60"/>
                  <a:gd name="T82" fmla="*/ 19 w 229"/>
                  <a:gd name="T83" fmla="*/ 30 h 60"/>
                  <a:gd name="T84" fmla="*/ 4 w 229"/>
                  <a:gd name="T85" fmla="*/ 36 h 60"/>
                  <a:gd name="T86" fmla="*/ 8 w 229"/>
                  <a:gd name="T87" fmla="*/ 40 h 60"/>
                  <a:gd name="T88" fmla="*/ 13 w 229"/>
                  <a:gd name="T89"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9" h="60">
                    <a:moveTo>
                      <a:pt x="13" y="36"/>
                    </a:moveTo>
                    <a:cubicBezTo>
                      <a:pt x="24" y="42"/>
                      <a:pt x="16" y="41"/>
                      <a:pt x="30" y="41"/>
                    </a:cubicBezTo>
                    <a:cubicBezTo>
                      <a:pt x="43" y="41"/>
                      <a:pt x="31" y="41"/>
                      <a:pt x="47" y="39"/>
                    </a:cubicBezTo>
                    <a:cubicBezTo>
                      <a:pt x="63" y="36"/>
                      <a:pt x="60" y="33"/>
                      <a:pt x="65" y="34"/>
                    </a:cubicBezTo>
                    <a:cubicBezTo>
                      <a:pt x="70" y="35"/>
                      <a:pt x="79" y="36"/>
                      <a:pt x="85" y="36"/>
                    </a:cubicBezTo>
                    <a:cubicBezTo>
                      <a:pt x="91" y="36"/>
                      <a:pt x="104" y="35"/>
                      <a:pt x="94" y="38"/>
                    </a:cubicBezTo>
                    <a:cubicBezTo>
                      <a:pt x="83" y="40"/>
                      <a:pt x="85" y="37"/>
                      <a:pt x="70" y="41"/>
                    </a:cubicBezTo>
                    <a:cubicBezTo>
                      <a:pt x="55" y="45"/>
                      <a:pt x="39" y="40"/>
                      <a:pt x="41" y="47"/>
                    </a:cubicBezTo>
                    <a:cubicBezTo>
                      <a:pt x="43" y="54"/>
                      <a:pt x="36" y="57"/>
                      <a:pt x="46" y="58"/>
                    </a:cubicBezTo>
                    <a:cubicBezTo>
                      <a:pt x="56" y="58"/>
                      <a:pt x="59" y="60"/>
                      <a:pt x="70" y="56"/>
                    </a:cubicBezTo>
                    <a:cubicBezTo>
                      <a:pt x="81" y="52"/>
                      <a:pt x="76" y="55"/>
                      <a:pt x="88" y="51"/>
                    </a:cubicBezTo>
                    <a:cubicBezTo>
                      <a:pt x="100" y="46"/>
                      <a:pt x="84" y="47"/>
                      <a:pt x="100" y="46"/>
                    </a:cubicBezTo>
                    <a:cubicBezTo>
                      <a:pt x="116" y="45"/>
                      <a:pt x="108" y="46"/>
                      <a:pt x="118" y="45"/>
                    </a:cubicBezTo>
                    <a:cubicBezTo>
                      <a:pt x="128" y="44"/>
                      <a:pt x="150" y="42"/>
                      <a:pt x="151" y="42"/>
                    </a:cubicBezTo>
                    <a:cubicBezTo>
                      <a:pt x="152" y="42"/>
                      <a:pt x="144" y="40"/>
                      <a:pt x="159" y="41"/>
                    </a:cubicBezTo>
                    <a:cubicBezTo>
                      <a:pt x="174" y="41"/>
                      <a:pt x="158" y="46"/>
                      <a:pt x="178" y="41"/>
                    </a:cubicBezTo>
                    <a:cubicBezTo>
                      <a:pt x="199" y="36"/>
                      <a:pt x="207" y="35"/>
                      <a:pt x="212" y="31"/>
                    </a:cubicBezTo>
                    <a:cubicBezTo>
                      <a:pt x="218" y="27"/>
                      <a:pt x="229" y="27"/>
                      <a:pt x="227" y="21"/>
                    </a:cubicBezTo>
                    <a:cubicBezTo>
                      <a:pt x="225" y="15"/>
                      <a:pt x="218" y="12"/>
                      <a:pt x="210" y="15"/>
                    </a:cubicBezTo>
                    <a:cubicBezTo>
                      <a:pt x="202" y="18"/>
                      <a:pt x="208" y="19"/>
                      <a:pt x="198" y="21"/>
                    </a:cubicBezTo>
                    <a:cubicBezTo>
                      <a:pt x="188" y="22"/>
                      <a:pt x="183" y="21"/>
                      <a:pt x="187" y="18"/>
                    </a:cubicBezTo>
                    <a:cubicBezTo>
                      <a:pt x="191" y="15"/>
                      <a:pt x="190" y="17"/>
                      <a:pt x="193" y="14"/>
                    </a:cubicBezTo>
                    <a:cubicBezTo>
                      <a:pt x="197" y="11"/>
                      <a:pt x="195" y="6"/>
                      <a:pt x="197" y="5"/>
                    </a:cubicBezTo>
                    <a:cubicBezTo>
                      <a:pt x="199" y="4"/>
                      <a:pt x="204" y="1"/>
                      <a:pt x="197" y="1"/>
                    </a:cubicBezTo>
                    <a:cubicBezTo>
                      <a:pt x="191" y="1"/>
                      <a:pt x="184" y="0"/>
                      <a:pt x="182" y="3"/>
                    </a:cubicBezTo>
                    <a:cubicBezTo>
                      <a:pt x="180" y="6"/>
                      <a:pt x="172" y="7"/>
                      <a:pt x="169" y="9"/>
                    </a:cubicBezTo>
                    <a:cubicBezTo>
                      <a:pt x="166" y="11"/>
                      <a:pt x="157" y="9"/>
                      <a:pt x="160" y="12"/>
                    </a:cubicBezTo>
                    <a:cubicBezTo>
                      <a:pt x="164" y="15"/>
                      <a:pt x="170" y="16"/>
                      <a:pt x="165" y="18"/>
                    </a:cubicBezTo>
                    <a:cubicBezTo>
                      <a:pt x="160" y="21"/>
                      <a:pt x="151" y="20"/>
                      <a:pt x="154" y="22"/>
                    </a:cubicBezTo>
                    <a:cubicBezTo>
                      <a:pt x="157" y="24"/>
                      <a:pt x="167" y="30"/>
                      <a:pt x="158" y="30"/>
                    </a:cubicBezTo>
                    <a:cubicBezTo>
                      <a:pt x="148" y="29"/>
                      <a:pt x="139" y="30"/>
                      <a:pt x="132" y="30"/>
                    </a:cubicBezTo>
                    <a:cubicBezTo>
                      <a:pt x="124" y="29"/>
                      <a:pt x="121" y="26"/>
                      <a:pt x="122" y="24"/>
                    </a:cubicBezTo>
                    <a:cubicBezTo>
                      <a:pt x="123" y="23"/>
                      <a:pt x="131" y="20"/>
                      <a:pt x="123" y="18"/>
                    </a:cubicBezTo>
                    <a:cubicBezTo>
                      <a:pt x="115" y="16"/>
                      <a:pt x="112" y="13"/>
                      <a:pt x="110" y="13"/>
                    </a:cubicBezTo>
                    <a:cubicBezTo>
                      <a:pt x="108" y="13"/>
                      <a:pt x="102" y="11"/>
                      <a:pt x="99" y="12"/>
                    </a:cubicBezTo>
                    <a:cubicBezTo>
                      <a:pt x="96" y="12"/>
                      <a:pt x="92" y="7"/>
                      <a:pt x="88" y="7"/>
                    </a:cubicBezTo>
                    <a:cubicBezTo>
                      <a:pt x="84" y="8"/>
                      <a:pt x="82" y="5"/>
                      <a:pt x="78" y="9"/>
                    </a:cubicBezTo>
                    <a:cubicBezTo>
                      <a:pt x="74" y="13"/>
                      <a:pt x="70" y="11"/>
                      <a:pt x="65" y="13"/>
                    </a:cubicBezTo>
                    <a:cubicBezTo>
                      <a:pt x="60" y="15"/>
                      <a:pt x="66" y="12"/>
                      <a:pt x="56" y="16"/>
                    </a:cubicBezTo>
                    <a:cubicBezTo>
                      <a:pt x="45" y="20"/>
                      <a:pt x="44" y="17"/>
                      <a:pt x="40" y="20"/>
                    </a:cubicBezTo>
                    <a:cubicBezTo>
                      <a:pt x="35" y="23"/>
                      <a:pt x="39" y="19"/>
                      <a:pt x="31" y="24"/>
                    </a:cubicBezTo>
                    <a:cubicBezTo>
                      <a:pt x="22" y="29"/>
                      <a:pt x="27" y="24"/>
                      <a:pt x="19" y="30"/>
                    </a:cubicBezTo>
                    <a:cubicBezTo>
                      <a:pt x="11" y="35"/>
                      <a:pt x="0" y="34"/>
                      <a:pt x="4" y="36"/>
                    </a:cubicBezTo>
                    <a:cubicBezTo>
                      <a:pt x="8" y="38"/>
                      <a:pt x="7" y="40"/>
                      <a:pt x="8" y="40"/>
                    </a:cubicBezTo>
                    <a:cubicBezTo>
                      <a:pt x="9" y="39"/>
                      <a:pt x="12" y="36"/>
                      <a:pt x="13" y="3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9" name="Freeform 401">
                <a:extLst>
                  <a:ext uri="{FF2B5EF4-FFF2-40B4-BE49-F238E27FC236}">
                    <a16:creationId xmlns:a16="http://schemas.microsoft.com/office/drawing/2014/main" id="{F010963B-1394-4B61-AB7F-A2BED8CBC8CB}"/>
                  </a:ext>
                </a:extLst>
              </p:cNvPr>
              <p:cNvSpPr>
                <a:spLocks/>
              </p:cNvSpPr>
              <p:nvPr/>
            </p:nvSpPr>
            <p:spPr bwMode="auto">
              <a:xfrm>
                <a:off x="4430928" y="1840372"/>
                <a:ext cx="72195" cy="18752"/>
              </a:xfrm>
              <a:custGeom>
                <a:avLst/>
                <a:gdLst>
                  <a:gd name="T0" fmla="*/ 10 w 78"/>
                  <a:gd name="T1" fmla="*/ 9 h 20"/>
                  <a:gd name="T2" fmla="*/ 3 w 78"/>
                  <a:gd name="T3" fmla="*/ 17 h 20"/>
                  <a:gd name="T4" fmla="*/ 16 w 78"/>
                  <a:gd name="T5" fmla="*/ 20 h 20"/>
                  <a:gd name="T6" fmla="*/ 30 w 78"/>
                  <a:gd name="T7" fmla="*/ 18 h 20"/>
                  <a:gd name="T8" fmla="*/ 46 w 78"/>
                  <a:gd name="T9" fmla="*/ 17 h 20"/>
                  <a:gd name="T10" fmla="*/ 59 w 78"/>
                  <a:gd name="T11" fmla="*/ 13 h 20"/>
                  <a:gd name="T12" fmla="*/ 59 w 78"/>
                  <a:gd name="T13" fmla="*/ 8 h 20"/>
                  <a:gd name="T14" fmla="*/ 77 w 78"/>
                  <a:gd name="T15" fmla="*/ 5 h 20"/>
                  <a:gd name="T16" fmla="*/ 67 w 78"/>
                  <a:gd name="T17" fmla="*/ 2 h 20"/>
                  <a:gd name="T18" fmla="*/ 51 w 78"/>
                  <a:gd name="T19" fmla="*/ 2 h 20"/>
                  <a:gd name="T20" fmla="*/ 43 w 78"/>
                  <a:gd name="T21" fmla="*/ 5 h 20"/>
                  <a:gd name="T22" fmla="*/ 32 w 78"/>
                  <a:gd name="T23" fmla="*/ 6 h 20"/>
                  <a:gd name="T24" fmla="*/ 19 w 78"/>
                  <a:gd name="T25" fmla="*/ 7 h 20"/>
                  <a:gd name="T26" fmla="*/ 10 w 78"/>
                  <a:gd name="T27"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20">
                    <a:moveTo>
                      <a:pt x="10" y="9"/>
                    </a:moveTo>
                    <a:cubicBezTo>
                      <a:pt x="5" y="11"/>
                      <a:pt x="0" y="13"/>
                      <a:pt x="3" y="17"/>
                    </a:cubicBezTo>
                    <a:cubicBezTo>
                      <a:pt x="6" y="20"/>
                      <a:pt x="7" y="20"/>
                      <a:pt x="16" y="20"/>
                    </a:cubicBezTo>
                    <a:cubicBezTo>
                      <a:pt x="25" y="19"/>
                      <a:pt x="20" y="18"/>
                      <a:pt x="30" y="18"/>
                    </a:cubicBezTo>
                    <a:cubicBezTo>
                      <a:pt x="40" y="18"/>
                      <a:pt x="35" y="19"/>
                      <a:pt x="46" y="17"/>
                    </a:cubicBezTo>
                    <a:cubicBezTo>
                      <a:pt x="56" y="15"/>
                      <a:pt x="57" y="16"/>
                      <a:pt x="59" y="13"/>
                    </a:cubicBezTo>
                    <a:cubicBezTo>
                      <a:pt x="60" y="10"/>
                      <a:pt x="50" y="8"/>
                      <a:pt x="59" y="8"/>
                    </a:cubicBezTo>
                    <a:cubicBezTo>
                      <a:pt x="67" y="7"/>
                      <a:pt x="75" y="7"/>
                      <a:pt x="77" y="5"/>
                    </a:cubicBezTo>
                    <a:cubicBezTo>
                      <a:pt x="78" y="4"/>
                      <a:pt x="75" y="2"/>
                      <a:pt x="67" y="2"/>
                    </a:cubicBezTo>
                    <a:cubicBezTo>
                      <a:pt x="58" y="2"/>
                      <a:pt x="55" y="0"/>
                      <a:pt x="51" y="2"/>
                    </a:cubicBezTo>
                    <a:cubicBezTo>
                      <a:pt x="48" y="4"/>
                      <a:pt x="48" y="5"/>
                      <a:pt x="43" y="5"/>
                    </a:cubicBezTo>
                    <a:cubicBezTo>
                      <a:pt x="38" y="5"/>
                      <a:pt x="37" y="6"/>
                      <a:pt x="32" y="6"/>
                    </a:cubicBezTo>
                    <a:cubicBezTo>
                      <a:pt x="27" y="7"/>
                      <a:pt x="26" y="7"/>
                      <a:pt x="19" y="7"/>
                    </a:cubicBezTo>
                    <a:cubicBezTo>
                      <a:pt x="12" y="8"/>
                      <a:pt x="9" y="7"/>
                      <a:pt x="10" y="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0" name="Freeform 402">
                <a:extLst>
                  <a:ext uri="{FF2B5EF4-FFF2-40B4-BE49-F238E27FC236}">
                    <a16:creationId xmlns:a16="http://schemas.microsoft.com/office/drawing/2014/main" id="{93183697-3FB0-408A-8294-8826AA47BF88}"/>
                  </a:ext>
                </a:extLst>
              </p:cNvPr>
              <p:cNvSpPr>
                <a:spLocks/>
              </p:cNvSpPr>
              <p:nvPr/>
            </p:nvSpPr>
            <p:spPr bwMode="auto">
              <a:xfrm>
                <a:off x="4456243" y="1828184"/>
                <a:ext cx="67507" cy="15940"/>
              </a:xfrm>
              <a:custGeom>
                <a:avLst/>
                <a:gdLst>
                  <a:gd name="T0" fmla="*/ 8 w 74"/>
                  <a:gd name="T1" fmla="*/ 7 h 17"/>
                  <a:gd name="T2" fmla="*/ 24 w 74"/>
                  <a:gd name="T3" fmla="*/ 5 h 17"/>
                  <a:gd name="T4" fmla="*/ 38 w 74"/>
                  <a:gd name="T5" fmla="*/ 4 h 17"/>
                  <a:gd name="T6" fmla="*/ 53 w 74"/>
                  <a:gd name="T7" fmla="*/ 1 h 17"/>
                  <a:gd name="T8" fmla="*/ 65 w 74"/>
                  <a:gd name="T9" fmla="*/ 4 h 17"/>
                  <a:gd name="T10" fmla="*/ 68 w 74"/>
                  <a:gd name="T11" fmla="*/ 9 h 17"/>
                  <a:gd name="T12" fmla="*/ 56 w 74"/>
                  <a:gd name="T13" fmla="*/ 12 h 17"/>
                  <a:gd name="T14" fmla="*/ 42 w 74"/>
                  <a:gd name="T15" fmla="*/ 11 h 17"/>
                  <a:gd name="T16" fmla="*/ 24 w 74"/>
                  <a:gd name="T17" fmla="*/ 10 h 17"/>
                  <a:gd name="T18" fmla="*/ 13 w 74"/>
                  <a:gd name="T19" fmla="*/ 12 h 17"/>
                  <a:gd name="T20" fmla="*/ 1 w 74"/>
                  <a:gd name="T21" fmla="*/ 13 h 17"/>
                  <a:gd name="T22" fmla="*/ 8 w 74"/>
                  <a:gd name="T2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7">
                    <a:moveTo>
                      <a:pt x="8" y="7"/>
                    </a:moveTo>
                    <a:cubicBezTo>
                      <a:pt x="15" y="6"/>
                      <a:pt x="16" y="6"/>
                      <a:pt x="24" y="5"/>
                    </a:cubicBezTo>
                    <a:cubicBezTo>
                      <a:pt x="31" y="4"/>
                      <a:pt x="29" y="6"/>
                      <a:pt x="38" y="4"/>
                    </a:cubicBezTo>
                    <a:cubicBezTo>
                      <a:pt x="47" y="2"/>
                      <a:pt x="44" y="1"/>
                      <a:pt x="53" y="1"/>
                    </a:cubicBezTo>
                    <a:cubicBezTo>
                      <a:pt x="61" y="2"/>
                      <a:pt x="64" y="0"/>
                      <a:pt x="65" y="4"/>
                    </a:cubicBezTo>
                    <a:cubicBezTo>
                      <a:pt x="67" y="7"/>
                      <a:pt x="74" y="7"/>
                      <a:pt x="68" y="9"/>
                    </a:cubicBezTo>
                    <a:cubicBezTo>
                      <a:pt x="62" y="11"/>
                      <a:pt x="64" y="12"/>
                      <a:pt x="56" y="12"/>
                    </a:cubicBezTo>
                    <a:cubicBezTo>
                      <a:pt x="48" y="12"/>
                      <a:pt x="50" y="11"/>
                      <a:pt x="42" y="11"/>
                    </a:cubicBezTo>
                    <a:cubicBezTo>
                      <a:pt x="35" y="10"/>
                      <a:pt x="29" y="9"/>
                      <a:pt x="24" y="10"/>
                    </a:cubicBezTo>
                    <a:cubicBezTo>
                      <a:pt x="19" y="10"/>
                      <a:pt x="21" y="10"/>
                      <a:pt x="13" y="12"/>
                    </a:cubicBezTo>
                    <a:cubicBezTo>
                      <a:pt x="5" y="13"/>
                      <a:pt x="2" y="17"/>
                      <a:pt x="1" y="13"/>
                    </a:cubicBezTo>
                    <a:cubicBezTo>
                      <a:pt x="0" y="9"/>
                      <a:pt x="4" y="7"/>
                      <a:pt x="8" y="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1" name="Freeform 403">
                <a:extLst>
                  <a:ext uri="{FF2B5EF4-FFF2-40B4-BE49-F238E27FC236}">
                    <a16:creationId xmlns:a16="http://schemas.microsoft.com/office/drawing/2014/main" id="{6027D683-B8C6-4675-81AE-6E81FD5EA234}"/>
                  </a:ext>
                </a:extLst>
              </p:cNvPr>
              <p:cNvSpPr>
                <a:spLocks/>
              </p:cNvSpPr>
              <p:nvPr/>
            </p:nvSpPr>
            <p:spPr bwMode="auto">
              <a:xfrm>
                <a:off x="4580944" y="1817870"/>
                <a:ext cx="88134" cy="34691"/>
              </a:xfrm>
              <a:custGeom>
                <a:avLst/>
                <a:gdLst>
                  <a:gd name="T0" fmla="*/ 34 w 95"/>
                  <a:gd name="T1" fmla="*/ 3 h 38"/>
                  <a:gd name="T2" fmla="*/ 19 w 95"/>
                  <a:gd name="T3" fmla="*/ 5 h 38"/>
                  <a:gd name="T4" fmla="*/ 12 w 95"/>
                  <a:gd name="T5" fmla="*/ 7 h 38"/>
                  <a:gd name="T6" fmla="*/ 21 w 95"/>
                  <a:gd name="T7" fmla="*/ 14 h 38"/>
                  <a:gd name="T8" fmla="*/ 30 w 95"/>
                  <a:gd name="T9" fmla="*/ 16 h 38"/>
                  <a:gd name="T10" fmla="*/ 25 w 95"/>
                  <a:gd name="T11" fmla="*/ 20 h 38"/>
                  <a:gd name="T12" fmla="*/ 11 w 95"/>
                  <a:gd name="T13" fmla="*/ 21 h 38"/>
                  <a:gd name="T14" fmla="*/ 2 w 95"/>
                  <a:gd name="T15" fmla="*/ 22 h 38"/>
                  <a:gd name="T16" fmla="*/ 13 w 95"/>
                  <a:gd name="T17" fmla="*/ 26 h 38"/>
                  <a:gd name="T18" fmla="*/ 26 w 95"/>
                  <a:gd name="T19" fmla="*/ 25 h 38"/>
                  <a:gd name="T20" fmla="*/ 41 w 95"/>
                  <a:gd name="T21" fmla="*/ 26 h 38"/>
                  <a:gd name="T22" fmla="*/ 52 w 95"/>
                  <a:gd name="T23" fmla="*/ 29 h 38"/>
                  <a:gd name="T24" fmla="*/ 57 w 95"/>
                  <a:gd name="T25" fmla="*/ 32 h 38"/>
                  <a:gd name="T26" fmla="*/ 70 w 95"/>
                  <a:gd name="T27" fmla="*/ 35 h 38"/>
                  <a:gd name="T28" fmla="*/ 81 w 95"/>
                  <a:gd name="T29" fmla="*/ 32 h 38"/>
                  <a:gd name="T30" fmla="*/ 84 w 95"/>
                  <a:gd name="T31" fmla="*/ 24 h 38"/>
                  <a:gd name="T32" fmla="*/ 88 w 95"/>
                  <a:gd name="T33" fmla="*/ 19 h 38"/>
                  <a:gd name="T34" fmla="*/ 87 w 95"/>
                  <a:gd name="T35" fmla="*/ 14 h 38"/>
                  <a:gd name="T36" fmla="*/ 72 w 95"/>
                  <a:gd name="T37" fmla="*/ 10 h 38"/>
                  <a:gd name="T38" fmla="*/ 61 w 95"/>
                  <a:gd name="T39" fmla="*/ 8 h 38"/>
                  <a:gd name="T40" fmla="*/ 56 w 95"/>
                  <a:gd name="T41" fmla="*/ 11 h 38"/>
                  <a:gd name="T42" fmla="*/ 50 w 95"/>
                  <a:gd name="T43" fmla="*/ 3 h 38"/>
                  <a:gd name="T44" fmla="*/ 36 w 95"/>
                  <a:gd name="T45" fmla="*/ 2 h 38"/>
                  <a:gd name="T46" fmla="*/ 34 w 95"/>
                  <a:gd name="T47"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 h="38">
                    <a:moveTo>
                      <a:pt x="34" y="3"/>
                    </a:moveTo>
                    <a:cubicBezTo>
                      <a:pt x="27" y="2"/>
                      <a:pt x="21" y="4"/>
                      <a:pt x="19" y="5"/>
                    </a:cubicBezTo>
                    <a:cubicBezTo>
                      <a:pt x="16" y="6"/>
                      <a:pt x="6" y="0"/>
                      <a:pt x="12" y="7"/>
                    </a:cubicBezTo>
                    <a:cubicBezTo>
                      <a:pt x="17" y="14"/>
                      <a:pt x="17" y="12"/>
                      <a:pt x="21" y="14"/>
                    </a:cubicBezTo>
                    <a:cubicBezTo>
                      <a:pt x="25" y="16"/>
                      <a:pt x="31" y="13"/>
                      <a:pt x="30" y="16"/>
                    </a:cubicBezTo>
                    <a:cubicBezTo>
                      <a:pt x="28" y="19"/>
                      <a:pt x="35" y="20"/>
                      <a:pt x="25" y="20"/>
                    </a:cubicBezTo>
                    <a:cubicBezTo>
                      <a:pt x="16" y="19"/>
                      <a:pt x="15" y="20"/>
                      <a:pt x="11" y="21"/>
                    </a:cubicBezTo>
                    <a:cubicBezTo>
                      <a:pt x="8" y="21"/>
                      <a:pt x="0" y="18"/>
                      <a:pt x="2" y="22"/>
                    </a:cubicBezTo>
                    <a:cubicBezTo>
                      <a:pt x="4" y="26"/>
                      <a:pt x="6" y="27"/>
                      <a:pt x="13" y="26"/>
                    </a:cubicBezTo>
                    <a:cubicBezTo>
                      <a:pt x="19" y="25"/>
                      <a:pt x="26" y="23"/>
                      <a:pt x="26" y="25"/>
                    </a:cubicBezTo>
                    <a:cubicBezTo>
                      <a:pt x="26" y="28"/>
                      <a:pt x="36" y="24"/>
                      <a:pt x="41" y="26"/>
                    </a:cubicBezTo>
                    <a:cubicBezTo>
                      <a:pt x="45" y="27"/>
                      <a:pt x="47" y="26"/>
                      <a:pt x="52" y="29"/>
                    </a:cubicBezTo>
                    <a:cubicBezTo>
                      <a:pt x="56" y="31"/>
                      <a:pt x="50" y="29"/>
                      <a:pt x="57" y="32"/>
                    </a:cubicBezTo>
                    <a:cubicBezTo>
                      <a:pt x="64" y="35"/>
                      <a:pt x="58" y="35"/>
                      <a:pt x="70" y="35"/>
                    </a:cubicBezTo>
                    <a:cubicBezTo>
                      <a:pt x="81" y="35"/>
                      <a:pt x="78" y="38"/>
                      <a:pt x="81" y="32"/>
                    </a:cubicBezTo>
                    <a:cubicBezTo>
                      <a:pt x="85" y="27"/>
                      <a:pt x="83" y="28"/>
                      <a:pt x="84" y="24"/>
                    </a:cubicBezTo>
                    <a:cubicBezTo>
                      <a:pt x="86" y="21"/>
                      <a:pt x="87" y="23"/>
                      <a:pt x="88" y="19"/>
                    </a:cubicBezTo>
                    <a:cubicBezTo>
                      <a:pt x="89" y="16"/>
                      <a:pt x="95" y="15"/>
                      <a:pt x="87" y="14"/>
                    </a:cubicBezTo>
                    <a:cubicBezTo>
                      <a:pt x="79" y="13"/>
                      <a:pt x="74" y="10"/>
                      <a:pt x="72" y="10"/>
                    </a:cubicBezTo>
                    <a:cubicBezTo>
                      <a:pt x="71" y="10"/>
                      <a:pt x="63" y="6"/>
                      <a:pt x="61" y="8"/>
                    </a:cubicBezTo>
                    <a:cubicBezTo>
                      <a:pt x="59" y="11"/>
                      <a:pt x="56" y="16"/>
                      <a:pt x="56" y="11"/>
                    </a:cubicBezTo>
                    <a:cubicBezTo>
                      <a:pt x="56" y="5"/>
                      <a:pt x="54" y="3"/>
                      <a:pt x="50" y="3"/>
                    </a:cubicBezTo>
                    <a:cubicBezTo>
                      <a:pt x="46" y="3"/>
                      <a:pt x="37" y="1"/>
                      <a:pt x="36" y="2"/>
                    </a:cubicBezTo>
                    <a:cubicBezTo>
                      <a:pt x="35" y="2"/>
                      <a:pt x="37" y="6"/>
                      <a:pt x="34"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2" name="Freeform 404">
                <a:extLst>
                  <a:ext uri="{FF2B5EF4-FFF2-40B4-BE49-F238E27FC236}">
                    <a16:creationId xmlns:a16="http://schemas.microsoft.com/office/drawing/2014/main" id="{45C3B642-F6CB-4238-943B-0A2C8652E96E}"/>
                  </a:ext>
                </a:extLst>
              </p:cNvPr>
              <p:cNvSpPr>
                <a:spLocks/>
              </p:cNvSpPr>
              <p:nvPr/>
            </p:nvSpPr>
            <p:spPr bwMode="auto">
              <a:xfrm>
                <a:off x="4523750" y="1867562"/>
                <a:ext cx="113450" cy="38442"/>
              </a:xfrm>
              <a:custGeom>
                <a:avLst/>
                <a:gdLst>
                  <a:gd name="T0" fmla="*/ 15 w 124"/>
                  <a:gd name="T1" fmla="*/ 6 h 42"/>
                  <a:gd name="T2" fmla="*/ 25 w 124"/>
                  <a:gd name="T3" fmla="*/ 4 h 42"/>
                  <a:gd name="T4" fmla="*/ 36 w 124"/>
                  <a:gd name="T5" fmla="*/ 9 h 42"/>
                  <a:gd name="T6" fmla="*/ 40 w 124"/>
                  <a:gd name="T7" fmla="*/ 19 h 42"/>
                  <a:gd name="T8" fmla="*/ 47 w 124"/>
                  <a:gd name="T9" fmla="*/ 20 h 42"/>
                  <a:gd name="T10" fmla="*/ 48 w 124"/>
                  <a:gd name="T11" fmla="*/ 12 h 42"/>
                  <a:gd name="T12" fmla="*/ 59 w 124"/>
                  <a:gd name="T13" fmla="*/ 8 h 42"/>
                  <a:gd name="T14" fmla="*/ 65 w 124"/>
                  <a:gd name="T15" fmla="*/ 13 h 42"/>
                  <a:gd name="T16" fmla="*/ 72 w 124"/>
                  <a:gd name="T17" fmla="*/ 19 h 42"/>
                  <a:gd name="T18" fmla="*/ 76 w 124"/>
                  <a:gd name="T19" fmla="*/ 18 h 42"/>
                  <a:gd name="T20" fmla="*/ 75 w 124"/>
                  <a:gd name="T21" fmla="*/ 13 h 42"/>
                  <a:gd name="T22" fmla="*/ 69 w 124"/>
                  <a:gd name="T23" fmla="*/ 8 h 42"/>
                  <a:gd name="T24" fmla="*/ 68 w 124"/>
                  <a:gd name="T25" fmla="*/ 4 h 42"/>
                  <a:gd name="T26" fmla="*/ 75 w 124"/>
                  <a:gd name="T27" fmla="*/ 3 h 42"/>
                  <a:gd name="T28" fmla="*/ 88 w 124"/>
                  <a:gd name="T29" fmla="*/ 3 h 42"/>
                  <a:gd name="T30" fmla="*/ 99 w 124"/>
                  <a:gd name="T31" fmla="*/ 2 h 42"/>
                  <a:gd name="T32" fmla="*/ 104 w 124"/>
                  <a:gd name="T33" fmla="*/ 4 h 42"/>
                  <a:gd name="T34" fmla="*/ 115 w 124"/>
                  <a:gd name="T35" fmla="*/ 5 h 42"/>
                  <a:gd name="T36" fmla="*/ 123 w 124"/>
                  <a:gd name="T37" fmla="*/ 12 h 42"/>
                  <a:gd name="T38" fmla="*/ 115 w 124"/>
                  <a:gd name="T39" fmla="*/ 19 h 42"/>
                  <a:gd name="T40" fmla="*/ 109 w 124"/>
                  <a:gd name="T41" fmla="*/ 22 h 42"/>
                  <a:gd name="T42" fmla="*/ 105 w 124"/>
                  <a:gd name="T43" fmla="*/ 27 h 42"/>
                  <a:gd name="T44" fmla="*/ 97 w 124"/>
                  <a:gd name="T45" fmla="*/ 31 h 42"/>
                  <a:gd name="T46" fmla="*/ 91 w 124"/>
                  <a:gd name="T47" fmla="*/ 35 h 42"/>
                  <a:gd name="T48" fmla="*/ 84 w 124"/>
                  <a:gd name="T49" fmla="*/ 39 h 42"/>
                  <a:gd name="T50" fmla="*/ 72 w 124"/>
                  <a:gd name="T51" fmla="*/ 41 h 42"/>
                  <a:gd name="T52" fmla="*/ 58 w 124"/>
                  <a:gd name="T53" fmla="*/ 41 h 42"/>
                  <a:gd name="T54" fmla="*/ 48 w 124"/>
                  <a:gd name="T55" fmla="*/ 41 h 42"/>
                  <a:gd name="T56" fmla="*/ 45 w 124"/>
                  <a:gd name="T57" fmla="*/ 37 h 42"/>
                  <a:gd name="T58" fmla="*/ 48 w 124"/>
                  <a:gd name="T59" fmla="*/ 32 h 42"/>
                  <a:gd name="T60" fmla="*/ 39 w 124"/>
                  <a:gd name="T61" fmla="*/ 27 h 42"/>
                  <a:gd name="T62" fmla="*/ 34 w 124"/>
                  <a:gd name="T63" fmla="*/ 28 h 42"/>
                  <a:gd name="T64" fmla="*/ 24 w 124"/>
                  <a:gd name="T65" fmla="*/ 29 h 42"/>
                  <a:gd name="T66" fmla="*/ 15 w 124"/>
                  <a:gd name="T67" fmla="*/ 27 h 42"/>
                  <a:gd name="T68" fmla="*/ 11 w 124"/>
                  <a:gd name="T69" fmla="*/ 23 h 42"/>
                  <a:gd name="T70" fmla="*/ 7 w 124"/>
                  <a:gd name="T71" fmla="*/ 19 h 42"/>
                  <a:gd name="T72" fmla="*/ 2 w 124"/>
                  <a:gd name="T73" fmla="*/ 15 h 42"/>
                  <a:gd name="T74" fmla="*/ 7 w 124"/>
                  <a:gd name="T75" fmla="*/ 10 h 42"/>
                  <a:gd name="T76" fmla="*/ 15 w 124"/>
                  <a:gd name="T7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 h="42">
                    <a:moveTo>
                      <a:pt x="15" y="6"/>
                    </a:moveTo>
                    <a:cubicBezTo>
                      <a:pt x="21" y="4"/>
                      <a:pt x="23" y="3"/>
                      <a:pt x="25" y="4"/>
                    </a:cubicBezTo>
                    <a:cubicBezTo>
                      <a:pt x="27" y="6"/>
                      <a:pt x="36" y="6"/>
                      <a:pt x="36" y="9"/>
                    </a:cubicBezTo>
                    <a:cubicBezTo>
                      <a:pt x="36" y="13"/>
                      <a:pt x="34" y="17"/>
                      <a:pt x="40" y="19"/>
                    </a:cubicBezTo>
                    <a:cubicBezTo>
                      <a:pt x="46" y="21"/>
                      <a:pt x="47" y="24"/>
                      <a:pt x="47" y="20"/>
                    </a:cubicBezTo>
                    <a:cubicBezTo>
                      <a:pt x="47" y="16"/>
                      <a:pt x="39" y="14"/>
                      <a:pt x="48" y="12"/>
                    </a:cubicBezTo>
                    <a:cubicBezTo>
                      <a:pt x="56" y="10"/>
                      <a:pt x="56" y="5"/>
                      <a:pt x="59" y="8"/>
                    </a:cubicBezTo>
                    <a:cubicBezTo>
                      <a:pt x="61" y="10"/>
                      <a:pt x="60" y="9"/>
                      <a:pt x="65" y="13"/>
                    </a:cubicBezTo>
                    <a:cubicBezTo>
                      <a:pt x="69" y="17"/>
                      <a:pt x="69" y="17"/>
                      <a:pt x="72" y="19"/>
                    </a:cubicBezTo>
                    <a:cubicBezTo>
                      <a:pt x="75" y="21"/>
                      <a:pt x="76" y="21"/>
                      <a:pt x="76" y="18"/>
                    </a:cubicBezTo>
                    <a:cubicBezTo>
                      <a:pt x="76" y="16"/>
                      <a:pt x="77" y="15"/>
                      <a:pt x="75" y="13"/>
                    </a:cubicBezTo>
                    <a:cubicBezTo>
                      <a:pt x="72" y="11"/>
                      <a:pt x="71" y="9"/>
                      <a:pt x="69" y="8"/>
                    </a:cubicBezTo>
                    <a:cubicBezTo>
                      <a:pt x="68" y="6"/>
                      <a:pt x="62" y="5"/>
                      <a:pt x="68" y="4"/>
                    </a:cubicBezTo>
                    <a:cubicBezTo>
                      <a:pt x="73" y="4"/>
                      <a:pt x="65" y="3"/>
                      <a:pt x="75" y="3"/>
                    </a:cubicBezTo>
                    <a:cubicBezTo>
                      <a:pt x="86" y="3"/>
                      <a:pt x="81" y="3"/>
                      <a:pt x="88" y="3"/>
                    </a:cubicBezTo>
                    <a:cubicBezTo>
                      <a:pt x="94" y="2"/>
                      <a:pt x="96" y="0"/>
                      <a:pt x="99" y="2"/>
                    </a:cubicBezTo>
                    <a:cubicBezTo>
                      <a:pt x="103" y="3"/>
                      <a:pt x="98" y="3"/>
                      <a:pt x="104" y="4"/>
                    </a:cubicBezTo>
                    <a:cubicBezTo>
                      <a:pt x="111" y="5"/>
                      <a:pt x="114" y="4"/>
                      <a:pt x="115" y="5"/>
                    </a:cubicBezTo>
                    <a:cubicBezTo>
                      <a:pt x="117" y="7"/>
                      <a:pt x="124" y="9"/>
                      <a:pt x="123" y="12"/>
                    </a:cubicBezTo>
                    <a:cubicBezTo>
                      <a:pt x="122" y="14"/>
                      <a:pt x="118" y="17"/>
                      <a:pt x="115" y="19"/>
                    </a:cubicBezTo>
                    <a:cubicBezTo>
                      <a:pt x="113" y="21"/>
                      <a:pt x="110" y="19"/>
                      <a:pt x="109" y="22"/>
                    </a:cubicBezTo>
                    <a:cubicBezTo>
                      <a:pt x="108" y="26"/>
                      <a:pt x="107" y="24"/>
                      <a:pt x="105" y="27"/>
                    </a:cubicBezTo>
                    <a:cubicBezTo>
                      <a:pt x="103" y="30"/>
                      <a:pt x="98" y="28"/>
                      <a:pt x="97" y="31"/>
                    </a:cubicBezTo>
                    <a:cubicBezTo>
                      <a:pt x="96" y="33"/>
                      <a:pt x="91" y="32"/>
                      <a:pt x="91" y="35"/>
                    </a:cubicBezTo>
                    <a:cubicBezTo>
                      <a:pt x="91" y="37"/>
                      <a:pt x="90" y="37"/>
                      <a:pt x="84" y="39"/>
                    </a:cubicBezTo>
                    <a:cubicBezTo>
                      <a:pt x="79" y="40"/>
                      <a:pt x="78" y="40"/>
                      <a:pt x="72" y="41"/>
                    </a:cubicBezTo>
                    <a:cubicBezTo>
                      <a:pt x="66" y="42"/>
                      <a:pt x="64" y="40"/>
                      <a:pt x="58" y="41"/>
                    </a:cubicBezTo>
                    <a:cubicBezTo>
                      <a:pt x="52" y="42"/>
                      <a:pt x="51" y="41"/>
                      <a:pt x="48" y="41"/>
                    </a:cubicBezTo>
                    <a:cubicBezTo>
                      <a:pt x="45" y="41"/>
                      <a:pt x="42" y="39"/>
                      <a:pt x="45" y="37"/>
                    </a:cubicBezTo>
                    <a:cubicBezTo>
                      <a:pt x="48" y="35"/>
                      <a:pt x="52" y="34"/>
                      <a:pt x="48" y="32"/>
                    </a:cubicBezTo>
                    <a:cubicBezTo>
                      <a:pt x="44" y="31"/>
                      <a:pt x="40" y="26"/>
                      <a:pt x="39" y="27"/>
                    </a:cubicBezTo>
                    <a:cubicBezTo>
                      <a:pt x="37" y="28"/>
                      <a:pt x="38" y="26"/>
                      <a:pt x="34" y="28"/>
                    </a:cubicBezTo>
                    <a:cubicBezTo>
                      <a:pt x="30" y="29"/>
                      <a:pt x="30" y="28"/>
                      <a:pt x="24" y="29"/>
                    </a:cubicBezTo>
                    <a:cubicBezTo>
                      <a:pt x="19" y="29"/>
                      <a:pt x="16" y="28"/>
                      <a:pt x="15" y="27"/>
                    </a:cubicBezTo>
                    <a:cubicBezTo>
                      <a:pt x="14" y="26"/>
                      <a:pt x="12" y="24"/>
                      <a:pt x="11" y="23"/>
                    </a:cubicBezTo>
                    <a:cubicBezTo>
                      <a:pt x="9" y="22"/>
                      <a:pt x="12" y="21"/>
                      <a:pt x="7" y="19"/>
                    </a:cubicBezTo>
                    <a:cubicBezTo>
                      <a:pt x="2" y="17"/>
                      <a:pt x="0" y="16"/>
                      <a:pt x="2" y="15"/>
                    </a:cubicBezTo>
                    <a:cubicBezTo>
                      <a:pt x="4" y="14"/>
                      <a:pt x="5" y="10"/>
                      <a:pt x="7" y="10"/>
                    </a:cubicBezTo>
                    <a:cubicBezTo>
                      <a:pt x="9" y="10"/>
                      <a:pt x="13" y="4"/>
                      <a:pt x="15" y="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3" name="Freeform 405">
                <a:extLst>
                  <a:ext uri="{FF2B5EF4-FFF2-40B4-BE49-F238E27FC236}">
                    <a16:creationId xmlns:a16="http://schemas.microsoft.com/office/drawing/2014/main" id="{604EB9EB-85BF-453D-A9AA-6515CACFDC08}"/>
                  </a:ext>
                </a:extLst>
              </p:cNvPr>
              <p:cNvSpPr>
                <a:spLocks/>
              </p:cNvSpPr>
              <p:nvPr/>
            </p:nvSpPr>
            <p:spPr bwMode="auto">
              <a:xfrm>
                <a:off x="4618448" y="1889127"/>
                <a:ext cx="53444" cy="23441"/>
              </a:xfrm>
              <a:custGeom>
                <a:avLst/>
                <a:gdLst>
                  <a:gd name="T0" fmla="*/ 10 w 58"/>
                  <a:gd name="T1" fmla="*/ 12 h 25"/>
                  <a:gd name="T2" fmla="*/ 20 w 58"/>
                  <a:gd name="T3" fmla="*/ 6 h 25"/>
                  <a:gd name="T4" fmla="*/ 28 w 58"/>
                  <a:gd name="T5" fmla="*/ 3 h 25"/>
                  <a:gd name="T6" fmla="*/ 42 w 58"/>
                  <a:gd name="T7" fmla="*/ 1 h 25"/>
                  <a:gd name="T8" fmla="*/ 56 w 58"/>
                  <a:gd name="T9" fmla="*/ 5 h 25"/>
                  <a:gd name="T10" fmla="*/ 53 w 58"/>
                  <a:gd name="T11" fmla="*/ 18 h 25"/>
                  <a:gd name="T12" fmla="*/ 44 w 58"/>
                  <a:gd name="T13" fmla="*/ 19 h 25"/>
                  <a:gd name="T14" fmla="*/ 33 w 58"/>
                  <a:gd name="T15" fmla="*/ 24 h 25"/>
                  <a:gd name="T16" fmla="*/ 22 w 58"/>
                  <a:gd name="T17" fmla="*/ 24 h 25"/>
                  <a:gd name="T18" fmla="*/ 6 w 58"/>
                  <a:gd name="T19" fmla="*/ 19 h 25"/>
                  <a:gd name="T20" fmla="*/ 3 w 58"/>
                  <a:gd name="T21" fmla="*/ 14 h 25"/>
                  <a:gd name="T22" fmla="*/ 10 w 58"/>
                  <a:gd name="T2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5">
                    <a:moveTo>
                      <a:pt x="10" y="12"/>
                    </a:moveTo>
                    <a:cubicBezTo>
                      <a:pt x="12" y="11"/>
                      <a:pt x="16" y="8"/>
                      <a:pt x="20" y="6"/>
                    </a:cubicBezTo>
                    <a:cubicBezTo>
                      <a:pt x="24" y="3"/>
                      <a:pt x="21" y="2"/>
                      <a:pt x="28" y="3"/>
                    </a:cubicBezTo>
                    <a:cubicBezTo>
                      <a:pt x="36" y="3"/>
                      <a:pt x="38" y="0"/>
                      <a:pt x="42" y="1"/>
                    </a:cubicBezTo>
                    <a:cubicBezTo>
                      <a:pt x="46" y="2"/>
                      <a:pt x="56" y="1"/>
                      <a:pt x="56" y="5"/>
                    </a:cubicBezTo>
                    <a:cubicBezTo>
                      <a:pt x="56" y="8"/>
                      <a:pt x="58" y="16"/>
                      <a:pt x="53" y="18"/>
                    </a:cubicBezTo>
                    <a:cubicBezTo>
                      <a:pt x="49" y="19"/>
                      <a:pt x="50" y="16"/>
                      <a:pt x="44" y="19"/>
                    </a:cubicBezTo>
                    <a:cubicBezTo>
                      <a:pt x="37" y="23"/>
                      <a:pt x="41" y="23"/>
                      <a:pt x="33" y="24"/>
                    </a:cubicBezTo>
                    <a:cubicBezTo>
                      <a:pt x="26" y="25"/>
                      <a:pt x="28" y="24"/>
                      <a:pt x="22" y="24"/>
                    </a:cubicBezTo>
                    <a:cubicBezTo>
                      <a:pt x="16" y="24"/>
                      <a:pt x="12" y="23"/>
                      <a:pt x="6" y="19"/>
                    </a:cubicBezTo>
                    <a:cubicBezTo>
                      <a:pt x="0" y="16"/>
                      <a:pt x="2" y="14"/>
                      <a:pt x="3" y="14"/>
                    </a:cubicBezTo>
                    <a:cubicBezTo>
                      <a:pt x="4" y="14"/>
                      <a:pt x="6" y="10"/>
                      <a:pt x="10" y="1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4" name="Freeform 407">
                <a:extLst>
                  <a:ext uri="{FF2B5EF4-FFF2-40B4-BE49-F238E27FC236}">
                    <a16:creationId xmlns:a16="http://schemas.microsoft.com/office/drawing/2014/main" id="{ACFFB870-45E9-41BA-AE49-54262D46F8F9}"/>
                  </a:ext>
                </a:extLst>
              </p:cNvPr>
              <p:cNvSpPr>
                <a:spLocks/>
              </p:cNvSpPr>
              <p:nvPr/>
            </p:nvSpPr>
            <p:spPr bwMode="auto">
              <a:xfrm>
                <a:off x="4680328" y="1828184"/>
                <a:ext cx="59069" cy="31878"/>
              </a:xfrm>
              <a:custGeom>
                <a:avLst/>
                <a:gdLst>
                  <a:gd name="T0" fmla="*/ 2 w 64"/>
                  <a:gd name="T1" fmla="*/ 17 h 34"/>
                  <a:gd name="T2" fmla="*/ 5 w 64"/>
                  <a:gd name="T3" fmla="*/ 7 h 34"/>
                  <a:gd name="T4" fmla="*/ 15 w 64"/>
                  <a:gd name="T5" fmla="*/ 1 h 34"/>
                  <a:gd name="T6" fmla="*/ 28 w 64"/>
                  <a:gd name="T7" fmla="*/ 4 h 34"/>
                  <a:gd name="T8" fmla="*/ 40 w 64"/>
                  <a:gd name="T9" fmla="*/ 8 h 34"/>
                  <a:gd name="T10" fmla="*/ 60 w 64"/>
                  <a:gd name="T11" fmla="*/ 9 h 34"/>
                  <a:gd name="T12" fmla="*/ 47 w 64"/>
                  <a:gd name="T13" fmla="*/ 14 h 34"/>
                  <a:gd name="T14" fmla="*/ 41 w 64"/>
                  <a:gd name="T15" fmla="*/ 18 h 34"/>
                  <a:gd name="T16" fmla="*/ 25 w 64"/>
                  <a:gd name="T17" fmla="*/ 19 h 34"/>
                  <a:gd name="T18" fmla="*/ 16 w 64"/>
                  <a:gd name="T19" fmla="*/ 19 h 34"/>
                  <a:gd name="T20" fmla="*/ 20 w 64"/>
                  <a:gd name="T21" fmla="*/ 24 h 34"/>
                  <a:gd name="T22" fmla="*/ 43 w 64"/>
                  <a:gd name="T23" fmla="*/ 24 h 34"/>
                  <a:gd name="T24" fmla="*/ 57 w 64"/>
                  <a:gd name="T25" fmla="*/ 22 h 34"/>
                  <a:gd name="T26" fmla="*/ 57 w 64"/>
                  <a:gd name="T27" fmla="*/ 28 h 34"/>
                  <a:gd name="T28" fmla="*/ 44 w 64"/>
                  <a:gd name="T29" fmla="*/ 31 h 34"/>
                  <a:gd name="T30" fmla="*/ 29 w 64"/>
                  <a:gd name="T31" fmla="*/ 33 h 34"/>
                  <a:gd name="T32" fmla="*/ 12 w 64"/>
                  <a:gd name="T33" fmla="*/ 33 h 34"/>
                  <a:gd name="T34" fmla="*/ 6 w 64"/>
                  <a:gd name="T35" fmla="*/ 27 h 34"/>
                  <a:gd name="T36" fmla="*/ 7 w 64"/>
                  <a:gd name="T37" fmla="*/ 22 h 34"/>
                  <a:gd name="T38" fmla="*/ 2 w 64"/>
                  <a:gd name="T39"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34">
                    <a:moveTo>
                      <a:pt x="2" y="17"/>
                    </a:moveTo>
                    <a:cubicBezTo>
                      <a:pt x="2" y="9"/>
                      <a:pt x="0" y="8"/>
                      <a:pt x="5" y="7"/>
                    </a:cubicBezTo>
                    <a:cubicBezTo>
                      <a:pt x="10" y="6"/>
                      <a:pt x="8" y="0"/>
                      <a:pt x="15" y="1"/>
                    </a:cubicBezTo>
                    <a:cubicBezTo>
                      <a:pt x="22" y="2"/>
                      <a:pt x="23" y="1"/>
                      <a:pt x="28" y="4"/>
                    </a:cubicBezTo>
                    <a:cubicBezTo>
                      <a:pt x="33" y="8"/>
                      <a:pt x="36" y="6"/>
                      <a:pt x="40" y="8"/>
                    </a:cubicBezTo>
                    <a:cubicBezTo>
                      <a:pt x="44" y="10"/>
                      <a:pt x="64" y="5"/>
                      <a:pt x="60" y="9"/>
                    </a:cubicBezTo>
                    <a:cubicBezTo>
                      <a:pt x="55" y="13"/>
                      <a:pt x="49" y="12"/>
                      <a:pt x="47" y="14"/>
                    </a:cubicBezTo>
                    <a:cubicBezTo>
                      <a:pt x="45" y="16"/>
                      <a:pt x="43" y="17"/>
                      <a:pt x="41" y="18"/>
                    </a:cubicBezTo>
                    <a:cubicBezTo>
                      <a:pt x="39" y="19"/>
                      <a:pt x="28" y="19"/>
                      <a:pt x="25" y="19"/>
                    </a:cubicBezTo>
                    <a:cubicBezTo>
                      <a:pt x="22" y="20"/>
                      <a:pt x="16" y="17"/>
                      <a:pt x="16" y="19"/>
                    </a:cubicBezTo>
                    <a:cubicBezTo>
                      <a:pt x="16" y="22"/>
                      <a:pt x="7" y="23"/>
                      <a:pt x="20" y="24"/>
                    </a:cubicBezTo>
                    <a:cubicBezTo>
                      <a:pt x="34" y="25"/>
                      <a:pt x="32" y="24"/>
                      <a:pt x="43" y="24"/>
                    </a:cubicBezTo>
                    <a:cubicBezTo>
                      <a:pt x="53" y="23"/>
                      <a:pt x="56" y="21"/>
                      <a:pt x="57" y="22"/>
                    </a:cubicBezTo>
                    <a:cubicBezTo>
                      <a:pt x="59" y="24"/>
                      <a:pt x="64" y="26"/>
                      <a:pt x="57" y="28"/>
                    </a:cubicBezTo>
                    <a:cubicBezTo>
                      <a:pt x="50" y="30"/>
                      <a:pt x="53" y="30"/>
                      <a:pt x="44" y="31"/>
                    </a:cubicBezTo>
                    <a:cubicBezTo>
                      <a:pt x="34" y="31"/>
                      <a:pt x="34" y="32"/>
                      <a:pt x="29" y="33"/>
                    </a:cubicBezTo>
                    <a:cubicBezTo>
                      <a:pt x="23" y="34"/>
                      <a:pt x="15" y="33"/>
                      <a:pt x="12" y="33"/>
                    </a:cubicBezTo>
                    <a:cubicBezTo>
                      <a:pt x="10" y="33"/>
                      <a:pt x="5" y="29"/>
                      <a:pt x="6" y="27"/>
                    </a:cubicBezTo>
                    <a:cubicBezTo>
                      <a:pt x="7" y="25"/>
                      <a:pt x="12" y="23"/>
                      <a:pt x="7" y="22"/>
                    </a:cubicBezTo>
                    <a:cubicBezTo>
                      <a:pt x="3" y="22"/>
                      <a:pt x="6" y="16"/>
                      <a:pt x="2" y="1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5" name="Freeform 408">
                <a:extLst>
                  <a:ext uri="{FF2B5EF4-FFF2-40B4-BE49-F238E27FC236}">
                    <a16:creationId xmlns:a16="http://schemas.microsoft.com/office/drawing/2014/main" id="{DA905AB1-DEAD-4F44-AF1A-EE2BBB25CD4D}"/>
                  </a:ext>
                </a:extLst>
              </p:cNvPr>
              <p:cNvSpPr>
                <a:spLocks/>
              </p:cNvSpPr>
              <p:nvPr/>
            </p:nvSpPr>
            <p:spPr bwMode="auto">
              <a:xfrm>
                <a:off x="4537814" y="2097273"/>
                <a:ext cx="141578" cy="67507"/>
              </a:xfrm>
              <a:custGeom>
                <a:avLst/>
                <a:gdLst>
                  <a:gd name="T0" fmla="*/ 60 w 153"/>
                  <a:gd name="T1" fmla="*/ 16 h 73"/>
                  <a:gd name="T2" fmla="*/ 49 w 153"/>
                  <a:gd name="T3" fmla="*/ 27 h 73"/>
                  <a:gd name="T4" fmla="*/ 43 w 153"/>
                  <a:gd name="T5" fmla="*/ 35 h 73"/>
                  <a:gd name="T6" fmla="*/ 37 w 153"/>
                  <a:gd name="T7" fmla="*/ 43 h 73"/>
                  <a:gd name="T8" fmla="*/ 24 w 153"/>
                  <a:gd name="T9" fmla="*/ 48 h 73"/>
                  <a:gd name="T10" fmla="*/ 8 w 153"/>
                  <a:gd name="T11" fmla="*/ 52 h 73"/>
                  <a:gd name="T12" fmla="*/ 13 w 153"/>
                  <a:gd name="T13" fmla="*/ 60 h 73"/>
                  <a:gd name="T14" fmla="*/ 33 w 153"/>
                  <a:gd name="T15" fmla="*/ 57 h 73"/>
                  <a:gd name="T16" fmla="*/ 36 w 153"/>
                  <a:gd name="T17" fmla="*/ 58 h 73"/>
                  <a:gd name="T18" fmla="*/ 31 w 153"/>
                  <a:gd name="T19" fmla="*/ 69 h 73"/>
                  <a:gd name="T20" fmla="*/ 54 w 153"/>
                  <a:gd name="T21" fmla="*/ 67 h 73"/>
                  <a:gd name="T22" fmla="*/ 66 w 153"/>
                  <a:gd name="T23" fmla="*/ 59 h 73"/>
                  <a:gd name="T24" fmla="*/ 86 w 153"/>
                  <a:gd name="T25" fmla="*/ 46 h 73"/>
                  <a:gd name="T26" fmla="*/ 99 w 153"/>
                  <a:gd name="T27" fmla="*/ 46 h 73"/>
                  <a:gd name="T28" fmla="*/ 106 w 153"/>
                  <a:gd name="T29" fmla="*/ 54 h 73"/>
                  <a:gd name="T30" fmla="*/ 121 w 153"/>
                  <a:gd name="T31" fmla="*/ 59 h 73"/>
                  <a:gd name="T32" fmla="*/ 135 w 153"/>
                  <a:gd name="T33" fmla="*/ 58 h 73"/>
                  <a:gd name="T34" fmla="*/ 144 w 153"/>
                  <a:gd name="T35" fmla="*/ 48 h 73"/>
                  <a:gd name="T36" fmla="*/ 123 w 153"/>
                  <a:gd name="T37" fmla="*/ 44 h 73"/>
                  <a:gd name="T38" fmla="*/ 127 w 153"/>
                  <a:gd name="T39" fmla="*/ 32 h 73"/>
                  <a:gd name="T40" fmla="*/ 111 w 153"/>
                  <a:gd name="T41" fmla="*/ 27 h 73"/>
                  <a:gd name="T42" fmla="*/ 100 w 153"/>
                  <a:gd name="T43" fmla="*/ 19 h 73"/>
                  <a:gd name="T44" fmla="*/ 89 w 153"/>
                  <a:gd name="T45" fmla="*/ 13 h 73"/>
                  <a:gd name="T46" fmla="*/ 77 w 153"/>
                  <a:gd name="T47" fmla="*/ 2 h 73"/>
                  <a:gd name="T48" fmla="*/ 65 w 153"/>
                  <a:gd name="T49" fmla="*/ 11 h 73"/>
                  <a:gd name="T50" fmla="*/ 60 w 153"/>
                  <a:gd name="T51"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73">
                    <a:moveTo>
                      <a:pt x="60" y="16"/>
                    </a:moveTo>
                    <a:cubicBezTo>
                      <a:pt x="54" y="22"/>
                      <a:pt x="49" y="20"/>
                      <a:pt x="49" y="27"/>
                    </a:cubicBezTo>
                    <a:cubicBezTo>
                      <a:pt x="48" y="34"/>
                      <a:pt x="45" y="30"/>
                      <a:pt x="43" y="35"/>
                    </a:cubicBezTo>
                    <a:cubicBezTo>
                      <a:pt x="41" y="40"/>
                      <a:pt x="43" y="40"/>
                      <a:pt x="37" y="43"/>
                    </a:cubicBezTo>
                    <a:cubicBezTo>
                      <a:pt x="31" y="46"/>
                      <a:pt x="29" y="45"/>
                      <a:pt x="24" y="48"/>
                    </a:cubicBezTo>
                    <a:cubicBezTo>
                      <a:pt x="19" y="50"/>
                      <a:pt x="8" y="47"/>
                      <a:pt x="8" y="52"/>
                    </a:cubicBezTo>
                    <a:cubicBezTo>
                      <a:pt x="8" y="57"/>
                      <a:pt x="0" y="64"/>
                      <a:pt x="13" y="60"/>
                    </a:cubicBezTo>
                    <a:cubicBezTo>
                      <a:pt x="26" y="57"/>
                      <a:pt x="29" y="55"/>
                      <a:pt x="33" y="57"/>
                    </a:cubicBezTo>
                    <a:cubicBezTo>
                      <a:pt x="36" y="58"/>
                      <a:pt x="37" y="54"/>
                      <a:pt x="36" y="58"/>
                    </a:cubicBezTo>
                    <a:cubicBezTo>
                      <a:pt x="35" y="62"/>
                      <a:pt x="15" y="66"/>
                      <a:pt x="31" y="69"/>
                    </a:cubicBezTo>
                    <a:cubicBezTo>
                      <a:pt x="48" y="72"/>
                      <a:pt x="47" y="73"/>
                      <a:pt x="54" y="67"/>
                    </a:cubicBezTo>
                    <a:cubicBezTo>
                      <a:pt x="62" y="61"/>
                      <a:pt x="50" y="67"/>
                      <a:pt x="66" y="59"/>
                    </a:cubicBezTo>
                    <a:cubicBezTo>
                      <a:pt x="82" y="51"/>
                      <a:pt x="80" y="46"/>
                      <a:pt x="86" y="46"/>
                    </a:cubicBezTo>
                    <a:cubicBezTo>
                      <a:pt x="92" y="46"/>
                      <a:pt x="95" y="41"/>
                      <a:pt x="99" y="46"/>
                    </a:cubicBezTo>
                    <a:cubicBezTo>
                      <a:pt x="104" y="52"/>
                      <a:pt x="99" y="50"/>
                      <a:pt x="106" y="54"/>
                    </a:cubicBezTo>
                    <a:cubicBezTo>
                      <a:pt x="112" y="58"/>
                      <a:pt x="111" y="59"/>
                      <a:pt x="121" y="59"/>
                    </a:cubicBezTo>
                    <a:cubicBezTo>
                      <a:pt x="130" y="59"/>
                      <a:pt x="116" y="60"/>
                      <a:pt x="135" y="58"/>
                    </a:cubicBezTo>
                    <a:cubicBezTo>
                      <a:pt x="153" y="56"/>
                      <a:pt x="153" y="48"/>
                      <a:pt x="144" y="48"/>
                    </a:cubicBezTo>
                    <a:cubicBezTo>
                      <a:pt x="134" y="48"/>
                      <a:pt x="121" y="52"/>
                      <a:pt x="123" y="44"/>
                    </a:cubicBezTo>
                    <a:cubicBezTo>
                      <a:pt x="126" y="36"/>
                      <a:pt x="139" y="37"/>
                      <a:pt x="127" y="32"/>
                    </a:cubicBezTo>
                    <a:cubicBezTo>
                      <a:pt x="114" y="28"/>
                      <a:pt x="113" y="28"/>
                      <a:pt x="111" y="27"/>
                    </a:cubicBezTo>
                    <a:cubicBezTo>
                      <a:pt x="108" y="27"/>
                      <a:pt x="102" y="19"/>
                      <a:pt x="100" y="19"/>
                    </a:cubicBezTo>
                    <a:cubicBezTo>
                      <a:pt x="97" y="19"/>
                      <a:pt x="90" y="12"/>
                      <a:pt x="89" y="13"/>
                    </a:cubicBezTo>
                    <a:cubicBezTo>
                      <a:pt x="87" y="13"/>
                      <a:pt x="82" y="0"/>
                      <a:pt x="77" y="2"/>
                    </a:cubicBezTo>
                    <a:cubicBezTo>
                      <a:pt x="71" y="5"/>
                      <a:pt x="66" y="8"/>
                      <a:pt x="65" y="11"/>
                    </a:cubicBezTo>
                    <a:cubicBezTo>
                      <a:pt x="65" y="13"/>
                      <a:pt x="60" y="10"/>
                      <a:pt x="60" y="1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6" name="Freeform 409">
                <a:extLst>
                  <a:ext uri="{FF2B5EF4-FFF2-40B4-BE49-F238E27FC236}">
                    <a16:creationId xmlns:a16="http://schemas.microsoft.com/office/drawing/2014/main" id="{1446AE65-1DEF-45AD-8A78-08286A7EDE32}"/>
                  </a:ext>
                </a:extLst>
              </p:cNvPr>
              <p:cNvSpPr>
                <a:spLocks/>
              </p:cNvSpPr>
              <p:nvPr/>
            </p:nvSpPr>
            <p:spPr bwMode="auto">
              <a:xfrm>
                <a:off x="4576255" y="2162905"/>
                <a:ext cx="53444" cy="26253"/>
              </a:xfrm>
              <a:custGeom>
                <a:avLst/>
                <a:gdLst>
                  <a:gd name="T0" fmla="*/ 23 w 58"/>
                  <a:gd name="T1" fmla="*/ 6 h 28"/>
                  <a:gd name="T2" fmla="*/ 11 w 58"/>
                  <a:gd name="T3" fmla="*/ 17 h 28"/>
                  <a:gd name="T4" fmla="*/ 13 w 58"/>
                  <a:gd name="T5" fmla="*/ 23 h 28"/>
                  <a:gd name="T6" fmla="*/ 29 w 58"/>
                  <a:gd name="T7" fmla="*/ 23 h 28"/>
                  <a:gd name="T8" fmla="*/ 43 w 58"/>
                  <a:gd name="T9" fmla="*/ 14 h 28"/>
                  <a:gd name="T10" fmla="*/ 56 w 58"/>
                  <a:gd name="T11" fmla="*/ 6 h 28"/>
                  <a:gd name="T12" fmla="*/ 52 w 58"/>
                  <a:gd name="T13" fmla="*/ 3 h 28"/>
                  <a:gd name="T14" fmla="*/ 37 w 58"/>
                  <a:gd name="T15" fmla="*/ 3 h 28"/>
                  <a:gd name="T16" fmla="*/ 23 w 58"/>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28">
                    <a:moveTo>
                      <a:pt x="23" y="6"/>
                    </a:moveTo>
                    <a:cubicBezTo>
                      <a:pt x="18" y="9"/>
                      <a:pt x="13" y="15"/>
                      <a:pt x="11" y="17"/>
                    </a:cubicBezTo>
                    <a:cubicBezTo>
                      <a:pt x="10" y="18"/>
                      <a:pt x="0" y="22"/>
                      <a:pt x="13" y="23"/>
                    </a:cubicBezTo>
                    <a:cubicBezTo>
                      <a:pt x="26" y="23"/>
                      <a:pt x="19" y="28"/>
                      <a:pt x="29" y="23"/>
                    </a:cubicBezTo>
                    <a:cubicBezTo>
                      <a:pt x="39" y="17"/>
                      <a:pt x="33" y="19"/>
                      <a:pt x="43" y="14"/>
                    </a:cubicBezTo>
                    <a:cubicBezTo>
                      <a:pt x="52" y="9"/>
                      <a:pt x="55" y="7"/>
                      <a:pt x="56" y="6"/>
                    </a:cubicBezTo>
                    <a:cubicBezTo>
                      <a:pt x="57" y="4"/>
                      <a:pt x="58" y="3"/>
                      <a:pt x="52" y="3"/>
                    </a:cubicBezTo>
                    <a:cubicBezTo>
                      <a:pt x="47" y="3"/>
                      <a:pt x="40" y="0"/>
                      <a:pt x="37" y="3"/>
                    </a:cubicBezTo>
                    <a:cubicBezTo>
                      <a:pt x="34" y="6"/>
                      <a:pt x="22" y="2"/>
                      <a:pt x="23" y="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7" name="Freeform 410">
                <a:extLst>
                  <a:ext uri="{FF2B5EF4-FFF2-40B4-BE49-F238E27FC236}">
                    <a16:creationId xmlns:a16="http://schemas.microsoft.com/office/drawing/2014/main" id="{D55FBCFA-327C-470B-9CF2-4BFB4BD456B0}"/>
                  </a:ext>
                </a:extLst>
              </p:cNvPr>
              <p:cNvSpPr>
                <a:spLocks/>
              </p:cNvSpPr>
              <p:nvPr/>
            </p:nvSpPr>
            <p:spPr bwMode="auto">
              <a:xfrm>
                <a:off x="4637199" y="2174156"/>
                <a:ext cx="27191" cy="28128"/>
              </a:xfrm>
              <a:custGeom>
                <a:avLst/>
                <a:gdLst>
                  <a:gd name="T0" fmla="*/ 22 w 29"/>
                  <a:gd name="T1" fmla="*/ 6 h 30"/>
                  <a:gd name="T2" fmla="*/ 6 w 29"/>
                  <a:gd name="T3" fmla="*/ 11 h 30"/>
                  <a:gd name="T4" fmla="*/ 4 w 29"/>
                  <a:gd name="T5" fmla="*/ 18 h 30"/>
                  <a:gd name="T6" fmla="*/ 9 w 29"/>
                  <a:gd name="T7" fmla="*/ 26 h 30"/>
                  <a:gd name="T8" fmla="*/ 19 w 29"/>
                  <a:gd name="T9" fmla="*/ 24 h 30"/>
                  <a:gd name="T10" fmla="*/ 26 w 29"/>
                  <a:gd name="T11" fmla="*/ 14 h 30"/>
                  <a:gd name="T12" fmla="*/ 29 w 29"/>
                  <a:gd name="T13" fmla="*/ 6 h 30"/>
                  <a:gd name="T14" fmla="*/ 22 w 29"/>
                  <a:gd name="T15" fmla="*/ 6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0">
                    <a:moveTo>
                      <a:pt x="22" y="6"/>
                    </a:moveTo>
                    <a:cubicBezTo>
                      <a:pt x="18" y="9"/>
                      <a:pt x="8" y="8"/>
                      <a:pt x="6" y="11"/>
                    </a:cubicBezTo>
                    <a:cubicBezTo>
                      <a:pt x="4" y="14"/>
                      <a:pt x="0" y="11"/>
                      <a:pt x="4" y="18"/>
                    </a:cubicBezTo>
                    <a:cubicBezTo>
                      <a:pt x="7" y="24"/>
                      <a:pt x="2" y="26"/>
                      <a:pt x="9" y="26"/>
                    </a:cubicBezTo>
                    <a:cubicBezTo>
                      <a:pt x="16" y="27"/>
                      <a:pt x="14" y="30"/>
                      <a:pt x="19" y="24"/>
                    </a:cubicBezTo>
                    <a:cubicBezTo>
                      <a:pt x="25" y="17"/>
                      <a:pt x="23" y="19"/>
                      <a:pt x="26" y="14"/>
                    </a:cubicBezTo>
                    <a:cubicBezTo>
                      <a:pt x="29" y="10"/>
                      <a:pt x="29" y="9"/>
                      <a:pt x="29" y="6"/>
                    </a:cubicBezTo>
                    <a:cubicBezTo>
                      <a:pt x="29" y="4"/>
                      <a:pt x="21" y="0"/>
                      <a:pt x="22" y="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8" name="Freeform 411">
                <a:extLst>
                  <a:ext uri="{FF2B5EF4-FFF2-40B4-BE49-F238E27FC236}">
                    <a16:creationId xmlns:a16="http://schemas.microsoft.com/office/drawing/2014/main" id="{6DF53BD0-7527-4902-B820-1BD18D04D4A1}"/>
                  </a:ext>
                </a:extLst>
              </p:cNvPr>
              <p:cNvSpPr>
                <a:spLocks/>
              </p:cNvSpPr>
              <p:nvPr/>
            </p:nvSpPr>
            <p:spPr bwMode="auto">
              <a:xfrm>
                <a:off x="4690642" y="2148841"/>
                <a:ext cx="26253" cy="18752"/>
              </a:xfrm>
              <a:custGeom>
                <a:avLst/>
                <a:gdLst>
                  <a:gd name="T0" fmla="*/ 5 w 28"/>
                  <a:gd name="T1" fmla="*/ 6 h 21"/>
                  <a:gd name="T2" fmla="*/ 10 w 28"/>
                  <a:gd name="T3" fmla="*/ 15 h 21"/>
                  <a:gd name="T4" fmla="*/ 24 w 28"/>
                  <a:gd name="T5" fmla="*/ 15 h 21"/>
                  <a:gd name="T6" fmla="*/ 22 w 28"/>
                  <a:gd name="T7" fmla="*/ 6 h 21"/>
                  <a:gd name="T8" fmla="*/ 10 w 28"/>
                  <a:gd name="T9" fmla="*/ 2 h 21"/>
                  <a:gd name="T10" fmla="*/ 5 w 28"/>
                  <a:gd name="T11" fmla="*/ 6 h 21"/>
                </a:gdLst>
                <a:ahLst/>
                <a:cxnLst>
                  <a:cxn ang="0">
                    <a:pos x="T0" y="T1"/>
                  </a:cxn>
                  <a:cxn ang="0">
                    <a:pos x="T2" y="T3"/>
                  </a:cxn>
                  <a:cxn ang="0">
                    <a:pos x="T4" y="T5"/>
                  </a:cxn>
                  <a:cxn ang="0">
                    <a:pos x="T6" y="T7"/>
                  </a:cxn>
                  <a:cxn ang="0">
                    <a:pos x="T8" y="T9"/>
                  </a:cxn>
                  <a:cxn ang="0">
                    <a:pos x="T10" y="T11"/>
                  </a:cxn>
                </a:cxnLst>
                <a:rect l="0" t="0" r="r" b="b"/>
                <a:pathLst>
                  <a:path w="28" h="21">
                    <a:moveTo>
                      <a:pt x="5" y="6"/>
                    </a:moveTo>
                    <a:cubicBezTo>
                      <a:pt x="5" y="11"/>
                      <a:pt x="0" y="13"/>
                      <a:pt x="10" y="15"/>
                    </a:cubicBezTo>
                    <a:cubicBezTo>
                      <a:pt x="21" y="18"/>
                      <a:pt x="23" y="21"/>
                      <a:pt x="24" y="15"/>
                    </a:cubicBezTo>
                    <a:cubicBezTo>
                      <a:pt x="26" y="9"/>
                      <a:pt x="28" y="9"/>
                      <a:pt x="22" y="6"/>
                    </a:cubicBezTo>
                    <a:cubicBezTo>
                      <a:pt x="17" y="3"/>
                      <a:pt x="14" y="0"/>
                      <a:pt x="10" y="2"/>
                    </a:cubicBezTo>
                    <a:cubicBezTo>
                      <a:pt x="7" y="4"/>
                      <a:pt x="3" y="4"/>
                      <a:pt x="5" y="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9" name="Freeform 412">
                <a:extLst>
                  <a:ext uri="{FF2B5EF4-FFF2-40B4-BE49-F238E27FC236}">
                    <a16:creationId xmlns:a16="http://schemas.microsoft.com/office/drawing/2014/main" id="{00011339-C1A8-464B-8472-18774F40740B}"/>
                  </a:ext>
                </a:extLst>
              </p:cNvPr>
              <p:cNvSpPr>
                <a:spLocks/>
              </p:cNvSpPr>
              <p:nvPr/>
            </p:nvSpPr>
            <p:spPr bwMode="auto">
              <a:xfrm>
                <a:off x="4719707" y="2146966"/>
                <a:ext cx="15002" cy="12189"/>
              </a:xfrm>
              <a:custGeom>
                <a:avLst/>
                <a:gdLst>
                  <a:gd name="T0" fmla="*/ 1 w 17"/>
                  <a:gd name="T1" fmla="*/ 4 h 14"/>
                  <a:gd name="T2" fmla="*/ 7 w 17"/>
                  <a:gd name="T3" fmla="*/ 10 h 14"/>
                  <a:gd name="T4" fmla="*/ 15 w 17"/>
                  <a:gd name="T5" fmla="*/ 10 h 14"/>
                  <a:gd name="T6" fmla="*/ 12 w 17"/>
                  <a:gd name="T7" fmla="*/ 4 h 14"/>
                  <a:gd name="T8" fmla="*/ 1 w 17"/>
                  <a:gd name="T9" fmla="*/ 0 h 14"/>
                  <a:gd name="T10" fmla="*/ 1 w 17"/>
                  <a:gd name="T11" fmla="*/ 4 h 14"/>
                </a:gdLst>
                <a:ahLst/>
                <a:cxnLst>
                  <a:cxn ang="0">
                    <a:pos x="T0" y="T1"/>
                  </a:cxn>
                  <a:cxn ang="0">
                    <a:pos x="T2" y="T3"/>
                  </a:cxn>
                  <a:cxn ang="0">
                    <a:pos x="T4" y="T5"/>
                  </a:cxn>
                  <a:cxn ang="0">
                    <a:pos x="T6" y="T7"/>
                  </a:cxn>
                  <a:cxn ang="0">
                    <a:pos x="T8" y="T9"/>
                  </a:cxn>
                  <a:cxn ang="0">
                    <a:pos x="T10" y="T11"/>
                  </a:cxn>
                </a:cxnLst>
                <a:rect l="0" t="0" r="r" b="b"/>
                <a:pathLst>
                  <a:path w="17" h="14">
                    <a:moveTo>
                      <a:pt x="1" y="4"/>
                    </a:moveTo>
                    <a:cubicBezTo>
                      <a:pt x="2" y="7"/>
                      <a:pt x="1" y="10"/>
                      <a:pt x="7" y="10"/>
                    </a:cubicBezTo>
                    <a:cubicBezTo>
                      <a:pt x="13" y="11"/>
                      <a:pt x="15" y="14"/>
                      <a:pt x="15" y="10"/>
                    </a:cubicBezTo>
                    <a:cubicBezTo>
                      <a:pt x="15" y="7"/>
                      <a:pt x="17" y="6"/>
                      <a:pt x="12" y="4"/>
                    </a:cubicBezTo>
                    <a:cubicBezTo>
                      <a:pt x="7" y="1"/>
                      <a:pt x="1" y="0"/>
                      <a:pt x="1" y="0"/>
                    </a:cubicBezTo>
                    <a:cubicBezTo>
                      <a:pt x="1" y="0"/>
                      <a:pt x="0" y="1"/>
                      <a:pt x="1"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0" name="Freeform 413">
                <a:extLst>
                  <a:ext uri="{FF2B5EF4-FFF2-40B4-BE49-F238E27FC236}">
                    <a16:creationId xmlns:a16="http://schemas.microsoft.com/office/drawing/2014/main" id="{757C45E8-54CD-45CF-9144-60EA0C55C83C}"/>
                  </a:ext>
                </a:extLst>
              </p:cNvPr>
              <p:cNvSpPr>
                <a:spLocks/>
              </p:cNvSpPr>
              <p:nvPr/>
            </p:nvSpPr>
            <p:spPr bwMode="auto">
              <a:xfrm>
                <a:off x="4781589" y="2043830"/>
                <a:ext cx="54380" cy="28128"/>
              </a:xfrm>
              <a:custGeom>
                <a:avLst/>
                <a:gdLst>
                  <a:gd name="T0" fmla="*/ 28 w 59"/>
                  <a:gd name="T1" fmla="*/ 3 h 30"/>
                  <a:gd name="T2" fmla="*/ 9 w 59"/>
                  <a:gd name="T3" fmla="*/ 12 h 30"/>
                  <a:gd name="T4" fmla="*/ 3 w 59"/>
                  <a:gd name="T5" fmla="*/ 19 h 30"/>
                  <a:gd name="T6" fmla="*/ 12 w 59"/>
                  <a:gd name="T7" fmla="*/ 29 h 30"/>
                  <a:gd name="T8" fmla="*/ 30 w 59"/>
                  <a:gd name="T9" fmla="*/ 26 h 30"/>
                  <a:gd name="T10" fmla="*/ 42 w 59"/>
                  <a:gd name="T11" fmla="*/ 20 h 30"/>
                  <a:gd name="T12" fmla="*/ 52 w 59"/>
                  <a:gd name="T13" fmla="*/ 12 h 30"/>
                  <a:gd name="T14" fmla="*/ 54 w 59"/>
                  <a:gd name="T15" fmla="*/ 3 h 30"/>
                  <a:gd name="T16" fmla="*/ 40 w 59"/>
                  <a:gd name="T17" fmla="*/ 1 h 30"/>
                  <a:gd name="T18" fmla="*/ 29 w 59"/>
                  <a:gd name="T19" fmla="*/ 3 h 30"/>
                  <a:gd name="T20" fmla="*/ 28 w 59"/>
                  <a:gd name="T21"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30">
                    <a:moveTo>
                      <a:pt x="28" y="3"/>
                    </a:moveTo>
                    <a:cubicBezTo>
                      <a:pt x="17" y="7"/>
                      <a:pt x="14" y="8"/>
                      <a:pt x="9" y="12"/>
                    </a:cubicBezTo>
                    <a:cubicBezTo>
                      <a:pt x="5" y="15"/>
                      <a:pt x="0" y="11"/>
                      <a:pt x="3" y="19"/>
                    </a:cubicBezTo>
                    <a:cubicBezTo>
                      <a:pt x="6" y="27"/>
                      <a:pt x="4" y="30"/>
                      <a:pt x="12" y="29"/>
                    </a:cubicBezTo>
                    <a:cubicBezTo>
                      <a:pt x="19" y="29"/>
                      <a:pt x="22" y="28"/>
                      <a:pt x="30" y="26"/>
                    </a:cubicBezTo>
                    <a:cubicBezTo>
                      <a:pt x="37" y="23"/>
                      <a:pt x="37" y="25"/>
                      <a:pt x="42" y="20"/>
                    </a:cubicBezTo>
                    <a:cubicBezTo>
                      <a:pt x="48" y="16"/>
                      <a:pt x="49" y="15"/>
                      <a:pt x="52" y="12"/>
                    </a:cubicBezTo>
                    <a:cubicBezTo>
                      <a:pt x="56" y="8"/>
                      <a:pt x="59" y="4"/>
                      <a:pt x="54" y="3"/>
                    </a:cubicBezTo>
                    <a:cubicBezTo>
                      <a:pt x="48" y="2"/>
                      <a:pt x="47" y="0"/>
                      <a:pt x="40" y="1"/>
                    </a:cubicBezTo>
                    <a:cubicBezTo>
                      <a:pt x="33" y="3"/>
                      <a:pt x="29" y="3"/>
                      <a:pt x="29" y="3"/>
                    </a:cubicBezTo>
                    <a:lnTo>
                      <a:pt x="28" y="3"/>
                    </a:ln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1" name="Freeform 414">
                <a:extLst>
                  <a:ext uri="{FF2B5EF4-FFF2-40B4-BE49-F238E27FC236}">
                    <a16:creationId xmlns:a16="http://schemas.microsoft.com/office/drawing/2014/main" id="{D6DC4B16-4796-48BE-860E-D2B4506A1DDF}"/>
                  </a:ext>
                </a:extLst>
              </p:cNvPr>
              <p:cNvSpPr>
                <a:spLocks/>
              </p:cNvSpPr>
              <p:nvPr/>
            </p:nvSpPr>
            <p:spPr bwMode="auto">
              <a:xfrm>
                <a:off x="4553753" y="2314795"/>
                <a:ext cx="40317" cy="24377"/>
              </a:xfrm>
              <a:custGeom>
                <a:avLst/>
                <a:gdLst>
                  <a:gd name="T0" fmla="*/ 18 w 44"/>
                  <a:gd name="T1" fmla="*/ 4 h 26"/>
                  <a:gd name="T2" fmla="*/ 6 w 44"/>
                  <a:gd name="T3" fmla="*/ 9 h 26"/>
                  <a:gd name="T4" fmla="*/ 2 w 44"/>
                  <a:gd name="T5" fmla="*/ 18 h 26"/>
                  <a:gd name="T6" fmla="*/ 4 w 44"/>
                  <a:gd name="T7" fmla="*/ 23 h 26"/>
                  <a:gd name="T8" fmla="*/ 10 w 44"/>
                  <a:gd name="T9" fmla="*/ 20 h 26"/>
                  <a:gd name="T10" fmla="*/ 18 w 44"/>
                  <a:gd name="T11" fmla="*/ 22 h 26"/>
                  <a:gd name="T12" fmla="*/ 25 w 44"/>
                  <a:gd name="T13" fmla="*/ 19 h 26"/>
                  <a:gd name="T14" fmla="*/ 30 w 44"/>
                  <a:gd name="T15" fmla="*/ 12 h 26"/>
                  <a:gd name="T16" fmla="*/ 36 w 44"/>
                  <a:gd name="T17" fmla="*/ 6 h 26"/>
                  <a:gd name="T18" fmla="*/ 23 w 44"/>
                  <a:gd name="T19" fmla="*/ 1 h 26"/>
                  <a:gd name="T20" fmla="*/ 18 w 44"/>
                  <a:gd name="T21"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6">
                    <a:moveTo>
                      <a:pt x="18" y="4"/>
                    </a:moveTo>
                    <a:cubicBezTo>
                      <a:pt x="12" y="7"/>
                      <a:pt x="8" y="5"/>
                      <a:pt x="6" y="9"/>
                    </a:cubicBezTo>
                    <a:cubicBezTo>
                      <a:pt x="4" y="14"/>
                      <a:pt x="2" y="16"/>
                      <a:pt x="2" y="18"/>
                    </a:cubicBezTo>
                    <a:cubicBezTo>
                      <a:pt x="1" y="20"/>
                      <a:pt x="0" y="26"/>
                      <a:pt x="4" y="23"/>
                    </a:cubicBezTo>
                    <a:cubicBezTo>
                      <a:pt x="7" y="21"/>
                      <a:pt x="6" y="20"/>
                      <a:pt x="10" y="20"/>
                    </a:cubicBezTo>
                    <a:cubicBezTo>
                      <a:pt x="15" y="21"/>
                      <a:pt x="15" y="20"/>
                      <a:pt x="18" y="22"/>
                    </a:cubicBezTo>
                    <a:cubicBezTo>
                      <a:pt x="21" y="23"/>
                      <a:pt x="24" y="23"/>
                      <a:pt x="25" y="19"/>
                    </a:cubicBezTo>
                    <a:cubicBezTo>
                      <a:pt x="26" y="14"/>
                      <a:pt x="27" y="14"/>
                      <a:pt x="30" y="12"/>
                    </a:cubicBezTo>
                    <a:cubicBezTo>
                      <a:pt x="33" y="10"/>
                      <a:pt x="44" y="6"/>
                      <a:pt x="36" y="6"/>
                    </a:cubicBezTo>
                    <a:cubicBezTo>
                      <a:pt x="28" y="5"/>
                      <a:pt x="27" y="1"/>
                      <a:pt x="23" y="1"/>
                    </a:cubicBezTo>
                    <a:cubicBezTo>
                      <a:pt x="19" y="0"/>
                      <a:pt x="25" y="3"/>
                      <a:pt x="18"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2" name="Freeform 415">
                <a:extLst>
                  <a:ext uri="{FF2B5EF4-FFF2-40B4-BE49-F238E27FC236}">
                    <a16:creationId xmlns:a16="http://schemas.microsoft.com/office/drawing/2014/main" id="{16EC0389-708C-4D4C-A45B-A2D86D93CF75}"/>
                  </a:ext>
                </a:extLst>
              </p:cNvPr>
              <p:cNvSpPr>
                <a:spLocks/>
              </p:cNvSpPr>
              <p:nvPr/>
            </p:nvSpPr>
            <p:spPr bwMode="auto">
              <a:xfrm>
                <a:off x="4769401" y="2011014"/>
                <a:ext cx="37504" cy="25316"/>
              </a:xfrm>
              <a:custGeom>
                <a:avLst/>
                <a:gdLst>
                  <a:gd name="T0" fmla="*/ 27 w 41"/>
                  <a:gd name="T1" fmla="*/ 9 h 27"/>
                  <a:gd name="T2" fmla="*/ 17 w 41"/>
                  <a:gd name="T3" fmla="*/ 17 h 27"/>
                  <a:gd name="T4" fmla="*/ 4 w 41"/>
                  <a:gd name="T5" fmla="*/ 24 h 27"/>
                  <a:gd name="T6" fmla="*/ 23 w 41"/>
                  <a:gd name="T7" fmla="*/ 24 h 27"/>
                  <a:gd name="T8" fmla="*/ 33 w 41"/>
                  <a:gd name="T9" fmla="*/ 16 h 27"/>
                  <a:gd name="T10" fmla="*/ 37 w 41"/>
                  <a:gd name="T11" fmla="*/ 7 h 27"/>
                  <a:gd name="T12" fmla="*/ 33 w 41"/>
                  <a:gd name="T13" fmla="*/ 4 h 27"/>
                  <a:gd name="T14" fmla="*/ 27 w 41"/>
                  <a:gd name="T15" fmla="*/ 9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7">
                    <a:moveTo>
                      <a:pt x="27" y="9"/>
                    </a:moveTo>
                    <a:cubicBezTo>
                      <a:pt x="26" y="14"/>
                      <a:pt x="25" y="15"/>
                      <a:pt x="17" y="17"/>
                    </a:cubicBezTo>
                    <a:cubicBezTo>
                      <a:pt x="10" y="20"/>
                      <a:pt x="0" y="21"/>
                      <a:pt x="4" y="24"/>
                    </a:cubicBezTo>
                    <a:cubicBezTo>
                      <a:pt x="8" y="27"/>
                      <a:pt x="18" y="27"/>
                      <a:pt x="23" y="24"/>
                    </a:cubicBezTo>
                    <a:cubicBezTo>
                      <a:pt x="28" y="21"/>
                      <a:pt x="30" y="21"/>
                      <a:pt x="33" y="16"/>
                    </a:cubicBezTo>
                    <a:cubicBezTo>
                      <a:pt x="37" y="10"/>
                      <a:pt x="34" y="7"/>
                      <a:pt x="37" y="7"/>
                    </a:cubicBezTo>
                    <a:cubicBezTo>
                      <a:pt x="41" y="6"/>
                      <a:pt x="37" y="0"/>
                      <a:pt x="33" y="4"/>
                    </a:cubicBezTo>
                    <a:cubicBezTo>
                      <a:pt x="29" y="8"/>
                      <a:pt x="26" y="4"/>
                      <a:pt x="27" y="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3" name="Freeform 416">
                <a:extLst>
                  <a:ext uri="{FF2B5EF4-FFF2-40B4-BE49-F238E27FC236}">
                    <a16:creationId xmlns:a16="http://schemas.microsoft.com/office/drawing/2014/main" id="{A0435523-D9F4-4F7D-BE60-C3BDF260F385}"/>
                  </a:ext>
                </a:extLst>
              </p:cNvPr>
              <p:cNvSpPr>
                <a:spLocks/>
              </p:cNvSpPr>
              <p:nvPr/>
            </p:nvSpPr>
            <p:spPr bwMode="auto">
              <a:xfrm>
                <a:off x="4835032" y="2047581"/>
                <a:ext cx="28128" cy="11252"/>
              </a:xfrm>
              <a:custGeom>
                <a:avLst/>
                <a:gdLst>
                  <a:gd name="T0" fmla="*/ 1 w 31"/>
                  <a:gd name="T1" fmla="*/ 5 h 12"/>
                  <a:gd name="T2" fmla="*/ 11 w 31"/>
                  <a:gd name="T3" fmla="*/ 10 h 12"/>
                  <a:gd name="T4" fmla="*/ 25 w 31"/>
                  <a:gd name="T5" fmla="*/ 10 h 12"/>
                  <a:gd name="T6" fmla="*/ 25 w 31"/>
                  <a:gd name="T7" fmla="*/ 4 h 12"/>
                  <a:gd name="T8" fmla="*/ 15 w 31"/>
                  <a:gd name="T9" fmla="*/ 0 h 12"/>
                  <a:gd name="T10" fmla="*/ 4 w 31"/>
                  <a:gd name="T11" fmla="*/ 3 h 12"/>
                  <a:gd name="T12" fmla="*/ 1 w 31"/>
                  <a:gd name="T13" fmla="*/ 5 h 12"/>
                </a:gdLst>
                <a:ahLst/>
                <a:cxnLst>
                  <a:cxn ang="0">
                    <a:pos x="T0" y="T1"/>
                  </a:cxn>
                  <a:cxn ang="0">
                    <a:pos x="T2" y="T3"/>
                  </a:cxn>
                  <a:cxn ang="0">
                    <a:pos x="T4" y="T5"/>
                  </a:cxn>
                  <a:cxn ang="0">
                    <a:pos x="T6" y="T7"/>
                  </a:cxn>
                  <a:cxn ang="0">
                    <a:pos x="T8" y="T9"/>
                  </a:cxn>
                  <a:cxn ang="0">
                    <a:pos x="T10" y="T11"/>
                  </a:cxn>
                  <a:cxn ang="0">
                    <a:pos x="T12" y="T13"/>
                  </a:cxn>
                </a:cxnLst>
                <a:rect l="0" t="0" r="r" b="b"/>
                <a:pathLst>
                  <a:path w="31" h="12">
                    <a:moveTo>
                      <a:pt x="1" y="5"/>
                    </a:moveTo>
                    <a:cubicBezTo>
                      <a:pt x="3" y="8"/>
                      <a:pt x="3" y="9"/>
                      <a:pt x="11" y="10"/>
                    </a:cubicBezTo>
                    <a:cubicBezTo>
                      <a:pt x="19" y="11"/>
                      <a:pt x="23" y="12"/>
                      <a:pt x="25" y="10"/>
                    </a:cubicBezTo>
                    <a:cubicBezTo>
                      <a:pt x="26" y="8"/>
                      <a:pt x="31" y="5"/>
                      <a:pt x="25" y="4"/>
                    </a:cubicBezTo>
                    <a:cubicBezTo>
                      <a:pt x="18" y="2"/>
                      <a:pt x="20" y="0"/>
                      <a:pt x="15" y="0"/>
                    </a:cubicBezTo>
                    <a:cubicBezTo>
                      <a:pt x="9" y="0"/>
                      <a:pt x="5" y="1"/>
                      <a:pt x="4" y="3"/>
                    </a:cubicBezTo>
                    <a:cubicBezTo>
                      <a:pt x="3" y="4"/>
                      <a:pt x="0" y="3"/>
                      <a:pt x="1" y="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4" name="Freeform 417">
                <a:extLst>
                  <a:ext uri="{FF2B5EF4-FFF2-40B4-BE49-F238E27FC236}">
                    <a16:creationId xmlns:a16="http://schemas.microsoft.com/office/drawing/2014/main" id="{22AEAB01-266A-4945-B9B8-E08F0AB93792}"/>
                  </a:ext>
                </a:extLst>
              </p:cNvPr>
              <p:cNvSpPr>
                <a:spLocks/>
              </p:cNvSpPr>
              <p:nvPr/>
            </p:nvSpPr>
            <p:spPr bwMode="auto">
              <a:xfrm>
                <a:off x="4832219" y="2218223"/>
                <a:ext cx="15002" cy="13127"/>
              </a:xfrm>
              <a:custGeom>
                <a:avLst/>
                <a:gdLst>
                  <a:gd name="T0" fmla="*/ 4 w 17"/>
                  <a:gd name="T1" fmla="*/ 7 h 14"/>
                  <a:gd name="T2" fmla="*/ 4 w 17"/>
                  <a:gd name="T3" fmla="*/ 12 h 14"/>
                  <a:gd name="T4" fmla="*/ 12 w 17"/>
                  <a:gd name="T5" fmla="*/ 11 h 14"/>
                  <a:gd name="T6" fmla="*/ 17 w 17"/>
                  <a:gd name="T7" fmla="*/ 6 h 14"/>
                  <a:gd name="T8" fmla="*/ 11 w 17"/>
                  <a:gd name="T9" fmla="*/ 2 h 14"/>
                  <a:gd name="T10" fmla="*/ 4 w 17"/>
                  <a:gd name="T11" fmla="*/ 7 h 14"/>
                </a:gdLst>
                <a:ahLst/>
                <a:cxnLst>
                  <a:cxn ang="0">
                    <a:pos x="T0" y="T1"/>
                  </a:cxn>
                  <a:cxn ang="0">
                    <a:pos x="T2" y="T3"/>
                  </a:cxn>
                  <a:cxn ang="0">
                    <a:pos x="T4" y="T5"/>
                  </a:cxn>
                  <a:cxn ang="0">
                    <a:pos x="T6" y="T7"/>
                  </a:cxn>
                  <a:cxn ang="0">
                    <a:pos x="T8" y="T9"/>
                  </a:cxn>
                  <a:cxn ang="0">
                    <a:pos x="T10" y="T11"/>
                  </a:cxn>
                </a:cxnLst>
                <a:rect l="0" t="0" r="r" b="b"/>
                <a:pathLst>
                  <a:path w="17" h="14">
                    <a:moveTo>
                      <a:pt x="4" y="7"/>
                    </a:moveTo>
                    <a:cubicBezTo>
                      <a:pt x="3" y="9"/>
                      <a:pt x="0" y="12"/>
                      <a:pt x="4" y="12"/>
                    </a:cubicBezTo>
                    <a:cubicBezTo>
                      <a:pt x="7" y="13"/>
                      <a:pt x="9" y="14"/>
                      <a:pt x="12" y="11"/>
                    </a:cubicBezTo>
                    <a:cubicBezTo>
                      <a:pt x="15" y="9"/>
                      <a:pt x="17" y="9"/>
                      <a:pt x="17" y="6"/>
                    </a:cubicBezTo>
                    <a:cubicBezTo>
                      <a:pt x="16" y="3"/>
                      <a:pt x="14" y="0"/>
                      <a:pt x="11" y="2"/>
                    </a:cubicBezTo>
                    <a:cubicBezTo>
                      <a:pt x="8" y="4"/>
                      <a:pt x="3" y="6"/>
                      <a:pt x="4" y="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5" name="Freeform 418">
                <a:extLst>
                  <a:ext uri="{FF2B5EF4-FFF2-40B4-BE49-F238E27FC236}">
                    <a16:creationId xmlns:a16="http://schemas.microsoft.com/office/drawing/2014/main" id="{F92E669D-EE85-4809-9856-117EA770BE0F}"/>
                  </a:ext>
                </a:extLst>
              </p:cNvPr>
              <p:cNvSpPr>
                <a:spLocks/>
              </p:cNvSpPr>
              <p:nvPr/>
            </p:nvSpPr>
            <p:spPr bwMode="auto">
              <a:xfrm>
                <a:off x="4906289" y="2189157"/>
                <a:ext cx="16877" cy="15002"/>
              </a:xfrm>
              <a:custGeom>
                <a:avLst/>
                <a:gdLst>
                  <a:gd name="T0" fmla="*/ 1 w 18"/>
                  <a:gd name="T1" fmla="*/ 8 h 17"/>
                  <a:gd name="T2" fmla="*/ 3 w 18"/>
                  <a:gd name="T3" fmla="*/ 12 h 17"/>
                  <a:gd name="T4" fmla="*/ 10 w 18"/>
                  <a:gd name="T5" fmla="*/ 15 h 17"/>
                  <a:gd name="T6" fmla="*/ 16 w 18"/>
                  <a:gd name="T7" fmla="*/ 10 h 17"/>
                  <a:gd name="T8" fmla="*/ 12 w 18"/>
                  <a:gd name="T9" fmla="*/ 6 h 17"/>
                  <a:gd name="T10" fmla="*/ 10 w 18"/>
                  <a:gd name="T11" fmla="*/ 3 h 17"/>
                  <a:gd name="T12" fmla="*/ 4 w 18"/>
                  <a:gd name="T13" fmla="*/ 6 h 17"/>
                  <a:gd name="T14" fmla="*/ 1 w 18"/>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 y="8"/>
                    </a:moveTo>
                    <a:cubicBezTo>
                      <a:pt x="1" y="9"/>
                      <a:pt x="0" y="10"/>
                      <a:pt x="3" y="12"/>
                    </a:cubicBezTo>
                    <a:cubicBezTo>
                      <a:pt x="5" y="14"/>
                      <a:pt x="7" y="17"/>
                      <a:pt x="10" y="15"/>
                    </a:cubicBezTo>
                    <a:cubicBezTo>
                      <a:pt x="13" y="12"/>
                      <a:pt x="18" y="11"/>
                      <a:pt x="16" y="10"/>
                    </a:cubicBezTo>
                    <a:cubicBezTo>
                      <a:pt x="13" y="8"/>
                      <a:pt x="12" y="8"/>
                      <a:pt x="12" y="6"/>
                    </a:cubicBezTo>
                    <a:cubicBezTo>
                      <a:pt x="13" y="5"/>
                      <a:pt x="10" y="0"/>
                      <a:pt x="10" y="3"/>
                    </a:cubicBezTo>
                    <a:cubicBezTo>
                      <a:pt x="9" y="5"/>
                      <a:pt x="6" y="6"/>
                      <a:pt x="4" y="6"/>
                    </a:cubicBezTo>
                    <a:cubicBezTo>
                      <a:pt x="3" y="6"/>
                      <a:pt x="1" y="5"/>
                      <a:pt x="1" y="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6" name="Freeform 419">
                <a:extLst>
                  <a:ext uri="{FF2B5EF4-FFF2-40B4-BE49-F238E27FC236}">
                    <a16:creationId xmlns:a16="http://schemas.microsoft.com/office/drawing/2014/main" id="{09CB6EFD-D5C5-4668-B400-35A58B1DD025}"/>
                  </a:ext>
                </a:extLst>
              </p:cNvPr>
              <p:cNvSpPr>
                <a:spLocks/>
              </p:cNvSpPr>
              <p:nvPr/>
            </p:nvSpPr>
            <p:spPr bwMode="auto">
              <a:xfrm>
                <a:off x="4812529" y="2020390"/>
                <a:ext cx="15002" cy="8439"/>
              </a:xfrm>
              <a:custGeom>
                <a:avLst/>
                <a:gdLst>
                  <a:gd name="T0" fmla="*/ 4 w 16"/>
                  <a:gd name="T1" fmla="*/ 1 h 9"/>
                  <a:gd name="T2" fmla="*/ 1 w 16"/>
                  <a:gd name="T3" fmla="*/ 6 h 9"/>
                  <a:gd name="T4" fmla="*/ 7 w 16"/>
                  <a:gd name="T5" fmla="*/ 8 h 9"/>
                  <a:gd name="T6" fmla="*/ 14 w 16"/>
                  <a:gd name="T7" fmla="*/ 5 h 9"/>
                  <a:gd name="T8" fmla="*/ 12 w 16"/>
                  <a:gd name="T9" fmla="*/ 1 h 9"/>
                  <a:gd name="T10" fmla="*/ 4 w 16"/>
                  <a:gd name="T11" fmla="*/ 1 h 9"/>
                </a:gdLst>
                <a:ahLst/>
                <a:cxnLst>
                  <a:cxn ang="0">
                    <a:pos x="T0" y="T1"/>
                  </a:cxn>
                  <a:cxn ang="0">
                    <a:pos x="T2" y="T3"/>
                  </a:cxn>
                  <a:cxn ang="0">
                    <a:pos x="T4" y="T5"/>
                  </a:cxn>
                  <a:cxn ang="0">
                    <a:pos x="T6" y="T7"/>
                  </a:cxn>
                  <a:cxn ang="0">
                    <a:pos x="T8" y="T9"/>
                  </a:cxn>
                  <a:cxn ang="0">
                    <a:pos x="T10" y="T11"/>
                  </a:cxn>
                </a:cxnLst>
                <a:rect l="0" t="0" r="r" b="b"/>
                <a:pathLst>
                  <a:path w="16" h="9">
                    <a:moveTo>
                      <a:pt x="4" y="1"/>
                    </a:moveTo>
                    <a:cubicBezTo>
                      <a:pt x="3" y="2"/>
                      <a:pt x="0" y="4"/>
                      <a:pt x="1" y="6"/>
                    </a:cubicBezTo>
                    <a:cubicBezTo>
                      <a:pt x="2" y="8"/>
                      <a:pt x="4" y="9"/>
                      <a:pt x="7" y="8"/>
                    </a:cubicBezTo>
                    <a:cubicBezTo>
                      <a:pt x="10" y="7"/>
                      <a:pt x="13" y="6"/>
                      <a:pt x="14" y="5"/>
                    </a:cubicBezTo>
                    <a:cubicBezTo>
                      <a:pt x="15" y="3"/>
                      <a:pt x="16" y="2"/>
                      <a:pt x="12" y="1"/>
                    </a:cubicBezTo>
                    <a:cubicBezTo>
                      <a:pt x="8" y="1"/>
                      <a:pt x="4" y="0"/>
                      <a:pt x="4" y="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7" name="Freeform 420">
                <a:extLst>
                  <a:ext uri="{FF2B5EF4-FFF2-40B4-BE49-F238E27FC236}">
                    <a16:creationId xmlns:a16="http://schemas.microsoft.com/office/drawing/2014/main" id="{8CE2AC24-5DAA-4CA0-BD2A-97BBB0A8EACB}"/>
                  </a:ext>
                </a:extLst>
              </p:cNvPr>
              <p:cNvSpPr>
                <a:spLocks noEditPoints="1"/>
              </p:cNvSpPr>
              <p:nvPr/>
            </p:nvSpPr>
            <p:spPr bwMode="auto">
              <a:xfrm>
                <a:off x="4640012" y="1927568"/>
                <a:ext cx="411605" cy="271903"/>
              </a:xfrm>
              <a:custGeom>
                <a:avLst/>
                <a:gdLst>
                  <a:gd name="T0" fmla="*/ 175 w 447"/>
                  <a:gd name="T1" fmla="*/ 198 h 295"/>
                  <a:gd name="T2" fmla="*/ 213 w 447"/>
                  <a:gd name="T3" fmla="*/ 171 h 295"/>
                  <a:gd name="T4" fmla="*/ 247 w 447"/>
                  <a:gd name="T5" fmla="*/ 134 h 295"/>
                  <a:gd name="T6" fmla="*/ 196 w 447"/>
                  <a:gd name="T7" fmla="*/ 121 h 295"/>
                  <a:gd name="T8" fmla="*/ 217 w 447"/>
                  <a:gd name="T9" fmla="*/ 98 h 295"/>
                  <a:gd name="T10" fmla="*/ 194 w 447"/>
                  <a:gd name="T11" fmla="*/ 82 h 295"/>
                  <a:gd name="T12" fmla="*/ 149 w 447"/>
                  <a:gd name="T13" fmla="*/ 97 h 295"/>
                  <a:gd name="T14" fmla="*/ 81 w 447"/>
                  <a:gd name="T15" fmla="*/ 86 h 295"/>
                  <a:gd name="T16" fmla="*/ 23 w 447"/>
                  <a:gd name="T17" fmla="*/ 79 h 295"/>
                  <a:gd name="T18" fmla="*/ 42 w 447"/>
                  <a:gd name="T19" fmla="*/ 62 h 295"/>
                  <a:gd name="T20" fmla="*/ 20 w 447"/>
                  <a:gd name="T21" fmla="*/ 36 h 295"/>
                  <a:gd name="T22" fmla="*/ 88 w 447"/>
                  <a:gd name="T23" fmla="*/ 5 h 295"/>
                  <a:gd name="T24" fmla="*/ 141 w 447"/>
                  <a:gd name="T25" fmla="*/ 4 h 295"/>
                  <a:gd name="T26" fmla="*/ 84 w 447"/>
                  <a:gd name="T27" fmla="*/ 36 h 295"/>
                  <a:gd name="T28" fmla="*/ 103 w 447"/>
                  <a:gd name="T29" fmla="*/ 50 h 295"/>
                  <a:gd name="T30" fmla="*/ 115 w 447"/>
                  <a:gd name="T31" fmla="*/ 23 h 295"/>
                  <a:gd name="T32" fmla="*/ 169 w 447"/>
                  <a:gd name="T33" fmla="*/ 4 h 295"/>
                  <a:gd name="T34" fmla="*/ 193 w 447"/>
                  <a:gd name="T35" fmla="*/ 28 h 295"/>
                  <a:gd name="T36" fmla="*/ 223 w 447"/>
                  <a:gd name="T37" fmla="*/ 36 h 295"/>
                  <a:gd name="T38" fmla="*/ 213 w 447"/>
                  <a:gd name="T39" fmla="*/ 7 h 295"/>
                  <a:gd name="T40" fmla="*/ 273 w 447"/>
                  <a:gd name="T41" fmla="*/ 28 h 295"/>
                  <a:gd name="T42" fmla="*/ 305 w 447"/>
                  <a:gd name="T43" fmla="*/ 54 h 295"/>
                  <a:gd name="T44" fmla="*/ 336 w 447"/>
                  <a:gd name="T45" fmla="*/ 75 h 295"/>
                  <a:gd name="T46" fmla="*/ 360 w 447"/>
                  <a:gd name="T47" fmla="*/ 97 h 295"/>
                  <a:gd name="T48" fmla="*/ 341 w 447"/>
                  <a:gd name="T49" fmla="*/ 120 h 295"/>
                  <a:gd name="T50" fmla="*/ 365 w 447"/>
                  <a:gd name="T51" fmla="*/ 131 h 295"/>
                  <a:gd name="T52" fmla="*/ 405 w 447"/>
                  <a:gd name="T53" fmla="*/ 150 h 295"/>
                  <a:gd name="T54" fmla="*/ 439 w 447"/>
                  <a:gd name="T55" fmla="*/ 162 h 295"/>
                  <a:gd name="T56" fmla="*/ 410 w 447"/>
                  <a:gd name="T57" fmla="*/ 186 h 295"/>
                  <a:gd name="T58" fmla="*/ 380 w 447"/>
                  <a:gd name="T59" fmla="*/ 205 h 295"/>
                  <a:gd name="T60" fmla="*/ 353 w 447"/>
                  <a:gd name="T61" fmla="*/ 193 h 295"/>
                  <a:gd name="T62" fmla="*/ 321 w 447"/>
                  <a:gd name="T63" fmla="*/ 180 h 295"/>
                  <a:gd name="T64" fmla="*/ 316 w 447"/>
                  <a:gd name="T65" fmla="*/ 206 h 295"/>
                  <a:gd name="T66" fmla="*/ 336 w 447"/>
                  <a:gd name="T67" fmla="*/ 244 h 295"/>
                  <a:gd name="T68" fmla="*/ 321 w 447"/>
                  <a:gd name="T69" fmla="*/ 252 h 295"/>
                  <a:gd name="T70" fmla="*/ 309 w 447"/>
                  <a:gd name="T71" fmla="*/ 263 h 295"/>
                  <a:gd name="T72" fmla="*/ 286 w 447"/>
                  <a:gd name="T73" fmla="*/ 256 h 295"/>
                  <a:gd name="T74" fmla="*/ 258 w 447"/>
                  <a:gd name="T75" fmla="*/ 240 h 295"/>
                  <a:gd name="T76" fmla="*/ 272 w 447"/>
                  <a:gd name="T77" fmla="*/ 263 h 295"/>
                  <a:gd name="T78" fmla="*/ 274 w 447"/>
                  <a:gd name="T79" fmla="*/ 285 h 295"/>
                  <a:gd name="T80" fmla="*/ 227 w 447"/>
                  <a:gd name="T81" fmla="*/ 271 h 295"/>
                  <a:gd name="T82" fmla="*/ 188 w 447"/>
                  <a:gd name="T83" fmla="*/ 250 h 295"/>
                  <a:gd name="T84" fmla="*/ 187 w 447"/>
                  <a:gd name="T85" fmla="*/ 234 h 295"/>
                  <a:gd name="T86" fmla="*/ 163 w 447"/>
                  <a:gd name="T87" fmla="*/ 218 h 295"/>
                  <a:gd name="T88" fmla="*/ 119 w 447"/>
                  <a:gd name="T89" fmla="*/ 228 h 295"/>
                  <a:gd name="T90" fmla="*/ 92 w 447"/>
                  <a:gd name="T91" fmla="*/ 211 h 295"/>
                  <a:gd name="T92" fmla="*/ 257 w 447"/>
                  <a:gd name="T93" fmla="*/ 165 h 295"/>
                  <a:gd name="T94" fmla="*/ 251 w 447"/>
                  <a:gd name="T95" fmla="*/ 183 h 295"/>
                  <a:gd name="T96" fmla="*/ 282 w 447"/>
                  <a:gd name="T97" fmla="*/ 177 h 295"/>
                  <a:gd name="T98" fmla="*/ 269 w 447"/>
                  <a:gd name="T99" fmla="*/ 16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7" h="295">
                    <a:moveTo>
                      <a:pt x="114" y="201"/>
                    </a:moveTo>
                    <a:cubicBezTo>
                      <a:pt x="116" y="200"/>
                      <a:pt x="129" y="204"/>
                      <a:pt x="140" y="204"/>
                    </a:cubicBezTo>
                    <a:cubicBezTo>
                      <a:pt x="151" y="204"/>
                      <a:pt x="152" y="204"/>
                      <a:pt x="175" y="198"/>
                    </a:cubicBezTo>
                    <a:cubicBezTo>
                      <a:pt x="198" y="191"/>
                      <a:pt x="184" y="195"/>
                      <a:pt x="192" y="193"/>
                    </a:cubicBezTo>
                    <a:cubicBezTo>
                      <a:pt x="201" y="191"/>
                      <a:pt x="190" y="184"/>
                      <a:pt x="190" y="176"/>
                    </a:cubicBezTo>
                    <a:cubicBezTo>
                      <a:pt x="190" y="167"/>
                      <a:pt x="201" y="173"/>
                      <a:pt x="213" y="171"/>
                    </a:cubicBezTo>
                    <a:cubicBezTo>
                      <a:pt x="225" y="170"/>
                      <a:pt x="224" y="170"/>
                      <a:pt x="227" y="162"/>
                    </a:cubicBezTo>
                    <a:cubicBezTo>
                      <a:pt x="231" y="154"/>
                      <a:pt x="239" y="157"/>
                      <a:pt x="246" y="151"/>
                    </a:cubicBezTo>
                    <a:cubicBezTo>
                      <a:pt x="254" y="144"/>
                      <a:pt x="248" y="142"/>
                      <a:pt x="247" y="134"/>
                    </a:cubicBezTo>
                    <a:cubicBezTo>
                      <a:pt x="247" y="125"/>
                      <a:pt x="229" y="128"/>
                      <a:pt x="231" y="124"/>
                    </a:cubicBezTo>
                    <a:cubicBezTo>
                      <a:pt x="233" y="120"/>
                      <a:pt x="215" y="126"/>
                      <a:pt x="217" y="122"/>
                    </a:cubicBezTo>
                    <a:cubicBezTo>
                      <a:pt x="219" y="118"/>
                      <a:pt x="206" y="122"/>
                      <a:pt x="196" y="121"/>
                    </a:cubicBezTo>
                    <a:cubicBezTo>
                      <a:pt x="186" y="120"/>
                      <a:pt x="200" y="115"/>
                      <a:pt x="208" y="112"/>
                    </a:cubicBezTo>
                    <a:cubicBezTo>
                      <a:pt x="216" y="110"/>
                      <a:pt x="219" y="114"/>
                      <a:pt x="220" y="108"/>
                    </a:cubicBezTo>
                    <a:cubicBezTo>
                      <a:pt x="221" y="102"/>
                      <a:pt x="215" y="104"/>
                      <a:pt x="217" y="98"/>
                    </a:cubicBezTo>
                    <a:cubicBezTo>
                      <a:pt x="219" y="92"/>
                      <a:pt x="200" y="98"/>
                      <a:pt x="204" y="93"/>
                    </a:cubicBezTo>
                    <a:cubicBezTo>
                      <a:pt x="208" y="88"/>
                      <a:pt x="192" y="94"/>
                      <a:pt x="193" y="92"/>
                    </a:cubicBezTo>
                    <a:cubicBezTo>
                      <a:pt x="193" y="90"/>
                      <a:pt x="197" y="86"/>
                      <a:pt x="194" y="82"/>
                    </a:cubicBezTo>
                    <a:cubicBezTo>
                      <a:pt x="192" y="77"/>
                      <a:pt x="187" y="84"/>
                      <a:pt x="180" y="88"/>
                    </a:cubicBezTo>
                    <a:cubicBezTo>
                      <a:pt x="174" y="91"/>
                      <a:pt x="163" y="90"/>
                      <a:pt x="153" y="89"/>
                    </a:cubicBezTo>
                    <a:cubicBezTo>
                      <a:pt x="144" y="88"/>
                      <a:pt x="148" y="92"/>
                      <a:pt x="149" y="97"/>
                    </a:cubicBezTo>
                    <a:cubicBezTo>
                      <a:pt x="150" y="102"/>
                      <a:pt x="147" y="101"/>
                      <a:pt x="138" y="99"/>
                    </a:cubicBezTo>
                    <a:cubicBezTo>
                      <a:pt x="129" y="98"/>
                      <a:pt x="141" y="90"/>
                      <a:pt x="117" y="94"/>
                    </a:cubicBezTo>
                    <a:cubicBezTo>
                      <a:pt x="94" y="97"/>
                      <a:pt x="101" y="86"/>
                      <a:pt x="81" y="86"/>
                    </a:cubicBezTo>
                    <a:cubicBezTo>
                      <a:pt x="60" y="86"/>
                      <a:pt x="69" y="87"/>
                      <a:pt x="52" y="83"/>
                    </a:cubicBezTo>
                    <a:cubicBezTo>
                      <a:pt x="35" y="79"/>
                      <a:pt x="44" y="82"/>
                      <a:pt x="39" y="85"/>
                    </a:cubicBezTo>
                    <a:cubicBezTo>
                      <a:pt x="33" y="89"/>
                      <a:pt x="33" y="81"/>
                      <a:pt x="23" y="79"/>
                    </a:cubicBezTo>
                    <a:cubicBezTo>
                      <a:pt x="13" y="78"/>
                      <a:pt x="3" y="73"/>
                      <a:pt x="2" y="65"/>
                    </a:cubicBezTo>
                    <a:cubicBezTo>
                      <a:pt x="0" y="57"/>
                      <a:pt x="19" y="66"/>
                      <a:pt x="27" y="67"/>
                    </a:cubicBezTo>
                    <a:cubicBezTo>
                      <a:pt x="35" y="68"/>
                      <a:pt x="42" y="66"/>
                      <a:pt x="42" y="62"/>
                    </a:cubicBezTo>
                    <a:cubicBezTo>
                      <a:pt x="42" y="58"/>
                      <a:pt x="37" y="59"/>
                      <a:pt x="27" y="58"/>
                    </a:cubicBezTo>
                    <a:cubicBezTo>
                      <a:pt x="17" y="57"/>
                      <a:pt x="10" y="56"/>
                      <a:pt x="8" y="50"/>
                    </a:cubicBezTo>
                    <a:cubicBezTo>
                      <a:pt x="6" y="45"/>
                      <a:pt x="20" y="42"/>
                      <a:pt x="20" y="36"/>
                    </a:cubicBezTo>
                    <a:cubicBezTo>
                      <a:pt x="21" y="31"/>
                      <a:pt x="36" y="31"/>
                      <a:pt x="42" y="25"/>
                    </a:cubicBezTo>
                    <a:cubicBezTo>
                      <a:pt x="49" y="19"/>
                      <a:pt x="55" y="17"/>
                      <a:pt x="61" y="12"/>
                    </a:cubicBezTo>
                    <a:cubicBezTo>
                      <a:pt x="66" y="8"/>
                      <a:pt x="75" y="8"/>
                      <a:pt x="88" y="5"/>
                    </a:cubicBezTo>
                    <a:cubicBezTo>
                      <a:pt x="101" y="2"/>
                      <a:pt x="98" y="3"/>
                      <a:pt x="105" y="2"/>
                    </a:cubicBezTo>
                    <a:cubicBezTo>
                      <a:pt x="112" y="0"/>
                      <a:pt x="126" y="2"/>
                      <a:pt x="134" y="2"/>
                    </a:cubicBezTo>
                    <a:cubicBezTo>
                      <a:pt x="143" y="1"/>
                      <a:pt x="143" y="3"/>
                      <a:pt x="141" y="4"/>
                    </a:cubicBezTo>
                    <a:cubicBezTo>
                      <a:pt x="138" y="5"/>
                      <a:pt x="128" y="10"/>
                      <a:pt x="118" y="13"/>
                    </a:cubicBezTo>
                    <a:cubicBezTo>
                      <a:pt x="108" y="17"/>
                      <a:pt x="106" y="13"/>
                      <a:pt x="98" y="19"/>
                    </a:cubicBezTo>
                    <a:cubicBezTo>
                      <a:pt x="91" y="25"/>
                      <a:pt x="94" y="26"/>
                      <a:pt x="84" y="36"/>
                    </a:cubicBezTo>
                    <a:cubicBezTo>
                      <a:pt x="74" y="46"/>
                      <a:pt x="83" y="43"/>
                      <a:pt x="88" y="50"/>
                    </a:cubicBezTo>
                    <a:cubicBezTo>
                      <a:pt x="93" y="57"/>
                      <a:pt x="92" y="60"/>
                      <a:pt x="98" y="59"/>
                    </a:cubicBezTo>
                    <a:cubicBezTo>
                      <a:pt x="105" y="58"/>
                      <a:pt x="102" y="56"/>
                      <a:pt x="103" y="50"/>
                    </a:cubicBezTo>
                    <a:cubicBezTo>
                      <a:pt x="104" y="45"/>
                      <a:pt x="102" y="43"/>
                      <a:pt x="103" y="39"/>
                    </a:cubicBezTo>
                    <a:cubicBezTo>
                      <a:pt x="105" y="36"/>
                      <a:pt x="115" y="40"/>
                      <a:pt x="119" y="37"/>
                    </a:cubicBezTo>
                    <a:cubicBezTo>
                      <a:pt x="123" y="35"/>
                      <a:pt x="116" y="30"/>
                      <a:pt x="115" y="23"/>
                    </a:cubicBezTo>
                    <a:cubicBezTo>
                      <a:pt x="115" y="16"/>
                      <a:pt x="127" y="20"/>
                      <a:pt x="133" y="16"/>
                    </a:cubicBezTo>
                    <a:cubicBezTo>
                      <a:pt x="138" y="12"/>
                      <a:pt x="139" y="13"/>
                      <a:pt x="148" y="11"/>
                    </a:cubicBezTo>
                    <a:cubicBezTo>
                      <a:pt x="157" y="8"/>
                      <a:pt x="159" y="9"/>
                      <a:pt x="169" y="4"/>
                    </a:cubicBezTo>
                    <a:cubicBezTo>
                      <a:pt x="179" y="0"/>
                      <a:pt x="189" y="3"/>
                      <a:pt x="197" y="2"/>
                    </a:cubicBezTo>
                    <a:cubicBezTo>
                      <a:pt x="205" y="1"/>
                      <a:pt x="202" y="8"/>
                      <a:pt x="202" y="12"/>
                    </a:cubicBezTo>
                    <a:cubicBezTo>
                      <a:pt x="202" y="15"/>
                      <a:pt x="198" y="24"/>
                      <a:pt x="193" y="28"/>
                    </a:cubicBezTo>
                    <a:cubicBezTo>
                      <a:pt x="189" y="32"/>
                      <a:pt x="175" y="29"/>
                      <a:pt x="180" y="39"/>
                    </a:cubicBezTo>
                    <a:cubicBezTo>
                      <a:pt x="185" y="49"/>
                      <a:pt x="193" y="36"/>
                      <a:pt x="200" y="33"/>
                    </a:cubicBezTo>
                    <a:cubicBezTo>
                      <a:pt x="207" y="30"/>
                      <a:pt x="218" y="38"/>
                      <a:pt x="223" y="36"/>
                    </a:cubicBezTo>
                    <a:cubicBezTo>
                      <a:pt x="229" y="34"/>
                      <a:pt x="234" y="29"/>
                      <a:pt x="243" y="25"/>
                    </a:cubicBezTo>
                    <a:cubicBezTo>
                      <a:pt x="252" y="21"/>
                      <a:pt x="229" y="24"/>
                      <a:pt x="217" y="20"/>
                    </a:cubicBezTo>
                    <a:cubicBezTo>
                      <a:pt x="205" y="16"/>
                      <a:pt x="208" y="12"/>
                      <a:pt x="213" y="7"/>
                    </a:cubicBezTo>
                    <a:cubicBezTo>
                      <a:pt x="218" y="2"/>
                      <a:pt x="233" y="5"/>
                      <a:pt x="243" y="4"/>
                    </a:cubicBezTo>
                    <a:cubicBezTo>
                      <a:pt x="253" y="3"/>
                      <a:pt x="263" y="6"/>
                      <a:pt x="278" y="13"/>
                    </a:cubicBezTo>
                    <a:cubicBezTo>
                      <a:pt x="292" y="21"/>
                      <a:pt x="290" y="23"/>
                      <a:pt x="273" y="28"/>
                    </a:cubicBezTo>
                    <a:cubicBezTo>
                      <a:pt x="256" y="33"/>
                      <a:pt x="297" y="28"/>
                      <a:pt x="291" y="36"/>
                    </a:cubicBezTo>
                    <a:cubicBezTo>
                      <a:pt x="286" y="44"/>
                      <a:pt x="307" y="36"/>
                      <a:pt x="292" y="50"/>
                    </a:cubicBezTo>
                    <a:cubicBezTo>
                      <a:pt x="278" y="65"/>
                      <a:pt x="320" y="42"/>
                      <a:pt x="305" y="54"/>
                    </a:cubicBezTo>
                    <a:cubicBezTo>
                      <a:pt x="290" y="66"/>
                      <a:pt x="330" y="52"/>
                      <a:pt x="313" y="60"/>
                    </a:cubicBezTo>
                    <a:cubicBezTo>
                      <a:pt x="295" y="69"/>
                      <a:pt x="341" y="57"/>
                      <a:pt x="324" y="65"/>
                    </a:cubicBezTo>
                    <a:cubicBezTo>
                      <a:pt x="307" y="72"/>
                      <a:pt x="354" y="64"/>
                      <a:pt x="336" y="75"/>
                    </a:cubicBezTo>
                    <a:cubicBezTo>
                      <a:pt x="318" y="86"/>
                      <a:pt x="355" y="74"/>
                      <a:pt x="350" y="78"/>
                    </a:cubicBezTo>
                    <a:cubicBezTo>
                      <a:pt x="345" y="82"/>
                      <a:pt x="379" y="81"/>
                      <a:pt x="368" y="85"/>
                    </a:cubicBezTo>
                    <a:cubicBezTo>
                      <a:pt x="358" y="89"/>
                      <a:pt x="375" y="94"/>
                      <a:pt x="360" y="97"/>
                    </a:cubicBezTo>
                    <a:cubicBezTo>
                      <a:pt x="345" y="100"/>
                      <a:pt x="367" y="103"/>
                      <a:pt x="354" y="107"/>
                    </a:cubicBezTo>
                    <a:cubicBezTo>
                      <a:pt x="340" y="111"/>
                      <a:pt x="355" y="110"/>
                      <a:pt x="349" y="115"/>
                    </a:cubicBezTo>
                    <a:cubicBezTo>
                      <a:pt x="344" y="120"/>
                      <a:pt x="328" y="118"/>
                      <a:pt x="341" y="120"/>
                    </a:cubicBezTo>
                    <a:cubicBezTo>
                      <a:pt x="354" y="121"/>
                      <a:pt x="348" y="124"/>
                      <a:pt x="351" y="124"/>
                    </a:cubicBezTo>
                    <a:cubicBezTo>
                      <a:pt x="355" y="124"/>
                      <a:pt x="355" y="131"/>
                      <a:pt x="359" y="131"/>
                    </a:cubicBezTo>
                    <a:cubicBezTo>
                      <a:pt x="363" y="132"/>
                      <a:pt x="362" y="131"/>
                      <a:pt x="365" y="131"/>
                    </a:cubicBezTo>
                    <a:cubicBezTo>
                      <a:pt x="368" y="131"/>
                      <a:pt x="371" y="140"/>
                      <a:pt x="373" y="139"/>
                    </a:cubicBezTo>
                    <a:cubicBezTo>
                      <a:pt x="375" y="138"/>
                      <a:pt x="376" y="142"/>
                      <a:pt x="388" y="142"/>
                    </a:cubicBezTo>
                    <a:cubicBezTo>
                      <a:pt x="400" y="142"/>
                      <a:pt x="398" y="150"/>
                      <a:pt x="405" y="150"/>
                    </a:cubicBezTo>
                    <a:cubicBezTo>
                      <a:pt x="413" y="150"/>
                      <a:pt x="410" y="156"/>
                      <a:pt x="413" y="156"/>
                    </a:cubicBezTo>
                    <a:cubicBezTo>
                      <a:pt x="415" y="156"/>
                      <a:pt x="422" y="159"/>
                      <a:pt x="424" y="159"/>
                    </a:cubicBezTo>
                    <a:cubicBezTo>
                      <a:pt x="426" y="159"/>
                      <a:pt x="432" y="163"/>
                      <a:pt x="439" y="162"/>
                    </a:cubicBezTo>
                    <a:cubicBezTo>
                      <a:pt x="447" y="161"/>
                      <a:pt x="436" y="173"/>
                      <a:pt x="428" y="175"/>
                    </a:cubicBezTo>
                    <a:cubicBezTo>
                      <a:pt x="420" y="177"/>
                      <a:pt x="423" y="175"/>
                      <a:pt x="416" y="177"/>
                    </a:cubicBezTo>
                    <a:cubicBezTo>
                      <a:pt x="408" y="179"/>
                      <a:pt x="413" y="184"/>
                      <a:pt x="410" y="186"/>
                    </a:cubicBezTo>
                    <a:cubicBezTo>
                      <a:pt x="407" y="188"/>
                      <a:pt x="410" y="191"/>
                      <a:pt x="404" y="191"/>
                    </a:cubicBezTo>
                    <a:cubicBezTo>
                      <a:pt x="398" y="191"/>
                      <a:pt x="404" y="194"/>
                      <a:pt x="388" y="194"/>
                    </a:cubicBezTo>
                    <a:cubicBezTo>
                      <a:pt x="372" y="195"/>
                      <a:pt x="389" y="202"/>
                      <a:pt x="380" y="205"/>
                    </a:cubicBezTo>
                    <a:cubicBezTo>
                      <a:pt x="370" y="208"/>
                      <a:pt x="378" y="214"/>
                      <a:pt x="373" y="210"/>
                    </a:cubicBezTo>
                    <a:cubicBezTo>
                      <a:pt x="367" y="206"/>
                      <a:pt x="368" y="210"/>
                      <a:pt x="363" y="205"/>
                    </a:cubicBezTo>
                    <a:cubicBezTo>
                      <a:pt x="357" y="200"/>
                      <a:pt x="355" y="201"/>
                      <a:pt x="353" y="193"/>
                    </a:cubicBezTo>
                    <a:cubicBezTo>
                      <a:pt x="352" y="185"/>
                      <a:pt x="345" y="188"/>
                      <a:pt x="345" y="179"/>
                    </a:cubicBezTo>
                    <a:cubicBezTo>
                      <a:pt x="345" y="170"/>
                      <a:pt x="338" y="179"/>
                      <a:pt x="336" y="177"/>
                    </a:cubicBezTo>
                    <a:cubicBezTo>
                      <a:pt x="333" y="175"/>
                      <a:pt x="324" y="180"/>
                      <a:pt x="321" y="180"/>
                    </a:cubicBezTo>
                    <a:cubicBezTo>
                      <a:pt x="318" y="179"/>
                      <a:pt x="307" y="184"/>
                      <a:pt x="307" y="184"/>
                    </a:cubicBezTo>
                    <a:cubicBezTo>
                      <a:pt x="307" y="184"/>
                      <a:pt x="305" y="195"/>
                      <a:pt x="310" y="198"/>
                    </a:cubicBezTo>
                    <a:cubicBezTo>
                      <a:pt x="314" y="200"/>
                      <a:pt x="313" y="204"/>
                      <a:pt x="316" y="206"/>
                    </a:cubicBezTo>
                    <a:cubicBezTo>
                      <a:pt x="319" y="208"/>
                      <a:pt x="324" y="214"/>
                      <a:pt x="330" y="219"/>
                    </a:cubicBezTo>
                    <a:cubicBezTo>
                      <a:pt x="336" y="224"/>
                      <a:pt x="325" y="226"/>
                      <a:pt x="336" y="233"/>
                    </a:cubicBezTo>
                    <a:cubicBezTo>
                      <a:pt x="348" y="240"/>
                      <a:pt x="339" y="238"/>
                      <a:pt x="336" y="244"/>
                    </a:cubicBezTo>
                    <a:cubicBezTo>
                      <a:pt x="334" y="250"/>
                      <a:pt x="336" y="245"/>
                      <a:pt x="330" y="244"/>
                    </a:cubicBezTo>
                    <a:cubicBezTo>
                      <a:pt x="324" y="243"/>
                      <a:pt x="328" y="246"/>
                      <a:pt x="324" y="245"/>
                    </a:cubicBezTo>
                    <a:cubicBezTo>
                      <a:pt x="321" y="244"/>
                      <a:pt x="324" y="245"/>
                      <a:pt x="321" y="252"/>
                    </a:cubicBezTo>
                    <a:cubicBezTo>
                      <a:pt x="318" y="259"/>
                      <a:pt x="325" y="262"/>
                      <a:pt x="318" y="263"/>
                    </a:cubicBezTo>
                    <a:cubicBezTo>
                      <a:pt x="312" y="263"/>
                      <a:pt x="318" y="268"/>
                      <a:pt x="312" y="271"/>
                    </a:cubicBezTo>
                    <a:cubicBezTo>
                      <a:pt x="305" y="274"/>
                      <a:pt x="309" y="270"/>
                      <a:pt x="309" y="263"/>
                    </a:cubicBezTo>
                    <a:cubicBezTo>
                      <a:pt x="309" y="257"/>
                      <a:pt x="305" y="263"/>
                      <a:pt x="301" y="260"/>
                    </a:cubicBezTo>
                    <a:cubicBezTo>
                      <a:pt x="297" y="256"/>
                      <a:pt x="296" y="261"/>
                      <a:pt x="292" y="257"/>
                    </a:cubicBezTo>
                    <a:cubicBezTo>
                      <a:pt x="288" y="252"/>
                      <a:pt x="292" y="259"/>
                      <a:pt x="286" y="256"/>
                    </a:cubicBezTo>
                    <a:cubicBezTo>
                      <a:pt x="280" y="253"/>
                      <a:pt x="282" y="256"/>
                      <a:pt x="276" y="250"/>
                    </a:cubicBezTo>
                    <a:cubicBezTo>
                      <a:pt x="269" y="245"/>
                      <a:pt x="272" y="252"/>
                      <a:pt x="266" y="246"/>
                    </a:cubicBezTo>
                    <a:cubicBezTo>
                      <a:pt x="260" y="239"/>
                      <a:pt x="259" y="242"/>
                      <a:pt x="258" y="240"/>
                    </a:cubicBezTo>
                    <a:cubicBezTo>
                      <a:pt x="256" y="238"/>
                      <a:pt x="250" y="240"/>
                      <a:pt x="254" y="249"/>
                    </a:cubicBezTo>
                    <a:cubicBezTo>
                      <a:pt x="258" y="257"/>
                      <a:pt x="258" y="252"/>
                      <a:pt x="263" y="256"/>
                    </a:cubicBezTo>
                    <a:cubicBezTo>
                      <a:pt x="268" y="259"/>
                      <a:pt x="269" y="262"/>
                      <a:pt x="272" y="263"/>
                    </a:cubicBezTo>
                    <a:cubicBezTo>
                      <a:pt x="275" y="264"/>
                      <a:pt x="276" y="271"/>
                      <a:pt x="285" y="278"/>
                    </a:cubicBezTo>
                    <a:cubicBezTo>
                      <a:pt x="295" y="284"/>
                      <a:pt x="286" y="282"/>
                      <a:pt x="285" y="289"/>
                    </a:cubicBezTo>
                    <a:cubicBezTo>
                      <a:pt x="285" y="295"/>
                      <a:pt x="283" y="289"/>
                      <a:pt x="274" y="285"/>
                    </a:cubicBezTo>
                    <a:cubicBezTo>
                      <a:pt x="264" y="281"/>
                      <a:pt x="270" y="283"/>
                      <a:pt x="261" y="280"/>
                    </a:cubicBezTo>
                    <a:cubicBezTo>
                      <a:pt x="251" y="276"/>
                      <a:pt x="261" y="280"/>
                      <a:pt x="241" y="276"/>
                    </a:cubicBezTo>
                    <a:cubicBezTo>
                      <a:pt x="221" y="273"/>
                      <a:pt x="232" y="276"/>
                      <a:pt x="227" y="271"/>
                    </a:cubicBezTo>
                    <a:cubicBezTo>
                      <a:pt x="223" y="266"/>
                      <a:pt x="219" y="265"/>
                      <a:pt x="214" y="263"/>
                    </a:cubicBezTo>
                    <a:cubicBezTo>
                      <a:pt x="208" y="261"/>
                      <a:pt x="209" y="272"/>
                      <a:pt x="200" y="270"/>
                    </a:cubicBezTo>
                    <a:cubicBezTo>
                      <a:pt x="192" y="268"/>
                      <a:pt x="196" y="258"/>
                      <a:pt x="188" y="250"/>
                    </a:cubicBezTo>
                    <a:cubicBezTo>
                      <a:pt x="180" y="243"/>
                      <a:pt x="194" y="251"/>
                      <a:pt x="203" y="247"/>
                    </a:cubicBezTo>
                    <a:cubicBezTo>
                      <a:pt x="211" y="242"/>
                      <a:pt x="198" y="244"/>
                      <a:pt x="198" y="240"/>
                    </a:cubicBezTo>
                    <a:cubicBezTo>
                      <a:pt x="197" y="237"/>
                      <a:pt x="186" y="240"/>
                      <a:pt x="187" y="234"/>
                    </a:cubicBezTo>
                    <a:cubicBezTo>
                      <a:pt x="189" y="228"/>
                      <a:pt x="186" y="234"/>
                      <a:pt x="179" y="226"/>
                    </a:cubicBezTo>
                    <a:cubicBezTo>
                      <a:pt x="172" y="217"/>
                      <a:pt x="179" y="226"/>
                      <a:pt x="178" y="222"/>
                    </a:cubicBezTo>
                    <a:cubicBezTo>
                      <a:pt x="177" y="218"/>
                      <a:pt x="170" y="223"/>
                      <a:pt x="163" y="218"/>
                    </a:cubicBezTo>
                    <a:cubicBezTo>
                      <a:pt x="156" y="214"/>
                      <a:pt x="161" y="222"/>
                      <a:pt x="151" y="220"/>
                    </a:cubicBezTo>
                    <a:cubicBezTo>
                      <a:pt x="141" y="217"/>
                      <a:pt x="146" y="220"/>
                      <a:pt x="141" y="218"/>
                    </a:cubicBezTo>
                    <a:cubicBezTo>
                      <a:pt x="136" y="217"/>
                      <a:pt x="132" y="223"/>
                      <a:pt x="119" y="228"/>
                    </a:cubicBezTo>
                    <a:cubicBezTo>
                      <a:pt x="107" y="233"/>
                      <a:pt x="113" y="229"/>
                      <a:pt x="99" y="228"/>
                    </a:cubicBezTo>
                    <a:cubicBezTo>
                      <a:pt x="85" y="227"/>
                      <a:pt x="95" y="224"/>
                      <a:pt x="90" y="218"/>
                    </a:cubicBezTo>
                    <a:cubicBezTo>
                      <a:pt x="85" y="212"/>
                      <a:pt x="91" y="215"/>
                      <a:pt x="92" y="211"/>
                    </a:cubicBezTo>
                    <a:cubicBezTo>
                      <a:pt x="93" y="208"/>
                      <a:pt x="99" y="209"/>
                      <a:pt x="105" y="206"/>
                    </a:cubicBezTo>
                    <a:cubicBezTo>
                      <a:pt x="102" y="200"/>
                      <a:pt x="112" y="203"/>
                      <a:pt x="114" y="201"/>
                    </a:cubicBezTo>
                    <a:close/>
                    <a:moveTo>
                      <a:pt x="257" y="165"/>
                    </a:moveTo>
                    <a:cubicBezTo>
                      <a:pt x="257" y="167"/>
                      <a:pt x="247" y="171"/>
                      <a:pt x="249" y="173"/>
                    </a:cubicBezTo>
                    <a:cubicBezTo>
                      <a:pt x="250" y="175"/>
                      <a:pt x="249" y="180"/>
                      <a:pt x="248" y="181"/>
                    </a:cubicBezTo>
                    <a:cubicBezTo>
                      <a:pt x="247" y="182"/>
                      <a:pt x="248" y="184"/>
                      <a:pt x="251" y="183"/>
                    </a:cubicBezTo>
                    <a:cubicBezTo>
                      <a:pt x="254" y="182"/>
                      <a:pt x="256" y="177"/>
                      <a:pt x="261" y="178"/>
                    </a:cubicBezTo>
                    <a:cubicBezTo>
                      <a:pt x="266" y="179"/>
                      <a:pt x="268" y="177"/>
                      <a:pt x="272" y="178"/>
                    </a:cubicBezTo>
                    <a:cubicBezTo>
                      <a:pt x="277" y="179"/>
                      <a:pt x="280" y="181"/>
                      <a:pt x="282" y="177"/>
                    </a:cubicBezTo>
                    <a:cubicBezTo>
                      <a:pt x="285" y="174"/>
                      <a:pt x="290" y="170"/>
                      <a:pt x="286" y="169"/>
                    </a:cubicBezTo>
                    <a:cubicBezTo>
                      <a:pt x="283" y="168"/>
                      <a:pt x="282" y="165"/>
                      <a:pt x="277" y="166"/>
                    </a:cubicBezTo>
                    <a:cubicBezTo>
                      <a:pt x="273" y="168"/>
                      <a:pt x="271" y="169"/>
                      <a:pt x="269" y="164"/>
                    </a:cubicBezTo>
                    <a:cubicBezTo>
                      <a:pt x="268" y="160"/>
                      <a:pt x="265" y="159"/>
                      <a:pt x="263" y="161"/>
                    </a:cubicBezTo>
                    <a:cubicBezTo>
                      <a:pt x="261" y="164"/>
                      <a:pt x="257" y="163"/>
                      <a:pt x="257" y="16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8" name="Freeform 421">
                <a:extLst>
                  <a:ext uri="{FF2B5EF4-FFF2-40B4-BE49-F238E27FC236}">
                    <a16:creationId xmlns:a16="http://schemas.microsoft.com/office/drawing/2014/main" id="{0F522C26-36E3-40B9-B987-055A73475B37}"/>
                  </a:ext>
                </a:extLst>
              </p:cNvPr>
              <p:cNvSpPr>
                <a:spLocks noEditPoints="1"/>
              </p:cNvSpPr>
              <p:nvPr/>
            </p:nvSpPr>
            <p:spPr bwMode="auto">
              <a:xfrm>
                <a:off x="3504584" y="1918193"/>
                <a:ext cx="1488901" cy="725699"/>
              </a:xfrm>
              <a:custGeom>
                <a:avLst/>
                <a:gdLst>
                  <a:gd name="T0" fmla="*/ 1515 w 1616"/>
                  <a:gd name="T1" fmla="*/ 518 h 788"/>
                  <a:gd name="T2" fmla="*/ 1542 w 1616"/>
                  <a:gd name="T3" fmla="*/ 454 h 788"/>
                  <a:gd name="T4" fmla="*/ 1530 w 1616"/>
                  <a:gd name="T5" fmla="*/ 376 h 788"/>
                  <a:gd name="T6" fmla="*/ 1488 w 1616"/>
                  <a:gd name="T7" fmla="*/ 359 h 788"/>
                  <a:gd name="T8" fmla="*/ 1417 w 1616"/>
                  <a:gd name="T9" fmla="*/ 374 h 788"/>
                  <a:gd name="T10" fmla="*/ 1421 w 1616"/>
                  <a:gd name="T11" fmla="*/ 322 h 788"/>
                  <a:gd name="T12" fmla="*/ 1340 w 1616"/>
                  <a:gd name="T13" fmla="*/ 287 h 788"/>
                  <a:gd name="T14" fmla="*/ 1260 w 1616"/>
                  <a:gd name="T15" fmla="*/ 319 h 788"/>
                  <a:gd name="T16" fmla="*/ 1233 w 1616"/>
                  <a:gd name="T17" fmla="*/ 400 h 788"/>
                  <a:gd name="T18" fmla="*/ 1127 w 1616"/>
                  <a:gd name="T19" fmla="*/ 498 h 788"/>
                  <a:gd name="T20" fmla="*/ 1070 w 1616"/>
                  <a:gd name="T21" fmla="*/ 578 h 788"/>
                  <a:gd name="T22" fmla="*/ 1073 w 1616"/>
                  <a:gd name="T23" fmla="*/ 523 h 788"/>
                  <a:gd name="T24" fmla="*/ 1010 w 1616"/>
                  <a:gd name="T25" fmla="*/ 456 h 788"/>
                  <a:gd name="T26" fmla="*/ 908 w 1616"/>
                  <a:gd name="T27" fmla="*/ 410 h 788"/>
                  <a:gd name="T28" fmla="*/ 964 w 1616"/>
                  <a:gd name="T29" fmla="*/ 303 h 788"/>
                  <a:gd name="T30" fmla="*/ 1076 w 1616"/>
                  <a:gd name="T31" fmla="*/ 251 h 788"/>
                  <a:gd name="T32" fmla="*/ 1139 w 1616"/>
                  <a:gd name="T33" fmla="*/ 198 h 788"/>
                  <a:gd name="T34" fmla="*/ 1245 w 1616"/>
                  <a:gd name="T35" fmla="*/ 202 h 788"/>
                  <a:gd name="T36" fmla="*/ 1316 w 1616"/>
                  <a:gd name="T37" fmla="*/ 132 h 788"/>
                  <a:gd name="T38" fmla="*/ 1278 w 1616"/>
                  <a:gd name="T39" fmla="*/ 113 h 788"/>
                  <a:gd name="T40" fmla="*/ 1219 w 1616"/>
                  <a:gd name="T41" fmla="*/ 159 h 788"/>
                  <a:gd name="T42" fmla="*/ 1173 w 1616"/>
                  <a:gd name="T43" fmla="*/ 128 h 788"/>
                  <a:gd name="T44" fmla="*/ 1182 w 1616"/>
                  <a:gd name="T45" fmla="*/ 63 h 788"/>
                  <a:gd name="T46" fmla="*/ 1233 w 1616"/>
                  <a:gd name="T47" fmla="*/ 1 h 788"/>
                  <a:gd name="T48" fmla="*/ 1138 w 1616"/>
                  <a:gd name="T49" fmla="*/ 68 h 788"/>
                  <a:gd name="T50" fmla="*/ 1105 w 1616"/>
                  <a:gd name="T51" fmla="*/ 134 h 788"/>
                  <a:gd name="T52" fmla="*/ 1089 w 1616"/>
                  <a:gd name="T53" fmla="*/ 124 h 788"/>
                  <a:gd name="T54" fmla="*/ 1035 w 1616"/>
                  <a:gd name="T55" fmla="*/ 133 h 788"/>
                  <a:gd name="T56" fmla="*/ 935 w 1616"/>
                  <a:gd name="T57" fmla="*/ 151 h 788"/>
                  <a:gd name="T58" fmla="*/ 866 w 1616"/>
                  <a:gd name="T59" fmla="*/ 145 h 788"/>
                  <a:gd name="T60" fmla="*/ 718 w 1616"/>
                  <a:gd name="T61" fmla="*/ 152 h 788"/>
                  <a:gd name="T62" fmla="*/ 603 w 1616"/>
                  <a:gd name="T63" fmla="*/ 107 h 788"/>
                  <a:gd name="T64" fmla="*/ 523 w 1616"/>
                  <a:gd name="T65" fmla="*/ 96 h 788"/>
                  <a:gd name="T66" fmla="*/ 352 w 1616"/>
                  <a:gd name="T67" fmla="*/ 117 h 788"/>
                  <a:gd name="T68" fmla="*/ 29 w 1616"/>
                  <a:gd name="T69" fmla="*/ 343 h 788"/>
                  <a:gd name="T70" fmla="*/ 94 w 1616"/>
                  <a:gd name="T71" fmla="*/ 356 h 788"/>
                  <a:gd name="T72" fmla="*/ 98 w 1616"/>
                  <a:gd name="T73" fmla="*/ 440 h 788"/>
                  <a:gd name="T74" fmla="*/ 39 w 1616"/>
                  <a:gd name="T75" fmla="*/ 508 h 788"/>
                  <a:gd name="T76" fmla="*/ 69 w 1616"/>
                  <a:gd name="T77" fmla="*/ 556 h 788"/>
                  <a:gd name="T78" fmla="*/ 704 w 1616"/>
                  <a:gd name="T79" fmla="*/ 636 h 788"/>
                  <a:gd name="T80" fmla="*/ 784 w 1616"/>
                  <a:gd name="T81" fmla="*/ 659 h 788"/>
                  <a:gd name="T82" fmla="*/ 896 w 1616"/>
                  <a:gd name="T83" fmla="*/ 646 h 788"/>
                  <a:gd name="T84" fmla="*/ 990 w 1616"/>
                  <a:gd name="T85" fmla="*/ 732 h 788"/>
                  <a:gd name="T86" fmla="*/ 1206 w 1616"/>
                  <a:gd name="T87" fmla="*/ 726 h 788"/>
                  <a:gd name="T88" fmla="*/ 1274 w 1616"/>
                  <a:gd name="T89" fmla="*/ 731 h 788"/>
                  <a:gd name="T90" fmla="*/ 1325 w 1616"/>
                  <a:gd name="T91" fmla="*/ 742 h 788"/>
                  <a:gd name="T92" fmla="*/ 1343 w 1616"/>
                  <a:gd name="T93" fmla="*/ 756 h 788"/>
                  <a:gd name="T94" fmla="*/ 1426 w 1616"/>
                  <a:gd name="T95" fmla="*/ 718 h 788"/>
                  <a:gd name="T96" fmla="*/ 1358 w 1616"/>
                  <a:gd name="T97" fmla="*/ 716 h 788"/>
                  <a:gd name="T98" fmla="*/ 1320 w 1616"/>
                  <a:gd name="T99" fmla="*/ 661 h 788"/>
                  <a:gd name="T100" fmla="*/ 1307 w 1616"/>
                  <a:gd name="T101" fmla="*/ 639 h 788"/>
                  <a:gd name="T102" fmla="*/ 1351 w 1616"/>
                  <a:gd name="T103" fmla="*/ 602 h 788"/>
                  <a:gd name="T104" fmla="*/ 1514 w 1616"/>
                  <a:gd name="T105" fmla="*/ 587 h 788"/>
                  <a:gd name="T106" fmla="*/ 492 w 1616"/>
                  <a:gd name="T107" fmla="*/ 208 h 788"/>
                  <a:gd name="T108" fmla="*/ 506 w 1616"/>
                  <a:gd name="T109" fmla="*/ 182 h 788"/>
                  <a:gd name="T110" fmla="*/ 587 w 1616"/>
                  <a:gd name="T111" fmla="*/ 187 h 788"/>
                  <a:gd name="T112" fmla="*/ 504 w 1616"/>
                  <a:gd name="T113" fmla="*/ 220 h 788"/>
                  <a:gd name="T114" fmla="*/ 605 w 1616"/>
                  <a:gd name="T115" fmla="*/ 303 h 788"/>
                  <a:gd name="T116" fmla="*/ 558 w 1616"/>
                  <a:gd name="T117" fmla="*/ 292 h 788"/>
                  <a:gd name="T118" fmla="*/ 679 w 1616"/>
                  <a:gd name="T119" fmla="*/ 279 h 788"/>
                  <a:gd name="T120" fmla="*/ 705 w 1616"/>
                  <a:gd name="T121" fmla="*/ 551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16" h="788">
                    <a:moveTo>
                      <a:pt x="1608" y="526"/>
                    </a:moveTo>
                    <a:cubicBezTo>
                      <a:pt x="1613" y="520"/>
                      <a:pt x="1616" y="518"/>
                      <a:pt x="1612" y="516"/>
                    </a:cubicBezTo>
                    <a:cubicBezTo>
                      <a:pt x="1607" y="514"/>
                      <a:pt x="1606" y="511"/>
                      <a:pt x="1603" y="511"/>
                    </a:cubicBezTo>
                    <a:cubicBezTo>
                      <a:pt x="1601" y="511"/>
                      <a:pt x="1595" y="507"/>
                      <a:pt x="1593" y="509"/>
                    </a:cubicBezTo>
                    <a:cubicBezTo>
                      <a:pt x="1591" y="511"/>
                      <a:pt x="1581" y="521"/>
                      <a:pt x="1584" y="515"/>
                    </a:cubicBezTo>
                    <a:cubicBezTo>
                      <a:pt x="1587" y="509"/>
                      <a:pt x="1592" y="506"/>
                      <a:pt x="1589" y="502"/>
                    </a:cubicBezTo>
                    <a:cubicBezTo>
                      <a:pt x="1585" y="498"/>
                      <a:pt x="1575" y="498"/>
                      <a:pt x="1571" y="500"/>
                    </a:cubicBezTo>
                    <a:cubicBezTo>
                      <a:pt x="1567" y="502"/>
                      <a:pt x="1558" y="506"/>
                      <a:pt x="1552" y="508"/>
                    </a:cubicBezTo>
                    <a:cubicBezTo>
                      <a:pt x="1546" y="511"/>
                      <a:pt x="1550" y="509"/>
                      <a:pt x="1533" y="514"/>
                    </a:cubicBezTo>
                    <a:cubicBezTo>
                      <a:pt x="1515" y="519"/>
                      <a:pt x="1508" y="523"/>
                      <a:pt x="1515" y="518"/>
                    </a:cubicBezTo>
                    <a:cubicBezTo>
                      <a:pt x="1521" y="513"/>
                      <a:pt x="1519" y="512"/>
                      <a:pt x="1531" y="509"/>
                    </a:cubicBezTo>
                    <a:cubicBezTo>
                      <a:pt x="1542" y="506"/>
                      <a:pt x="1546" y="500"/>
                      <a:pt x="1554" y="499"/>
                    </a:cubicBezTo>
                    <a:cubicBezTo>
                      <a:pt x="1563" y="498"/>
                      <a:pt x="1562" y="497"/>
                      <a:pt x="1574" y="493"/>
                    </a:cubicBezTo>
                    <a:cubicBezTo>
                      <a:pt x="1586" y="489"/>
                      <a:pt x="1600" y="490"/>
                      <a:pt x="1593" y="485"/>
                    </a:cubicBezTo>
                    <a:cubicBezTo>
                      <a:pt x="1587" y="480"/>
                      <a:pt x="1591" y="479"/>
                      <a:pt x="1580" y="478"/>
                    </a:cubicBezTo>
                    <a:cubicBezTo>
                      <a:pt x="1569" y="478"/>
                      <a:pt x="1562" y="474"/>
                      <a:pt x="1560" y="474"/>
                    </a:cubicBezTo>
                    <a:cubicBezTo>
                      <a:pt x="1557" y="474"/>
                      <a:pt x="1555" y="467"/>
                      <a:pt x="1550" y="467"/>
                    </a:cubicBezTo>
                    <a:cubicBezTo>
                      <a:pt x="1546" y="467"/>
                      <a:pt x="1537" y="467"/>
                      <a:pt x="1535" y="467"/>
                    </a:cubicBezTo>
                    <a:cubicBezTo>
                      <a:pt x="1533" y="467"/>
                      <a:pt x="1543" y="462"/>
                      <a:pt x="1542" y="460"/>
                    </a:cubicBezTo>
                    <a:cubicBezTo>
                      <a:pt x="1541" y="458"/>
                      <a:pt x="1549" y="456"/>
                      <a:pt x="1542" y="454"/>
                    </a:cubicBezTo>
                    <a:cubicBezTo>
                      <a:pt x="1535" y="452"/>
                      <a:pt x="1536" y="450"/>
                      <a:pt x="1532" y="448"/>
                    </a:cubicBezTo>
                    <a:cubicBezTo>
                      <a:pt x="1527" y="446"/>
                      <a:pt x="1521" y="442"/>
                      <a:pt x="1524" y="441"/>
                    </a:cubicBezTo>
                    <a:cubicBezTo>
                      <a:pt x="1526" y="440"/>
                      <a:pt x="1518" y="438"/>
                      <a:pt x="1527" y="434"/>
                    </a:cubicBezTo>
                    <a:cubicBezTo>
                      <a:pt x="1535" y="430"/>
                      <a:pt x="1530" y="428"/>
                      <a:pt x="1534" y="425"/>
                    </a:cubicBezTo>
                    <a:cubicBezTo>
                      <a:pt x="1539" y="422"/>
                      <a:pt x="1530" y="417"/>
                      <a:pt x="1536" y="416"/>
                    </a:cubicBezTo>
                    <a:cubicBezTo>
                      <a:pt x="1542" y="414"/>
                      <a:pt x="1533" y="412"/>
                      <a:pt x="1538" y="408"/>
                    </a:cubicBezTo>
                    <a:cubicBezTo>
                      <a:pt x="1542" y="404"/>
                      <a:pt x="1531" y="398"/>
                      <a:pt x="1534" y="397"/>
                    </a:cubicBezTo>
                    <a:cubicBezTo>
                      <a:pt x="1538" y="396"/>
                      <a:pt x="1541" y="392"/>
                      <a:pt x="1532" y="391"/>
                    </a:cubicBezTo>
                    <a:cubicBezTo>
                      <a:pt x="1523" y="390"/>
                      <a:pt x="1530" y="387"/>
                      <a:pt x="1527" y="385"/>
                    </a:cubicBezTo>
                    <a:cubicBezTo>
                      <a:pt x="1524" y="382"/>
                      <a:pt x="1534" y="381"/>
                      <a:pt x="1530" y="376"/>
                    </a:cubicBezTo>
                    <a:cubicBezTo>
                      <a:pt x="1526" y="371"/>
                      <a:pt x="1530" y="368"/>
                      <a:pt x="1528" y="366"/>
                    </a:cubicBezTo>
                    <a:cubicBezTo>
                      <a:pt x="1527" y="365"/>
                      <a:pt x="1518" y="365"/>
                      <a:pt x="1522" y="362"/>
                    </a:cubicBezTo>
                    <a:cubicBezTo>
                      <a:pt x="1526" y="360"/>
                      <a:pt x="1521" y="362"/>
                      <a:pt x="1523" y="356"/>
                    </a:cubicBezTo>
                    <a:cubicBezTo>
                      <a:pt x="1525" y="350"/>
                      <a:pt x="1518" y="349"/>
                      <a:pt x="1521" y="349"/>
                    </a:cubicBezTo>
                    <a:cubicBezTo>
                      <a:pt x="1524" y="350"/>
                      <a:pt x="1517" y="348"/>
                      <a:pt x="1519" y="344"/>
                    </a:cubicBezTo>
                    <a:cubicBezTo>
                      <a:pt x="1521" y="340"/>
                      <a:pt x="1519" y="332"/>
                      <a:pt x="1518" y="334"/>
                    </a:cubicBezTo>
                    <a:cubicBezTo>
                      <a:pt x="1516" y="336"/>
                      <a:pt x="1506" y="338"/>
                      <a:pt x="1506" y="342"/>
                    </a:cubicBezTo>
                    <a:cubicBezTo>
                      <a:pt x="1506" y="346"/>
                      <a:pt x="1501" y="348"/>
                      <a:pt x="1500" y="349"/>
                    </a:cubicBezTo>
                    <a:cubicBezTo>
                      <a:pt x="1499" y="351"/>
                      <a:pt x="1494" y="348"/>
                      <a:pt x="1494" y="352"/>
                    </a:cubicBezTo>
                    <a:cubicBezTo>
                      <a:pt x="1494" y="357"/>
                      <a:pt x="1490" y="356"/>
                      <a:pt x="1488" y="359"/>
                    </a:cubicBezTo>
                    <a:cubicBezTo>
                      <a:pt x="1486" y="363"/>
                      <a:pt x="1483" y="363"/>
                      <a:pt x="1482" y="365"/>
                    </a:cubicBezTo>
                    <a:cubicBezTo>
                      <a:pt x="1482" y="367"/>
                      <a:pt x="1475" y="367"/>
                      <a:pt x="1474" y="370"/>
                    </a:cubicBezTo>
                    <a:cubicBezTo>
                      <a:pt x="1474" y="372"/>
                      <a:pt x="1474" y="375"/>
                      <a:pt x="1468" y="376"/>
                    </a:cubicBezTo>
                    <a:cubicBezTo>
                      <a:pt x="1461" y="376"/>
                      <a:pt x="1461" y="374"/>
                      <a:pt x="1459" y="376"/>
                    </a:cubicBezTo>
                    <a:cubicBezTo>
                      <a:pt x="1456" y="379"/>
                      <a:pt x="1456" y="380"/>
                      <a:pt x="1451" y="382"/>
                    </a:cubicBezTo>
                    <a:cubicBezTo>
                      <a:pt x="1445" y="385"/>
                      <a:pt x="1441" y="386"/>
                      <a:pt x="1438" y="388"/>
                    </a:cubicBezTo>
                    <a:cubicBezTo>
                      <a:pt x="1435" y="390"/>
                      <a:pt x="1431" y="391"/>
                      <a:pt x="1430" y="391"/>
                    </a:cubicBezTo>
                    <a:cubicBezTo>
                      <a:pt x="1429" y="390"/>
                      <a:pt x="1431" y="393"/>
                      <a:pt x="1428" y="388"/>
                    </a:cubicBezTo>
                    <a:cubicBezTo>
                      <a:pt x="1425" y="383"/>
                      <a:pt x="1429" y="384"/>
                      <a:pt x="1423" y="381"/>
                    </a:cubicBezTo>
                    <a:cubicBezTo>
                      <a:pt x="1416" y="378"/>
                      <a:pt x="1416" y="377"/>
                      <a:pt x="1417" y="374"/>
                    </a:cubicBezTo>
                    <a:cubicBezTo>
                      <a:pt x="1417" y="372"/>
                      <a:pt x="1400" y="380"/>
                      <a:pt x="1402" y="374"/>
                    </a:cubicBezTo>
                    <a:cubicBezTo>
                      <a:pt x="1404" y="369"/>
                      <a:pt x="1382" y="382"/>
                      <a:pt x="1391" y="375"/>
                    </a:cubicBezTo>
                    <a:cubicBezTo>
                      <a:pt x="1401" y="368"/>
                      <a:pt x="1398" y="367"/>
                      <a:pt x="1404" y="365"/>
                    </a:cubicBezTo>
                    <a:cubicBezTo>
                      <a:pt x="1410" y="364"/>
                      <a:pt x="1406" y="363"/>
                      <a:pt x="1408" y="357"/>
                    </a:cubicBezTo>
                    <a:cubicBezTo>
                      <a:pt x="1410" y="352"/>
                      <a:pt x="1407" y="353"/>
                      <a:pt x="1410" y="348"/>
                    </a:cubicBezTo>
                    <a:cubicBezTo>
                      <a:pt x="1413" y="344"/>
                      <a:pt x="1406" y="343"/>
                      <a:pt x="1413" y="339"/>
                    </a:cubicBezTo>
                    <a:cubicBezTo>
                      <a:pt x="1421" y="335"/>
                      <a:pt x="1417" y="335"/>
                      <a:pt x="1422" y="331"/>
                    </a:cubicBezTo>
                    <a:cubicBezTo>
                      <a:pt x="1428" y="327"/>
                      <a:pt x="1426" y="326"/>
                      <a:pt x="1429" y="324"/>
                    </a:cubicBezTo>
                    <a:cubicBezTo>
                      <a:pt x="1433" y="322"/>
                      <a:pt x="1434" y="315"/>
                      <a:pt x="1430" y="319"/>
                    </a:cubicBezTo>
                    <a:cubicBezTo>
                      <a:pt x="1426" y="322"/>
                      <a:pt x="1424" y="326"/>
                      <a:pt x="1421" y="322"/>
                    </a:cubicBezTo>
                    <a:cubicBezTo>
                      <a:pt x="1418" y="319"/>
                      <a:pt x="1416" y="316"/>
                      <a:pt x="1411" y="316"/>
                    </a:cubicBezTo>
                    <a:cubicBezTo>
                      <a:pt x="1406" y="316"/>
                      <a:pt x="1398" y="315"/>
                      <a:pt x="1397" y="315"/>
                    </a:cubicBezTo>
                    <a:cubicBezTo>
                      <a:pt x="1396" y="315"/>
                      <a:pt x="1393" y="312"/>
                      <a:pt x="1396" y="307"/>
                    </a:cubicBezTo>
                    <a:cubicBezTo>
                      <a:pt x="1400" y="302"/>
                      <a:pt x="1407" y="303"/>
                      <a:pt x="1400" y="301"/>
                    </a:cubicBezTo>
                    <a:cubicBezTo>
                      <a:pt x="1393" y="298"/>
                      <a:pt x="1393" y="300"/>
                      <a:pt x="1389" y="295"/>
                    </a:cubicBezTo>
                    <a:cubicBezTo>
                      <a:pt x="1386" y="289"/>
                      <a:pt x="1384" y="287"/>
                      <a:pt x="1382" y="288"/>
                    </a:cubicBezTo>
                    <a:cubicBezTo>
                      <a:pt x="1379" y="289"/>
                      <a:pt x="1381" y="284"/>
                      <a:pt x="1375" y="284"/>
                    </a:cubicBezTo>
                    <a:cubicBezTo>
                      <a:pt x="1370" y="284"/>
                      <a:pt x="1362" y="281"/>
                      <a:pt x="1360" y="282"/>
                    </a:cubicBezTo>
                    <a:cubicBezTo>
                      <a:pt x="1358" y="284"/>
                      <a:pt x="1358" y="286"/>
                      <a:pt x="1353" y="287"/>
                    </a:cubicBezTo>
                    <a:cubicBezTo>
                      <a:pt x="1348" y="288"/>
                      <a:pt x="1347" y="287"/>
                      <a:pt x="1340" y="287"/>
                    </a:cubicBezTo>
                    <a:cubicBezTo>
                      <a:pt x="1334" y="287"/>
                      <a:pt x="1336" y="285"/>
                      <a:pt x="1330" y="285"/>
                    </a:cubicBezTo>
                    <a:cubicBezTo>
                      <a:pt x="1324" y="285"/>
                      <a:pt x="1322" y="285"/>
                      <a:pt x="1319" y="285"/>
                    </a:cubicBezTo>
                    <a:cubicBezTo>
                      <a:pt x="1315" y="284"/>
                      <a:pt x="1311" y="279"/>
                      <a:pt x="1308" y="279"/>
                    </a:cubicBezTo>
                    <a:cubicBezTo>
                      <a:pt x="1305" y="279"/>
                      <a:pt x="1299" y="279"/>
                      <a:pt x="1298" y="280"/>
                    </a:cubicBezTo>
                    <a:cubicBezTo>
                      <a:pt x="1297" y="282"/>
                      <a:pt x="1291" y="279"/>
                      <a:pt x="1288" y="283"/>
                    </a:cubicBezTo>
                    <a:cubicBezTo>
                      <a:pt x="1285" y="287"/>
                      <a:pt x="1279" y="288"/>
                      <a:pt x="1279" y="290"/>
                    </a:cubicBezTo>
                    <a:cubicBezTo>
                      <a:pt x="1279" y="293"/>
                      <a:pt x="1278" y="296"/>
                      <a:pt x="1278" y="299"/>
                    </a:cubicBezTo>
                    <a:cubicBezTo>
                      <a:pt x="1278" y="301"/>
                      <a:pt x="1284" y="302"/>
                      <a:pt x="1278" y="306"/>
                    </a:cubicBezTo>
                    <a:cubicBezTo>
                      <a:pt x="1272" y="310"/>
                      <a:pt x="1273" y="311"/>
                      <a:pt x="1268" y="315"/>
                    </a:cubicBezTo>
                    <a:cubicBezTo>
                      <a:pt x="1262" y="318"/>
                      <a:pt x="1265" y="317"/>
                      <a:pt x="1260" y="319"/>
                    </a:cubicBezTo>
                    <a:cubicBezTo>
                      <a:pt x="1254" y="322"/>
                      <a:pt x="1247" y="324"/>
                      <a:pt x="1253" y="325"/>
                    </a:cubicBezTo>
                    <a:cubicBezTo>
                      <a:pt x="1260" y="326"/>
                      <a:pt x="1267" y="324"/>
                      <a:pt x="1266" y="326"/>
                    </a:cubicBezTo>
                    <a:cubicBezTo>
                      <a:pt x="1265" y="328"/>
                      <a:pt x="1259" y="332"/>
                      <a:pt x="1259" y="334"/>
                    </a:cubicBezTo>
                    <a:cubicBezTo>
                      <a:pt x="1260" y="337"/>
                      <a:pt x="1262" y="341"/>
                      <a:pt x="1260" y="344"/>
                    </a:cubicBezTo>
                    <a:cubicBezTo>
                      <a:pt x="1258" y="346"/>
                      <a:pt x="1254" y="352"/>
                      <a:pt x="1251" y="353"/>
                    </a:cubicBezTo>
                    <a:cubicBezTo>
                      <a:pt x="1249" y="354"/>
                      <a:pt x="1249" y="354"/>
                      <a:pt x="1240" y="359"/>
                    </a:cubicBezTo>
                    <a:cubicBezTo>
                      <a:pt x="1231" y="365"/>
                      <a:pt x="1228" y="365"/>
                      <a:pt x="1225" y="368"/>
                    </a:cubicBezTo>
                    <a:cubicBezTo>
                      <a:pt x="1222" y="372"/>
                      <a:pt x="1214" y="370"/>
                      <a:pt x="1215" y="375"/>
                    </a:cubicBezTo>
                    <a:cubicBezTo>
                      <a:pt x="1216" y="380"/>
                      <a:pt x="1220" y="380"/>
                      <a:pt x="1224" y="387"/>
                    </a:cubicBezTo>
                    <a:cubicBezTo>
                      <a:pt x="1229" y="394"/>
                      <a:pt x="1235" y="394"/>
                      <a:pt x="1233" y="400"/>
                    </a:cubicBezTo>
                    <a:cubicBezTo>
                      <a:pt x="1232" y="407"/>
                      <a:pt x="1232" y="412"/>
                      <a:pt x="1230" y="419"/>
                    </a:cubicBezTo>
                    <a:cubicBezTo>
                      <a:pt x="1227" y="427"/>
                      <a:pt x="1224" y="428"/>
                      <a:pt x="1221" y="433"/>
                    </a:cubicBezTo>
                    <a:cubicBezTo>
                      <a:pt x="1218" y="439"/>
                      <a:pt x="1216" y="439"/>
                      <a:pt x="1211" y="445"/>
                    </a:cubicBezTo>
                    <a:cubicBezTo>
                      <a:pt x="1207" y="450"/>
                      <a:pt x="1195" y="456"/>
                      <a:pt x="1192" y="458"/>
                    </a:cubicBezTo>
                    <a:cubicBezTo>
                      <a:pt x="1190" y="460"/>
                      <a:pt x="1186" y="464"/>
                      <a:pt x="1179" y="466"/>
                    </a:cubicBezTo>
                    <a:cubicBezTo>
                      <a:pt x="1172" y="468"/>
                      <a:pt x="1173" y="469"/>
                      <a:pt x="1166" y="471"/>
                    </a:cubicBezTo>
                    <a:cubicBezTo>
                      <a:pt x="1159" y="473"/>
                      <a:pt x="1157" y="471"/>
                      <a:pt x="1151" y="474"/>
                    </a:cubicBezTo>
                    <a:cubicBezTo>
                      <a:pt x="1145" y="477"/>
                      <a:pt x="1138" y="480"/>
                      <a:pt x="1134" y="482"/>
                    </a:cubicBezTo>
                    <a:cubicBezTo>
                      <a:pt x="1130" y="484"/>
                      <a:pt x="1126" y="482"/>
                      <a:pt x="1126" y="486"/>
                    </a:cubicBezTo>
                    <a:cubicBezTo>
                      <a:pt x="1126" y="490"/>
                      <a:pt x="1125" y="496"/>
                      <a:pt x="1127" y="498"/>
                    </a:cubicBezTo>
                    <a:cubicBezTo>
                      <a:pt x="1129" y="500"/>
                      <a:pt x="1130" y="501"/>
                      <a:pt x="1128" y="506"/>
                    </a:cubicBezTo>
                    <a:cubicBezTo>
                      <a:pt x="1126" y="512"/>
                      <a:pt x="1119" y="518"/>
                      <a:pt x="1119" y="521"/>
                    </a:cubicBezTo>
                    <a:cubicBezTo>
                      <a:pt x="1119" y="525"/>
                      <a:pt x="1117" y="522"/>
                      <a:pt x="1117" y="528"/>
                    </a:cubicBezTo>
                    <a:cubicBezTo>
                      <a:pt x="1117" y="535"/>
                      <a:pt x="1111" y="541"/>
                      <a:pt x="1113" y="543"/>
                    </a:cubicBezTo>
                    <a:cubicBezTo>
                      <a:pt x="1115" y="546"/>
                      <a:pt x="1117" y="545"/>
                      <a:pt x="1111" y="550"/>
                    </a:cubicBezTo>
                    <a:cubicBezTo>
                      <a:pt x="1105" y="555"/>
                      <a:pt x="1099" y="557"/>
                      <a:pt x="1098" y="562"/>
                    </a:cubicBezTo>
                    <a:cubicBezTo>
                      <a:pt x="1097" y="567"/>
                      <a:pt x="1096" y="574"/>
                      <a:pt x="1094" y="571"/>
                    </a:cubicBezTo>
                    <a:cubicBezTo>
                      <a:pt x="1092" y="569"/>
                      <a:pt x="1086" y="565"/>
                      <a:pt x="1084" y="567"/>
                    </a:cubicBezTo>
                    <a:cubicBezTo>
                      <a:pt x="1083" y="569"/>
                      <a:pt x="1078" y="571"/>
                      <a:pt x="1077" y="575"/>
                    </a:cubicBezTo>
                    <a:cubicBezTo>
                      <a:pt x="1076" y="578"/>
                      <a:pt x="1073" y="583"/>
                      <a:pt x="1070" y="578"/>
                    </a:cubicBezTo>
                    <a:cubicBezTo>
                      <a:pt x="1067" y="573"/>
                      <a:pt x="1059" y="578"/>
                      <a:pt x="1060" y="573"/>
                    </a:cubicBezTo>
                    <a:cubicBezTo>
                      <a:pt x="1062" y="567"/>
                      <a:pt x="1067" y="572"/>
                      <a:pt x="1062" y="565"/>
                    </a:cubicBezTo>
                    <a:cubicBezTo>
                      <a:pt x="1057" y="557"/>
                      <a:pt x="1062" y="555"/>
                      <a:pt x="1056" y="552"/>
                    </a:cubicBezTo>
                    <a:cubicBezTo>
                      <a:pt x="1050" y="550"/>
                      <a:pt x="1046" y="547"/>
                      <a:pt x="1049" y="545"/>
                    </a:cubicBezTo>
                    <a:cubicBezTo>
                      <a:pt x="1052" y="543"/>
                      <a:pt x="1061" y="546"/>
                      <a:pt x="1054" y="541"/>
                    </a:cubicBezTo>
                    <a:cubicBezTo>
                      <a:pt x="1047" y="535"/>
                      <a:pt x="1043" y="534"/>
                      <a:pt x="1046" y="531"/>
                    </a:cubicBezTo>
                    <a:cubicBezTo>
                      <a:pt x="1049" y="527"/>
                      <a:pt x="1052" y="521"/>
                      <a:pt x="1054" y="526"/>
                    </a:cubicBezTo>
                    <a:cubicBezTo>
                      <a:pt x="1057" y="531"/>
                      <a:pt x="1055" y="533"/>
                      <a:pt x="1064" y="534"/>
                    </a:cubicBezTo>
                    <a:cubicBezTo>
                      <a:pt x="1072" y="535"/>
                      <a:pt x="1079" y="543"/>
                      <a:pt x="1078" y="534"/>
                    </a:cubicBezTo>
                    <a:cubicBezTo>
                      <a:pt x="1076" y="526"/>
                      <a:pt x="1082" y="524"/>
                      <a:pt x="1073" y="523"/>
                    </a:cubicBezTo>
                    <a:cubicBezTo>
                      <a:pt x="1064" y="522"/>
                      <a:pt x="1056" y="526"/>
                      <a:pt x="1056" y="521"/>
                    </a:cubicBezTo>
                    <a:cubicBezTo>
                      <a:pt x="1056" y="515"/>
                      <a:pt x="1057" y="511"/>
                      <a:pt x="1060" y="508"/>
                    </a:cubicBezTo>
                    <a:cubicBezTo>
                      <a:pt x="1063" y="505"/>
                      <a:pt x="1062" y="510"/>
                      <a:pt x="1062" y="501"/>
                    </a:cubicBezTo>
                    <a:cubicBezTo>
                      <a:pt x="1062" y="492"/>
                      <a:pt x="1065" y="495"/>
                      <a:pt x="1069" y="488"/>
                    </a:cubicBezTo>
                    <a:cubicBezTo>
                      <a:pt x="1073" y="481"/>
                      <a:pt x="1080" y="476"/>
                      <a:pt x="1080" y="474"/>
                    </a:cubicBezTo>
                    <a:cubicBezTo>
                      <a:pt x="1079" y="471"/>
                      <a:pt x="1081" y="470"/>
                      <a:pt x="1074" y="470"/>
                    </a:cubicBezTo>
                    <a:cubicBezTo>
                      <a:pt x="1066" y="470"/>
                      <a:pt x="1063" y="468"/>
                      <a:pt x="1056" y="468"/>
                    </a:cubicBezTo>
                    <a:cubicBezTo>
                      <a:pt x="1049" y="468"/>
                      <a:pt x="1046" y="466"/>
                      <a:pt x="1040" y="467"/>
                    </a:cubicBezTo>
                    <a:cubicBezTo>
                      <a:pt x="1033" y="468"/>
                      <a:pt x="1025" y="470"/>
                      <a:pt x="1022" y="466"/>
                    </a:cubicBezTo>
                    <a:cubicBezTo>
                      <a:pt x="1018" y="462"/>
                      <a:pt x="1019" y="459"/>
                      <a:pt x="1010" y="456"/>
                    </a:cubicBezTo>
                    <a:cubicBezTo>
                      <a:pt x="1001" y="453"/>
                      <a:pt x="998" y="451"/>
                      <a:pt x="993" y="449"/>
                    </a:cubicBezTo>
                    <a:cubicBezTo>
                      <a:pt x="989" y="448"/>
                      <a:pt x="987" y="449"/>
                      <a:pt x="985" y="444"/>
                    </a:cubicBezTo>
                    <a:cubicBezTo>
                      <a:pt x="984" y="439"/>
                      <a:pt x="984" y="438"/>
                      <a:pt x="979" y="433"/>
                    </a:cubicBezTo>
                    <a:cubicBezTo>
                      <a:pt x="974" y="429"/>
                      <a:pt x="974" y="424"/>
                      <a:pt x="967" y="424"/>
                    </a:cubicBezTo>
                    <a:cubicBezTo>
                      <a:pt x="961" y="423"/>
                      <a:pt x="965" y="422"/>
                      <a:pt x="956" y="420"/>
                    </a:cubicBezTo>
                    <a:cubicBezTo>
                      <a:pt x="947" y="418"/>
                      <a:pt x="947" y="416"/>
                      <a:pt x="939" y="416"/>
                    </a:cubicBezTo>
                    <a:cubicBezTo>
                      <a:pt x="932" y="416"/>
                      <a:pt x="929" y="414"/>
                      <a:pt x="922" y="416"/>
                    </a:cubicBezTo>
                    <a:cubicBezTo>
                      <a:pt x="915" y="419"/>
                      <a:pt x="918" y="418"/>
                      <a:pt x="910" y="420"/>
                    </a:cubicBezTo>
                    <a:cubicBezTo>
                      <a:pt x="903" y="423"/>
                      <a:pt x="894" y="429"/>
                      <a:pt x="900" y="423"/>
                    </a:cubicBezTo>
                    <a:cubicBezTo>
                      <a:pt x="906" y="417"/>
                      <a:pt x="905" y="417"/>
                      <a:pt x="908" y="410"/>
                    </a:cubicBezTo>
                    <a:cubicBezTo>
                      <a:pt x="912" y="403"/>
                      <a:pt x="912" y="404"/>
                      <a:pt x="914" y="396"/>
                    </a:cubicBezTo>
                    <a:cubicBezTo>
                      <a:pt x="916" y="388"/>
                      <a:pt x="914" y="388"/>
                      <a:pt x="917" y="380"/>
                    </a:cubicBezTo>
                    <a:cubicBezTo>
                      <a:pt x="920" y="373"/>
                      <a:pt x="918" y="374"/>
                      <a:pt x="912" y="374"/>
                    </a:cubicBezTo>
                    <a:cubicBezTo>
                      <a:pt x="907" y="374"/>
                      <a:pt x="904" y="374"/>
                      <a:pt x="901" y="375"/>
                    </a:cubicBezTo>
                    <a:cubicBezTo>
                      <a:pt x="898" y="375"/>
                      <a:pt x="889" y="379"/>
                      <a:pt x="894" y="370"/>
                    </a:cubicBezTo>
                    <a:cubicBezTo>
                      <a:pt x="899" y="362"/>
                      <a:pt x="904" y="349"/>
                      <a:pt x="911" y="344"/>
                    </a:cubicBezTo>
                    <a:cubicBezTo>
                      <a:pt x="919" y="340"/>
                      <a:pt x="911" y="339"/>
                      <a:pt x="923" y="333"/>
                    </a:cubicBezTo>
                    <a:cubicBezTo>
                      <a:pt x="936" y="327"/>
                      <a:pt x="932" y="328"/>
                      <a:pt x="941" y="322"/>
                    </a:cubicBezTo>
                    <a:cubicBezTo>
                      <a:pt x="949" y="315"/>
                      <a:pt x="948" y="315"/>
                      <a:pt x="954" y="311"/>
                    </a:cubicBezTo>
                    <a:cubicBezTo>
                      <a:pt x="961" y="306"/>
                      <a:pt x="955" y="305"/>
                      <a:pt x="964" y="303"/>
                    </a:cubicBezTo>
                    <a:cubicBezTo>
                      <a:pt x="973" y="301"/>
                      <a:pt x="972" y="301"/>
                      <a:pt x="979" y="297"/>
                    </a:cubicBezTo>
                    <a:cubicBezTo>
                      <a:pt x="987" y="294"/>
                      <a:pt x="983" y="289"/>
                      <a:pt x="994" y="286"/>
                    </a:cubicBezTo>
                    <a:cubicBezTo>
                      <a:pt x="1004" y="284"/>
                      <a:pt x="998" y="280"/>
                      <a:pt x="1007" y="279"/>
                    </a:cubicBezTo>
                    <a:cubicBezTo>
                      <a:pt x="1016" y="279"/>
                      <a:pt x="1017" y="271"/>
                      <a:pt x="1024" y="271"/>
                    </a:cubicBezTo>
                    <a:cubicBezTo>
                      <a:pt x="1032" y="271"/>
                      <a:pt x="1039" y="274"/>
                      <a:pt x="1048" y="270"/>
                    </a:cubicBezTo>
                    <a:cubicBezTo>
                      <a:pt x="1057" y="267"/>
                      <a:pt x="1065" y="263"/>
                      <a:pt x="1055" y="259"/>
                    </a:cubicBezTo>
                    <a:cubicBezTo>
                      <a:pt x="1046" y="255"/>
                      <a:pt x="1045" y="255"/>
                      <a:pt x="1038" y="252"/>
                    </a:cubicBezTo>
                    <a:cubicBezTo>
                      <a:pt x="1032" y="250"/>
                      <a:pt x="1023" y="243"/>
                      <a:pt x="1030" y="244"/>
                    </a:cubicBezTo>
                    <a:cubicBezTo>
                      <a:pt x="1038" y="245"/>
                      <a:pt x="1045" y="253"/>
                      <a:pt x="1055" y="254"/>
                    </a:cubicBezTo>
                    <a:cubicBezTo>
                      <a:pt x="1064" y="254"/>
                      <a:pt x="1068" y="257"/>
                      <a:pt x="1076" y="251"/>
                    </a:cubicBezTo>
                    <a:cubicBezTo>
                      <a:pt x="1085" y="244"/>
                      <a:pt x="1078" y="237"/>
                      <a:pt x="1086" y="239"/>
                    </a:cubicBezTo>
                    <a:cubicBezTo>
                      <a:pt x="1095" y="242"/>
                      <a:pt x="1091" y="249"/>
                      <a:pt x="1106" y="244"/>
                    </a:cubicBezTo>
                    <a:cubicBezTo>
                      <a:pt x="1121" y="239"/>
                      <a:pt x="1110" y="241"/>
                      <a:pt x="1126" y="238"/>
                    </a:cubicBezTo>
                    <a:cubicBezTo>
                      <a:pt x="1142" y="234"/>
                      <a:pt x="1137" y="232"/>
                      <a:pt x="1148" y="228"/>
                    </a:cubicBezTo>
                    <a:cubicBezTo>
                      <a:pt x="1159" y="224"/>
                      <a:pt x="1162" y="225"/>
                      <a:pt x="1162" y="219"/>
                    </a:cubicBezTo>
                    <a:cubicBezTo>
                      <a:pt x="1163" y="212"/>
                      <a:pt x="1168" y="211"/>
                      <a:pt x="1163" y="211"/>
                    </a:cubicBezTo>
                    <a:cubicBezTo>
                      <a:pt x="1157" y="211"/>
                      <a:pt x="1153" y="212"/>
                      <a:pt x="1145" y="211"/>
                    </a:cubicBezTo>
                    <a:cubicBezTo>
                      <a:pt x="1137" y="210"/>
                      <a:pt x="1131" y="215"/>
                      <a:pt x="1128" y="208"/>
                    </a:cubicBezTo>
                    <a:cubicBezTo>
                      <a:pt x="1125" y="201"/>
                      <a:pt x="1118" y="194"/>
                      <a:pt x="1125" y="196"/>
                    </a:cubicBezTo>
                    <a:cubicBezTo>
                      <a:pt x="1131" y="198"/>
                      <a:pt x="1134" y="195"/>
                      <a:pt x="1139" y="198"/>
                    </a:cubicBezTo>
                    <a:cubicBezTo>
                      <a:pt x="1144" y="200"/>
                      <a:pt x="1140" y="201"/>
                      <a:pt x="1148" y="203"/>
                    </a:cubicBezTo>
                    <a:cubicBezTo>
                      <a:pt x="1156" y="205"/>
                      <a:pt x="1153" y="206"/>
                      <a:pt x="1160" y="207"/>
                    </a:cubicBezTo>
                    <a:cubicBezTo>
                      <a:pt x="1168" y="207"/>
                      <a:pt x="1171" y="205"/>
                      <a:pt x="1175" y="204"/>
                    </a:cubicBezTo>
                    <a:cubicBezTo>
                      <a:pt x="1179" y="204"/>
                      <a:pt x="1182" y="202"/>
                      <a:pt x="1186" y="198"/>
                    </a:cubicBezTo>
                    <a:cubicBezTo>
                      <a:pt x="1191" y="195"/>
                      <a:pt x="1202" y="193"/>
                      <a:pt x="1203" y="191"/>
                    </a:cubicBezTo>
                    <a:cubicBezTo>
                      <a:pt x="1204" y="189"/>
                      <a:pt x="1192" y="184"/>
                      <a:pt x="1197" y="183"/>
                    </a:cubicBezTo>
                    <a:cubicBezTo>
                      <a:pt x="1202" y="181"/>
                      <a:pt x="1215" y="180"/>
                      <a:pt x="1218" y="181"/>
                    </a:cubicBezTo>
                    <a:cubicBezTo>
                      <a:pt x="1220" y="183"/>
                      <a:pt x="1220" y="186"/>
                      <a:pt x="1223" y="187"/>
                    </a:cubicBezTo>
                    <a:cubicBezTo>
                      <a:pt x="1226" y="188"/>
                      <a:pt x="1227" y="196"/>
                      <a:pt x="1227" y="196"/>
                    </a:cubicBezTo>
                    <a:cubicBezTo>
                      <a:pt x="1227" y="197"/>
                      <a:pt x="1241" y="203"/>
                      <a:pt x="1245" y="202"/>
                    </a:cubicBezTo>
                    <a:cubicBezTo>
                      <a:pt x="1249" y="200"/>
                      <a:pt x="1250" y="198"/>
                      <a:pt x="1246" y="195"/>
                    </a:cubicBezTo>
                    <a:cubicBezTo>
                      <a:pt x="1241" y="193"/>
                      <a:pt x="1237" y="187"/>
                      <a:pt x="1240" y="187"/>
                    </a:cubicBezTo>
                    <a:cubicBezTo>
                      <a:pt x="1244" y="188"/>
                      <a:pt x="1247" y="176"/>
                      <a:pt x="1251" y="180"/>
                    </a:cubicBezTo>
                    <a:cubicBezTo>
                      <a:pt x="1254" y="183"/>
                      <a:pt x="1245" y="193"/>
                      <a:pt x="1263" y="187"/>
                    </a:cubicBezTo>
                    <a:cubicBezTo>
                      <a:pt x="1282" y="181"/>
                      <a:pt x="1283" y="175"/>
                      <a:pt x="1288" y="175"/>
                    </a:cubicBezTo>
                    <a:cubicBezTo>
                      <a:pt x="1293" y="175"/>
                      <a:pt x="1290" y="174"/>
                      <a:pt x="1299" y="171"/>
                    </a:cubicBezTo>
                    <a:cubicBezTo>
                      <a:pt x="1309" y="167"/>
                      <a:pt x="1305" y="171"/>
                      <a:pt x="1312" y="164"/>
                    </a:cubicBezTo>
                    <a:cubicBezTo>
                      <a:pt x="1319" y="157"/>
                      <a:pt x="1321" y="159"/>
                      <a:pt x="1317" y="153"/>
                    </a:cubicBezTo>
                    <a:cubicBezTo>
                      <a:pt x="1313" y="148"/>
                      <a:pt x="1309" y="149"/>
                      <a:pt x="1312" y="142"/>
                    </a:cubicBezTo>
                    <a:cubicBezTo>
                      <a:pt x="1315" y="135"/>
                      <a:pt x="1304" y="128"/>
                      <a:pt x="1316" y="132"/>
                    </a:cubicBezTo>
                    <a:cubicBezTo>
                      <a:pt x="1328" y="135"/>
                      <a:pt x="1329" y="130"/>
                      <a:pt x="1335" y="128"/>
                    </a:cubicBezTo>
                    <a:cubicBezTo>
                      <a:pt x="1340" y="126"/>
                      <a:pt x="1342" y="122"/>
                      <a:pt x="1341" y="121"/>
                    </a:cubicBezTo>
                    <a:cubicBezTo>
                      <a:pt x="1339" y="120"/>
                      <a:pt x="1343" y="117"/>
                      <a:pt x="1339" y="115"/>
                    </a:cubicBezTo>
                    <a:cubicBezTo>
                      <a:pt x="1336" y="113"/>
                      <a:pt x="1332" y="111"/>
                      <a:pt x="1334" y="109"/>
                    </a:cubicBezTo>
                    <a:cubicBezTo>
                      <a:pt x="1336" y="108"/>
                      <a:pt x="1346" y="106"/>
                      <a:pt x="1331" y="105"/>
                    </a:cubicBezTo>
                    <a:cubicBezTo>
                      <a:pt x="1316" y="104"/>
                      <a:pt x="1316" y="104"/>
                      <a:pt x="1311" y="103"/>
                    </a:cubicBezTo>
                    <a:cubicBezTo>
                      <a:pt x="1306" y="103"/>
                      <a:pt x="1303" y="101"/>
                      <a:pt x="1300" y="102"/>
                    </a:cubicBezTo>
                    <a:cubicBezTo>
                      <a:pt x="1297" y="103"/>
                      <a:pt x="1291" y="103"/>
                      <a:pt x="1290" y="104"/>
                    </a:cubicBezTo>
                    <a:cubicBezTo>
                      <a:pt x="1288" y="104"/>
                      <a:pt x="1284" y="102"/>
                      <a:pt x="1283" y="104"/>
                    </a:cubicBezTo>
                    <a:cubicBezTo>
                      <a:pt x="1282" y="107"/>
                      <a:pt x="1278" y="109"/>
                      <a:pt x="1278" y="113"/>
                    </a:cubicBezTo>
                    <a:cubicBezTo>
                      <a:pt x="1277" y="116"/>
                      <a:pt x="1273" y="114"/>
                      <a:pt x="1275" y="117"/>
                    </a:cubicBezTo>
                    <a:cubicBezTo>
                      <a:pt x="1277" y="119"/>
                      <a:pt x="1279" y="121"/>
                      <a:pt x="1277" y="123"/>
                    </a:cubicBezTo>
                    <a:cubicBezTo>
                      <a:pt x="1274" y="125"/>
                      <a:pt x="1280" y="130"/>
                      <a:pt x="1272" y="129"/>
                    </a:cubicBezTo>
                    <a:cubicBezTo>
                      <a:pt x="1264" y="129"/>
                      <a:pt x="1263" y="127"/>
                      <a:pt x="1261" y="129"/>
                    </a:cubicBezTo>
                    <a:cubicBezTo>
                      <a:pt x="1258" y="130"/>
                      <a:pt x="1255" y="133"/>
                      <a:pt x="1252" y="137"/>
                    </a:cubicBezTo>
                    <a:cubicBezTo>
                      <a:pt x="1249" y="140"/>
                      <a:pt x="1239" y="144"/>
                      <a:pt x="1236" y="146"/>
                    </a:cubicBezTo>
                    <a:cubicBezTo>
                      <a:pt x="1236" y="146"/>
                      <a:pt x="1236" y="146"/>
                      <a:pt x="1236" y="146"/>
                    </a:cubicBezTo>
                    <a:cubicBezTo>
                      <a:pt x="1237" y="146"/>
                      <a:pt x="1243" y="138"/>
                      <a:pt x="1234" y="140"/>
                    </a:cubicBezTo>
                    <a:cubicBezTo>
                      <a:pt x="1223" y="142"/>
                      <a:pt x="1220" y="152"/>
                      <a:pt x="1221" y="153"/>
                    </a:cubicBezTo>
                    <a:cubicBezTo>
                      <a:pt x="1222" y="154"/>
                      <a:pt x="1227" y="156"/>
                      <a:pt x="1219" y="159"/>
                    </a:cubicBezTo>
                    <a:cubicBezTo>
                      <a:pt x="1211" y="161"/>
                      <a:pt x="1204" y="163"/>
                      <a:pt x="1201" y="165"/>
                    </a:cubicBezTo>
                    <a:cubicBezTo>
                      <a:pt x="1197" y="167"/>
                      <a:pt x="1194" y="168"/>
                      <a:pt x="1194" y="157"/>
                    </a:cubicBezTo>
                    <a:cubicBezTo>
                      <a:pt x="1194" y="147"/>
                      <a:pt x="1193" y="144"/>
                      <a:pt x="1197" y="142"/>
                    </a:cubicBezTo>
                    <a:cubicBezTo>
                      <a:pt x="1201" y="141"/>
                      <a:pt x="1198" y="140"/>
                      <a:pt x="1204" y="139"/>
                    </a:cubicBezTo>
                    <a:cubicBezTo>
                      <a:pt x="1210" y="138"/>
                      <a:pt x="1215" y="139"/>
                      <a:pt x="1218" y="132"/>
                    </a:cubicBezTo>
                    <a:cubicBezTo>
                      <a:pt x="1220" y="126"/>
                      <a:pt x="1222" y="117"/>
                      <a:pt x="1210" y="117"/>
                    </a:cubicBezTo>
                    <a:cubicBezTo>
                      <a:pt x="1198" y="117"/>
                      <a:pt x="1194" y="117"/>
                      <a:pt x="1189" y="122"/>
                    </a:cubicBezTo>
                    <a:cubicBezTo>
                      <a:pt x="1183" y="126"/>
                      <a:pt x="1181" y="132"/>
                      <a:pt x="1177" y="136"/>
                    </a:cubicBezTo>
                    <a:cubicBezTo>
                      <a:pt x="1173" y="141"/>
                      <a:pt x="1168" y="142"/>
                      <a:pt x="1168" y="137"/>
                    </a:cubicBezTo>
                    <a:cubicBezTo>
                      <a:pt x="1168" y="132"/>
                      <a:pt x="1169" y="134"/>
                      <a:pt x="1173" y="128"/>
                    </a:cubicBezTo>
                    <a:cubicBezTo>
                      <a:pt x="1176" y="122"/>
                      <a:pt x="1180" y="124"/>
                      <a:pt x="1176" y="119"/>
                    </a:cubicBezTo>
                    <a:cubicBezTo>
                      <a:pt x="1173" y="114"/>
                      <a:pt x="1168" y="112"/>
                      <a:pt x="1175" y="112"/>
                    </a:cubicBezTo>
                    <a:cubicBezTo>
                      <a:pt x="1182" y="112"/>
                      <a:pt x="1188" y="115"/>
                      <a:pt x="1189" y="112"/>
                    </a:cubicBezTo>
                    <a:cubicBezTo>
                      <a:pt x="1190" y="109"/>
                      <a:pt x="1198" y="104"/>
                      <a:pt x="1185" y="106"/>
                    </a:cubicBezTo>
                    <a:cubicBezTo>
                      <a:pt x="1172" y="107"/>
                      <a:pt x="1166" y="107"/>
                      <a:pt x="1163" y="107"/>
                    </a:cubicBezTo>
                    <a:cubicBezTo>
                      <a:pt x="1160" y="108"/>
                      <a:pt x="1153" y="106"/>
                      <a:pt x="1157" y="103"/>
                    </a:cubicBezTo>
                    <a:cubicBezTo>
                      <a:pt x="1162" y="99"/>
                      <a:pt x="1171" y="97"/>
                      <a:pt x="1178" y="94"/>
                    </a:cubicBezTo>
                    <a:cubicBezTo>
                      <a:pt x="1185" y="91"/>
                      <a:pt x="1185" y="89"/>
                      <a:pt x="1181" y="84"/>
                    </a:cubicBezTo>
                    <a:cubicBezTo>
                      <a:pt x="1178" y="80"/>
                      <a:pt x="1173" y="79"/>
                      <a:pt x="1178" y="73"/>
                    </a:cubicBezTo>
                    <a:cubicBezTo>
                      <a:pt x="1182" y="68"/>
                      <a:pt x="1187" y="66"/>
                      <a:pt x="1182" y="63"/>
                    </a:cubicBezTo>
                    <a:cubicBezTo>
                      <a:pt x="1178" y="60"/>
                      <a:pt x="1169" y="56"/>
                      <a:pt x="1174" y="54"/>
                    </a:cubicBezTo>
                    <a:cubicBezTo>
                      <a:pt x="1179" y="52"/>
                      <a:pt x="1183" y="51"/>
                      <a:pt x="1192" y="48"/>
                    </a:cubicBezTo>
                    <a:cubicBezTo>
                      <a:pt x="1200" y="45"/>
                      <a:pt x="1206" y="33"/>
                      <a:pt x="1211" y="35"/>
                    </a:cubicBezTo>
                    <a:cubicBezTo>
                      <a:pt x="1215" y="36"/>
                      <a:pt x="1221" y="37"/>
                      <a:pt x="1240" y="31"/>
                    </a:cubicBezTo>
                    <a:cubicBezTo>
                      <a:pt x="1258" y="25"/>
                      <a:pt x="1258" y="22"/>
                      <a:pt x="1269" y="18"/>
                    </a:cubicBezTo>
                    <a:cubicBezTo>
                      <a:pt x="1280" y="14"/>
                      <a:pt x="1281" y="11"/>
                      <a:pt x="1286" y="9"/>
                    </a:cubicBezTo>
                    <a:cubicBezTo>
                      <a:pt x="1291" y="7"/>
                      <a:pt x="1287" y="1"/>
                      <a:pt x="1278" y="3"/>
                    </a:cubicBezTo>
                    <a:cubicBezTo>
                      <a:pt x="1269" y="6"/>
                      <a:pt x="1262" y="5"/>
                      <a:pt x="1260" y="6"/>
                    </a:cubicBezTo>
                    <a:cubicBezTo>
                      <a:pt x="1258" y="6"/>
                      <a:pt x="1259" y="2"/>
                      <a:pt x="1252" y="3"/>
                    </a:cubicBezTo>
                    <a:cubicBezTo>
                      <a:pt x="1244" y="3"/>
                      <a:pt x="1239" y="0"/>
                      <a:pt x="1233" y="1"/>
                    </a:cubicBezTo>
                    <a:cubicBezTo>
                      <a:pt x="1227" y="2"/>
                      <a:pt x="1213" y="6"/>
                      <a:pt x="1210" y="7"/>
                    </a:cubicBezTo>
                    <a:cubicBezTo>
                      <a:pt x="1208" y="7"/>
                      <a:pt x="1204" y="8"/>
                      <a:pt x="1205" y="10"/>
                    </a:cubicBezTo>
                    <a:cubicBezTo>
                      <a:pt x="1206" y="12"/>
                      <a:pt x="1210" y="16"/>
                      <a:pt x="1204" y="15"/>
                    </a:cubicBezTo>
                    <a:cubicBezTo>
                      <a:pt x="1198" y="13"/>
                      <a:pt x="1197" y="10"/>
                      <a:pt x="1194" y="13"/>
                    </a:cubicBezTo>
                    <a:cubicBezTo>
                      <a:pt x="1191" y="15"/>
                      <a:pt x="1188" y="15"/>
                      <a:pt x="1184" y="22"/>
                    </a:cubicBezTo>
                    <a:cubicBezTo>
                      <a:pt x="1179" y="29"/>
                      <a:pt x="1172" y="33"/>
                      <a:pt x="1171" y="34"/>
                    </a:cubicBezTo>
                    <a:cubicBezTo>
                      <a:pt x="1170" y="35"/>
                      <a:pt x="1172" y="36"/>
                      <a:pt x="1171" y="41"/>
                    </a:cubicBezTo>
                    <a:cubicBezTo>
                      <a:pt x="1170" y="46"/>
                      <a:pt x="1160" y="48"/>
                      <a:pt x="1152" y="53"/>
                    </a:cubicBezTo>
                    <a:cubicBezTo>
                      <a:pt x="1144" y="57"/>
                      <a:pt x="1140" y="59"/>
                      <a:pt x="1140" y="61"/>
                    </a:cubicBezTo>
                    <a:cubicBezTo>
                      <a:pt x="1140" y="62"/>
                      <a:pt x="1147" y="67"/>
                      <a:pt x="1138" y="68"/>
                    </a:cubicBezTo>
                    <a:cubicBezTo>
                      <a:pt x="1129" y="68"/>
                      <a:pt x="1126" y="64"/>
                      <a:pt x="1120" y="68"/>
                    </a:cubicBezTo>
                    <a:cubicBezTo>
                      <a:pt x="1113" y="72"/>
                      <a:pt x="1107" y="75"/>
                      <a:pt x="1107" y="80"/>
                    </a:cubicBezTo>
                    <a:cubicBezTo>
                      <a:pt x="1108" y="84"/>
                      <a:pt x="1107" y="84"/>
                      <a:pt x="1102" y="90"/>
                    </a:cubicBezTo>
                    <a:cubicBezTo>
                      <a:pt x="1097" y="96"/>
                      <a:pt x="1090" y="94"/>
                      <a:pt x="1096" y="99"/>
                    </a:cubicBezTo>
                    <a:cubicBezTo>
                      <a:pt x="1102" y="104"/>
                      <a:pt x="1108" y="106"/>
                      <a:pt x="1113" y="107"/>
                    </a:cubicBezTo>
                    <a:cubicBezTo>
                      <a:pt x="1118" y="108"/>
                      <a:pt x="1122" y="109"/>
                      <a:pt x="1120" y="112"/>
                    </a:cubicBezTo>
                    <a:cubicBezTo>
                      <a:pt x="1118" y="115"/>
                      <a:pt x="1114" y="117"/>
                      <a:pt x="1112" y="119"/>
                    </a:cubicBezTo>
                    <a:cubicBezTo>
                      <a:pt x="1109" y="121"/>
                      <a:pt x="1104" y="128"/>
                      <a:pt x="1107" y="128"/>
                    </a:cubicBezTo>
                    <a:cubicBezTo>
                      <a:pt x="1109" y="128"/>
                      <a:pt x="1121" y="121"/>
                      <a:pt x="1118" y="125"/>
                    </a:cubicBezTo>
                    <a:cubicBezTo>
                      <a:pt x="1115" y="128"/>
                      <a:pt x="1112" y="133"/>
                      <a:pt x="1105" y="134"/>
                    </a:cubicBezTo>
                    <a:cubicBezTo>
                      <a:pt x="1098" y="135"/>
                      <a:pt x="1096" y="134"/>
                      <a:pt x="1090" y="138"/>
                    </a:cubicBezTo>
                    <a:cubicBezTo>
                      <a:pt x="1085" y="141"/>
                      <a:pt x="1085" y="144"/>
                      <a:pt x="1078" y="145"/>
                    </a:cubicBezTo>
                    <a:cubicBezTo>
                      <a:pt x="1071" y="146"/>
                      <a:pt x="1060" y="147"/>
                      <a:pt x="1059" y="151"/>
                    </a:cubicBezTo>
                    <a:cubicBezTo>
                      <a:pt x="1058" y="156"/>
                      <a:pt x="1061" y="160"/>
                      <a:pt x="1054" y="163"/>
                    </a:cubicBezTo>
                    <a:cubicBezTo>
                      <a:pt x="1047" y="167"/>
                      <a:pt x="1047" y="170"/>
                      <a:pt x="1042" y="165"/>
                    </a:cubicBezTo>
                    <a:cubicBezTo>
                      <a:pt x="1038" y="160"/>
                      <a:pt x="1031" y="160"/>
                      <a:pt x="1041" y="155"/>
                    </a:cubicBezTo>
                    <a:cubicBezTo>
                      <a:pt x="1052" y="149"/>
                      <a:pt x="1049" y="148"/>
                      <a:pt x="1055" y="144"/>
                    </a:cubicBezTo>
                    <a:cubicBezTo>
                      <a:pt x="1062" y="139"/>
                      <a:pt x="1034" y="136"/>
                      <a:pt x="1046" y="134"/>
                    </a:cubicBezTo>
                    <a:cubicBezTo>
                      <a:pt x="1058" y="133"/>
                      <a:pt x="1059" y="135"/>
                      <a:pt x="1070" y="131"/>
                    </a:cubicBezTo>
                    <a:cubicBezTo>
                      <a:pt x="1080" y="127"/>
                      <a:pt x="1095" y="129"/>
                      <a:pt x="1089" y="124"/>
                    </a:cubicBezTo>
                    <a:cubicBezTo>
                      <a:pt x="1083" y="119"/>
                      <a:pt x="1081" y="120"/>
                      <a:pt x="1081" y="116"/>
                    </a:cubicBezTo>
                    <a:cubicBezTo>
                      <a:pt x="1081" y="112"/>
                      <a:pt x="1102" y="110"/>
                      <a:pt x="1088" y="109"/>
                    </a:cubicBezTo>
                    <a:cubicBezTo>
                      <a:pt x="1074" y="107"/>
                      <a:pt x="1071" y="112"/>
                      <a:pt x="1068" y="106"/>
                    </a:cubicBezTo>
                    <a:cubicBezTo>
                      <a:pt x="1065" y="100"/>
                      <a:pt x="1065" y="96"/>
                      <a:pt x="1057" y="100"/>
                    </a:cubicBezTo>
                    <a:cubicBezTo>
                      <a:pt x="1049" y="105"/>
                      <a:pt x="1046" y="104"/>
                      <a:pt x="1044" y="108"/>
                    </a:cubicBezTo>
                    <a:cubicBezTo>
                      <a:pt x="1041" y="112"/>
                      <a:pt x="1041" y="115"/>
                      <a:pt x="1034" y="117"/>
                    </a:cubicBezTo>
                    <a:cubicBezTo>
                      <a:pt x="1028" y="118"/>
                      <a:pt x="1016" y="119"/>
                      <a:pt x="1015" y="120"/>
                    </a:cubicBezTo>
                    <a:cubicBezTo>
                      <a:pt x="1013" y="121"/>
                      <a:pt x="1010" y="126"/>
                      <a:pt x="1015" y="126"/>
                    </a:cubicBezTo>
                    <a:cubicBezTo>
                      <a:pt x="1020" y="127"/>
                      <a:pt x="1034" y="127"/>
                      <a:pt x="1035" y="129"/>
                    </a:cubicBezTo>
                    <a:cubicBezTo>
                      <a:pt x="1035" y="130"/>
                      <a:pt x="1039" y="131"/>
                      <a:pt x="1035" y="133"/>
                    </a:cubicBezTo>
                    <a:cubicBezTo>
                      <a:pt x="1031" y="135"/>
                      <a:pt x="1026" y="138"/>
                      <a:pt x="1023" y="138"/>
                    </a:cubicBezTo>
                    <a:cubicBezTo>
                      <a:pt x="1019" y="138"/>
                      <a:pt x="1014" y="135"/>
                      <a:pt x="1015" y="140"/>
                    </a:cubicBezTo>
                    <a:cubicBezTo>
                      <a:pt x="1017" y="145"/>
                      <a:pt x="1034" y="143"/>
                      <a:pt x="1034" y="147"/>
                    </a:cubicBezTo>
                    <a:cubicBezTo>
                      <a:pt x="1033" y="151"/>
                      <a:pt x="1030" y="153"/>
                      <a:pt x="1026" y="153"/>
                    </a:cubicBezTo>
                    <a:cubicBezTo>
                      <a:pt x="1022" y="154"/>
                      <a:pt x="1024" y="156"/>
                      <a:pt x="1015" y="151"/>
                    </a:cubicBezTo>
                    <a:cubicBezTo>
                      <a:pt x="1006" y="145"/>
                      <a:pt x="1003" y="144"/>
                      <a:pt x="1001" y="147"/>
                    </a:cubicBezTo>
                    <a:cubicBezTo>
                      <a:pt x="999" y="151"/>
                      <a:pt x="1007" y="155"/>
                      <a:pt x="995" y="152"/>
                    </a:cubicBezTo>
                    <a:cubicBezTo>
                      <a:pt x="982" y="149"/>
                      <a:pt x="988" y="147"/>
                      <a:pt x="977" y="149"/>
                    </a:cubicBezTo>
                    <a:cubicBezTo>
                      <a:pt x="966" y="151"/>
                      <a:pt x="964" y="152"/>
                      <a:pt x="955" y="152"/>
                    </a:cubicBezTo>
                    <a:cubicBezTo>
                      <a:pt x="945" y="153"/>
                      <a:pt x="945" y="154"/>
                      <a:pt x="935" y="151"/>
                    </a:cubicBezTo>
                    <a:cubicBezTo>
                      <a:pt x="925" y="148"/>
                      <a:pt x="917" y="144"/>
                      <a:pt x="911" y="144"/>
                    </a:cubicBezTo>
                    <a:cubicBezTo>
                      <a:pt x="905" y="145"/>
                      <a:pt x="901" y="146"/>
                      <a:pt x="899" y="142"/>
                    </a:cubicBezTo>
                    <a:cubicBezTo>
                      <a:pt x="897" y="138"/>
                      <a:pt x="894" y="135"/>
                      <a:pt x="895" y="132"/>
                    </a:cubicBezTo>
                    <a:cubicBezTo>
                      <a:pt x="896" y="129"/>
                      <a:pt x="908" y="122"/>
                      <a:pt x="891" y="123"/>
                    </a:cubicBezTo>
                    <a:cubicBezTo>
                      <a:pt x="875" y="124"/>
                      <a:pt x="881" y="124"/>
                      <a:pt x="867" y="127"/>
                    </a:cubicBezTo>
                    <a:cubicBezTo>
                      <a:pt x="854" y="130"/>
                      <a:pt x="847" y="130"/>
                      <a:pt x="841" y="133"/>
                    </a:cubicBezTo>
                    <a:cubicBezTo>
                      <a:pt x="835" y="135"/>
                      <a:pt x="825" y="140"/>
                      <a:pt x="831" y="142"/>
                    </a:cubicBezTo>
                    <a:cubicBezTo>
                      <a:pt x="837" y="144"/>
                      <a:pt x="850" y="141"/>
                      <a:pt x="859" y="140"/>
                    </a:cubicBezTo>
                    <a:cubicBezTo>
                      <a:pt x="869" y="138"/>
                      <a:pt x="888" y="132"/>
                      <a:pt x="885" y="136"/>
                    </a:cubicBezTo>
                    <a:cubicBezTo>
                      <a:pt x="883" y="139"/>
                      <a:pt x="877" y="143"/>
                      <a:pt x="866" y="145"/>
                    </a:cubicBezTo>
                    <a:cubicBezTo>
                      <a:pt x="856" y="146"/>
                      <a:pt x="852" y="146"/>
                      <a:pt x="845" y="148"/>
                    </a:cubicBezTo>
                    <a:cubicBezTo>
                      <a:pt x="839" y="151"/>
                      <a:pt x="828" y="152"/>
                      <a:pt x="826" y="159"/>
                    </a:cubicBezTo>
                    <a:cubicBezTo>
                      <a:pt x="825" y="166"/>
                      <a:pt x="825" y="179"/>
                      <a:pt x="820" y="171"/>
                    </a:cubicBezTo>
                    <a:cubicBezTo>
                      <a:pt x="814" y="164"/>
                      <a:pt x="820" y="166"/>
                      <a:pt x="814" y="159"/>
                    </a:cubicBezTo>
                    <a:cubicBezTo>
                      <a:pt x="808" y="153"/>
                      <a:pt x="808" y="151"/>
                      <a:pt x="803" y="151"/>
                    </a:cubicBezTo>
                    <a:cubicBezTo>
                      <a:pt x="798" y="151"/>
                      <a:pt x="798" y="146"/>
                      <a:pt x="789" y="147"/>
                    </a:cubicBezTo>
                    <a:cubicBezTo>
                      <a:pt x="781" y="149"/>
                      <a:pt x="789" y="148"/>
                      <a:pt x="776" y="150"/>
                    </a:cubicBezTo>
                    <a:cubicBezTo>
                      <a:pt x="762" y="152"/>
                      <a:pt x="759" y="152"/>
                      <a:pt x="748" y="153"/>
                    </a:cubicBezTo>
                    <a:cubicBezTo>
                      <a:pt x="738" y="154"/>
                      <a:pt x="740" y="155"/>
                      <a:pt x="730" y="154"/>
                    </a:cubicBezTo>
                    <a:cubicBezTo>
                      <a:pt x="720" y="152"/>
                      <a:pt x="730" y="152"/>
                      <a:pt x="718" y="152"/>
                    </a:cubicBezTo>
                    <a:cubicBezTo>
                      <a:pt x="705" y="151"/>
                      <a:pt x="695" y="144"/>
                      <a:pt x="705" y="142"/>
                    </a:cubicBezTo>
                    <a:cubicBezTo>
                      <a:pt x="715" y="140"/>
                      <a:pt x="729" y="142"/>
                      <a:pt x="735" y="139"/>
                    </a:cubicBezTo>
                    <a:cubicBezTo>
                      <a:pt x="741" y="136"/>
                      <a:pt x="742" y="131"/>
                      <a:pt x="733" y="128"/>
                    </a:cubicBezTo>
                    <a:cubicBezTo>
                      <a:pt x="723" y="124"/>
                      <a:pt x="718" y="123"/>
                      <a:pt x="708" y="124"/>
                    </a:cubicBezTo>
                    <a:cubicBezTo>
                      <a:pt x="698" y="125"/>
                      <a:pt x="696" y="126"/>
                      <a:pt x="690" y="125"/>
                    </a:cubicBezTo>
                    <a:cubicBezTo>
                      <a:pt x="685" y="123"/>
                      <a:pt x="687" y="123"/>
                      <a:pt x="676" y="120"/>
                    </a:cubicBezTo>
                    <a:cubicBezTo>
                      <a:pt x="666" y="116"/>
                      <a:pt x="670" y="117"/>
                      <a:pt x="660" y="114"/>
                    </a:cubicBezTo>
                    <a:cubicBezTo>
                      <a:pt x="650" y="111"/>
                      <a:pt x="653" y="110"/>
                      <a:pt x="643" y="108"/>
                    </a:cubicBezTo>
                    <a:cubicBezTo>
                      <a:pt x="633" y="105"/>
                      <a:pt x="638" y="103"/>
                      <a:pt x="625" y="104"/>
                    </a:cubicBezTo>
                    <a:cubicBezTo>
                      <a:pt x="612" y="105"/>
                      <a:pt x="607" y="106"/>
                      <a:pt x="603" y="107"/>
                    </a:cubicBezTo>
                    <a:cubicBezTo>
                      <a:pt x="600" y="108"/>
                      <a:pt x="601" y="113"/>
                      <a:pt x="591" y="115"/>
                    </a:cubicBezTo>
                    <a:cubicBezTo>
                      <a:pt x="580" y="117"/>
                      <a:pt x="564" y="115"/>
                      <a:pt x="586" y="104"/>
                    </a:cubicBezTo>
                    <a:cubicBezTo>
                      <a:pt x="591" y="99"/>
                      <a:pt x="600" y="95"/>
                      <a:pt x="592" y="96"/>
                    </a:cubicBezTo>
                    <a:cubicBezTo>
                      <a:pt x="583" y="97"/>
                      <a:pt x="574" y="97"/>
                      <a:pt x="570" y="100"/>
                    </a:cubicBezTo>
                    <a:cubicBezTo>
                      <a:pt x="566" y="103"/>
                      <a:pt x="560" y="102"/>
                      <a:pt x="556" y="107"/>
                    </a:cubicBezTo>
                    <a:cubicBezTo>
                      <a:pt x="551" y="112"/>
                      <a:pt x="546" y="116"/>
                      <a:pt x="544" y="109"/>
                    </a:cubicBezTo>
                    <a:cubicBezTo>
                      <a:pt x="542" y="102"/>
                      <a:pt x="540" y="102"/>
                      <a:pt x="544" y="99"/>
                    </a:cubicBezTo>
                    <a:cubicBezTo>
                      <a:pt x="548" y="95"/>
                      <a:pt x="557" y="86"/>
                      <a:pt x="544" y="84"/>
                    </a:cubicBezTo>
                    <a:cubicBezTo>
                      <a:pt x="530" y="82"/>
                      <a:pt x="526" y="80"/>
                      <a:pt x="528" y="87"/>
                    </a:cubicBezTo>
                    <a:cubicBezTo>
                      <a:pt x="530" y="94"/>
                      <a:pt x="532" y="94"/>
                      <a:pt x="523" y="96"/>
                    </a:cubicBezTo>
                    <a:cubicBezTo>
                      <a:pt x="514" y="98"/>
                      <a:pt x="513" y="104"/>
                      <a:pt x="507" y="104"/>
                    </a:cubicBezTo>
                    <a:cubicBezTo>
                      <a:pt x="502" y="105"/>
                      <a:pt x="498" y="106"/>
                      <a:pt x="499" y="101"/>
                    </a:cubicBezTo>
                    <a:cubicBezTo>
                      <a:pt x="501" y="95"/>
                      <a:pt x="496" y="93"/>
                      <a:pt x="486" y="94"/>
                    </a:cubicBezTo>
                    <a:cubicBezTo>
                      <a:pt x="477" y="94"/>
                      <a:pt x="464" y="94"/>
                      <a:pt x="462" y="97"/>
                    </a:cubicBezTo>
                    <a:cubicBezTo>
                      <a:pt x="460" y="100"/>
                      <a:pt x="450" y="104"/>
                      <a:pt x="445" y="104"/>
                    </a:cubicBezTo>
                    <a:cubicBezTo>
                      <a:pt x="441" y="104"/>
                      <a:pt x="439" y="101"/>
                      <a:pt x="431" y="105"/>
                    </a:cubicBezTo>
                    <a:cubicBezTo>
                      <a:pt x="422" y="109"/>
                      <a:pt x="427" y="107"/>
                      <a:pt x="417" y="110"/>
                    </a:cubicBezTo>
                    <a:cubicBezTo>
                      <a:pt x="407" y="113"/>
                      <a:pt x="410" y="107"/>
                      <a:pt x="396" y="108"/>
                    </a:cubicBezTo>
                    <a:cubicBezTo>
                      <a:pt x="381" y="109"/>
                      <a:pt x="382" y="107"/>
                      <a:pt x="370" y="110"/>
                    </a:cubicBezTo>
                    <a:cubicBezTo>
                      <a:pt x="358" y="114"/>
                      <a:pt x="353" y="111"/>
                      <a:pt x="352" y="117"/>
                    </a:cubicBezTo>
                    <a:cubicBezTo>
                      <a:pt x="350" y="123"/>
                      <a:pt x="356" y="125"/>
                      <a:pt x="343" y="124"/>
                    </a:cubicBezTo>
                    <a:cubicBezTo>
                      <a:pt x="330" y="123"/>
                      <a:pt x="335" y="129"/>
                      <a:pt x="323" y="123"/>
                    </a:cubicBezTo>
                    <a:cubicBezTo>
                      <a:pt x="311" y="116"/>
                      <a:pt x="318" y="111"/>
                      <a:pt x="305" y="110"/>
                    </a:cubicBezTo>
                    <a:cubicBezTo>
                      <a:pt x="293" y="108"/>
                      <a:pt x="289" y="106"/>
                      <a:pt x="281" y="106"/>
                    </a:cubicBezTo>
                    <a:cubicBezTo>
                      <a:pt x="278" y="106"/>
                      <a:pt x="277" y="107"/>
                      <a:pt x="276" y="107"/>
                    </a:cubicBezTo>
                    <a:cubicBezTo>
                      <a:pt x="248" y="130"/>
                      <a:pt x="15" y="316"/>
                      <a:pt x="0" y="336"/>
                    </a:cubicBezTo>
                    <a:cubicBezTo>
                      <a:pt x="9" y="337"/>
                      <a:pt x="5" y="340"/>
                      <a:pt x="14" y="339"/>
                    </a:cubicBezTo>
                    <a:cubicBezTo>
                      <a:pt x="22" y="337"/>
                      <a:pt x="25" y="335"/>
                      <a:pt x="29" y="335"/>
                    </a:cubicBezTo>
                    <a:cubicBezTo>
                      <a:pt x="33" y="335"/>
                      <a:pt x="39" y="333"/>
                      <a:pt x="35" y="336"/>
                    </a:cubicBezTo>
                    <a:cubicBezTo>
                      <a:pt x="32" y="340"/>
                      <a:pt x="29" y="340"/>
                      <a:pt x="29" y="343"/>
                    </a:cubicBezTo>
                    <a:cubicBezTo>
                      <a:pt x="30" y="347"/>
                      <a:pt x="30" y="347"/>
                      <a:pt x="31" y="353"/>
                    </a:cubicBezTo>
                    <a:cubicBezTo>
                      <a:pt x="33" y="359"/>
                      <a:pt x="36" y="359"/>
                      <a:pt x="34" y="363"/>
                    </a:cubicBezTo>
                    <a:cubicBezTo>
                      <a:pt x="32" y="367"/>
                      <a:pt x="30" y="370"/>
                      <a:pt x="33" y="371"/>
                    </a:cubicBezTo>
                    <a:cubicBezTo>
                      <a:pt x="35" y="371"/>
                      <a:pt x="37" y="373"/>
                      <a:pt x="41" y="371"/>
                    </a:cubicBezTo>
                    <a:cubicBezTo>
                      <a:pt x="45" y="368"/>
                      <a:pt x="49" y="368"/>
                      <a:pt x="55" y="365"/>
                    </a:cubicBezTo>
                    <a:cubicBezTo>
                      <a:pt x="60" y="363"/>
                      <a:pt x="64" y="359"/>
                      <a:pt x="66" y="357"/>
                    </a:cubicBezTo>
                    <a:cubicBezTo>
                      <a:pt x="68" y="355"/>
                      <a:pt x="73" y="354"/>
                      <a:pt x="79" y="353"/>
                    </a:cubicBezTo>
                    <a:cubicBezTo>
                      <a:pt x="84" y="352"/>
                      <a:pt x="85" y="352"/>
                      <a:pt x="87" y="352"/>
                    </a:cubicBezTo>
                    <a:cubicBezTo>
                      <a:pt x="88" y="351"/>
                      <a:pt x="91" y="349"/>
                      <a:pt x="93" y="351"/>
                    </a:cubicBezTo>
                    <a:cubicBezTo>
                      <a:pt x="95" y="353"/>
                      <a:pt x="95" y="353"/>
                      <a:pt x="94" y="356"/>
                    </a:cubicBezTo>
                    <a:cubicBezTo>
                      <a:pt x="92" y="359"/>
                      <a:pt x="90" y="360"/>
                      <a:pt x="92" y="364"/>
                    </a:cubicBezTo>
                    <a:cubicBezTo>
                      <a:pt x="95" y="368"/>
                      <a:pt x="96" y="370"/>
                      <a:pt x="95" y="373"/>
                    </a:cubicBezTo>
                    <a:cubicBezTo>
                      <a:pt x="94" y="376"/>
                      <a:pt x="99" y="378"/>
                      <a:pt x="98" y="381"/>
                    </a:cubicBezTo>
                    <a:cubicBezTo>
                      <a:pt x="98" y="381"/>
                      <a:pt x="95" y="385"/>
                      <a:pt x="95" y="389"/>
                    </a:cubicBezTo>
                    <a:cubicBezTo>
                      <a:pt x="95" y="393"/>
                      <a:pt x="92" y="398"/>
                      <a:pt x="93" y="401"/>
                    </a:cubicBezTo>
                    <a:cubicBezTo>
                      <a:pt x="93" y="405"/>
                      <a:pt x="91" y="409"/>
                      <a:pt x="90" y="414"/>
                    </a:cubicBezTo>
                    <a:cubicBezTo>
                      <a:pt x="89" y="418"/>
                      <a:pt x="88" y="418"/>
                      <a:pt x="87" y="421"/>
                    </a:cubicBezTo>
                    <a:cubicBezTo>
                      <a:pt x="86" y="425"/>
                      <a:pt x="83" y="428"/>
                      <a:pt x="84" y="430"/>
                    </a:cubicBezTo>
                    <a:cubicBezTo>
                      <a:pt x="85" y="432"/>
                      <a:pt x="88" y="433"/>
                      <a:pt x="91" y="435"/>
                    </a:cubicBezTo>
                    <a:cubicBezTo>
                      <a:pt x="94" y="437"/>
                      <a:pt x="93" y="436"/>
                      <a:pt x="98" y="440"/>
                    </a:cubicBezTo>
                    <a:cubicBezTo>
                      <a:pt x="102" y="444"/>
                      <a:pt x="106" y="446"/>
                      <a:pt x="106" y="448"/>
                    </a:cubicBezTo>
                    <a:cubicBezTo>
                      <a:pt x="105" y="450"/>
                      <a:pt x="104" y="451"/>
                      <a:pt x="101" y="453"/>
                    </a:cubicBezTo>
                    <a:cubicBezTo>
                      <a:pt x="98" y="455"/>
                      <a:pt x="96" y="455"/>
                      <a:pt x="93" y="460"/>
                    </a:cubicBezTo>
                    <a:cubicBezTo>
                      <a:pt x="90" y="465"/>
                      <a:pt x="91" y="468"/>
                      <a:pt x="85" y="471"/>
                    </a:cubicBezTo>
                    <a:cubicBezTo>
                      <a:pt x="79" y="475"/>
                      <a:pt x="73" y="476"/>
                      <a:pt x="70" y="479"/>
                    </a:cubicBezTo>
                    <a:cubicBezTo>
                      <a:pt x="68" y="480"/>
                      <a:pt x="63" y="480"/>
                      <a:pt x="61" y="481"/>
                    </a:cubicBezTo>
                    <a:cubicBezTo>
                      <a:pt x="61" y="481"/>
                      <a:pt x="61" y="481"/>
                      <a:pt x="61" y="482"/>
                    </a:cubicBezTo>
                    <a:cubicBezTo>
                      <a:pt x="59" y="491"/>
                      <a:pt x="62" y="494"/>
                      <a:pt x="58" y="497"/>
                    </a:cubicBezTo>
                    <a:cubicBezTo>
                      <a:pt x="54" y="501"/>
                      <a:pt x="52" y="500"/>
                      <a:pt x="48" y="504"/>
                    </a:cubicBezTo>
                    <a:cubicBezTo>
                      <a:pt x="45" y="507"/>
                      <a:pt x="41" y="501"/>
                      <a:pt x="39" y="508"/>
                    </a:cubicBezTo>
                    <a:cubicBezTo>
                      <a:pt x="38" y="516"/>
                      <a:pt x="25" y="519"/>
                      <a:pt x="37" y="520"/>
                    </a:cubicBezTo>
                    <a:cubicBezTo>
                      <a:pt x="49" y="521"/>
                      <a:pt x="38" y="521"/>
                      <a:pt x="50" y="514"/>
                    </a:cubicBezTo>
                    <a:cubicBezTo>
                      <a:pt x="61" y="506"/>
                      <a:pt x="55" y="507"/>
                      <a:pt x="64" y="504"/>
                    </a:cubicBezTo>
                    <a:cubicBezTo>
                      <a:pt x="74" y="501"/>
                      <a:pt x="79" y="489"/>
                      <a:pt x="81" y="497"/>
                    </a:cubicBezTo>
                    <a:cubicBezTo>
                      <a:pt x="83" y="506"/>
                      <a:pt x="87" y="505"/>
                      <a:pt x="75" y="511"/>
                    </a:cubicBezTo>
                    <a:cubicBezTo>
                      <a:pt x="62" y="518"/>
                      <a:pt x="60" y="522"/>
                      <a:pt x="52" y="525"/>
                    </a:cubicBezTo>
                    <a:cubicBezTo>
                      <a:pt x="45" y="527"/>
                      <a:pt x="40" y="523"/>
                      <a:pt x="41" y="530"/>
                    </a:cubicBezTo>
                    <a:cubicBezTo>
                      <a:pt x="42" y="537"/>
                      <a:pt x="53" y="527"/>
                      <a:pt x="49" y="535"/>
                    </a:cubicBezTo>
                    <a:cubicBezTo>
                      <a:pt x="45" y="543"/>
                      <a:pt x="64" y="541"/>
                      <a:pt x="58" y="546"/>
                    </a:cubicBezTo>
                    <a:cubicBezTo>
                      <a:pt x="51" y="550"/>
                      <a:pt x="81" y="549"/>
                      <a:pt x="69" y="556"/>
                    </a:cubicBezTo>
                    <a:cubicBezTo>
                      <a:pt x="58" y="562"/>
                      <a:pt x="49" y="557"/>
                      <a:pt x="45" y="566"/>
                    </a:cubicBezTo>
                    <a:cubicBezTo>
                      <a:pt x="42" y="574"/>
                      <a:pt x="32" y="585"/>
                      <a:pt x="40" y="587"/>
                    </a:cubicBezTo>
                    <a:cubicBezTo>
                      <a:pt x="48" y="588"/>
                      <a:pt x="45" y="587"/>
                      <a:pt x="56" y="590"/>
                    </a:cubicBezTo>
                    <a:cubicBezTo>
                      <a:pt x="67" y="593"/>
                      <a:pt x="67" y="588"/>
                      <a:pt x="72" y="595"/>
                    </a:cubicBezTo>
                    <a:cubicBezTo>
                      <a:pt x="77" y="603"/>
                      <a:pt x="88" y="600"/>
                      <a:pt x="85" y="604"/>
                    </a:cubicBezTo>
                    <a:cubicBezTo>
                      <a:pt x="82" y="607"/>
                      <a:pt x="89" y="605"/>
                      <a:pt x="88" y="611"/>
                    </a:cubicBezTo>
                    <a:cubicBezTo>
                      <a:pt x="87" y="617"/>
                      <a:pt x="96" y="615"/>
                      <a:pt x="95" y="621"/>
                    </a:cubicBezTo>
                    <a:cubicBezTo>
                      <a:pt x="94" y="627"/>
                      <a:pt x="105" y="628"/>
                      <a:pt x="104" y="633"/>
                    </a:cubicBezTo>
                    <a:cubicBezTo>
                      <a:pt x="104" y="634"/>
                      <a:pt x="104" y="635"/>
                      <a:pt x="104" y="636"/>
                    </a:cubicBezTo>
                    <a:cubicBezTo>
                      <a:pt x="150" y="636"/>
                      <a:pt x="697" y="639"/>
                      <a:pt x="704" y="636"/>
                    </a:cubicBezTo>
                    <a:cubicBezTo>
                      <a:pt x="711" y="633"/>
                      <a:pt x="719" y="619"/>
                      <a:pt x="719" y="627"/>
                    </a:cubicBezTo>
                    <a:cubicBezTo>
                      <a:pt x="719" y="635"/>
                      <a:pt x="713" y="643"/>
                      <a:pt x="715" y="643"/>
                    </a:cubicBezTo>
                    <a:cubicBezTo>
                      <a:pt x="717" y="643"/>
                      <a:pt x="723" y="643"/>
                      <a:pt x="726" y="645"/>
                    </a:cubicBezTo>
                    <a:cubicBezTo>
                      <a:pt x="730" y="647"/>
                      <a:pt x="733" y="649"/>
                      <a:pt x="735" y="648"/>
                    </a:cubicBezTo>
                    <a:cubicBezTo>
                      <a:pt x="738" y="647"/>
                      <a:pt x="741" y="643"/>
                      <a:pt x="745" y="644"/>
                    </a:cubicBezTo>
                    <a:cubicBezTo>
                      <a:pt x="748" y="645"/>
                      <a:pt x="751" y="647"/>
                      <a:pt x="753" y="649"/>
                    </a:cubicBezTo>
                    <a:cubicBezTo>
                      <a:pt x="755" y="650"/>
                      <a:pt x="755" y="650"/>
                      <a:pt x="757" y="653"/>
                    </a:cubicBezTo>
                    <a:cubicBezTo>
                      <a:pt x="758" y="656"/>
                      <a:pt x="761" y="652"/>
                      <a:pt x="764" y="655"/>
                    </a:cubicBezTo>
                    <a:cubicBezTo>
                      <a:pt x="767" y="658"/>
                      <a:pt x="764" y="660"/>
                      <a:pt x="771" y="660"/>
                    </a:cubicBezTo>
                    <a:cubicBezTo>
                      <a:pt x="778" y="661"/>
                      <a:pt x="779" y="659"/>
                      <a:pt x="784" y="659"/>
                    </a:cubicBezTo>
                    <a:cubicBezTo>
                      <a:pt x="789" y="658"/>
                      <a:pt x="790" y="658"/>
                      <a:pt x="792" y="660"/>
                    </a:cubicBezTo>
                    <a:cubicBezTo>
                      <a:pt x="795" y="661"/>
                      <a:pt x="809" y="666"/>
                      <a:pt x="809" y="668"/>
                    </a:cubicBezTo>
                    <a:cubicBezTo>
                      <a:pt x="810" y="669"/>
                      <a:pt x="810" y="674"/>
                      <a:pt x="810" y="674"/>
                    </a:cubicBezTo>
                    <a:cubicBezTo>
                      <a:pt x="811" y="674"/>
                      <a:pt x="811" y="674"/>
                      <a:pt x="811" y="674"/>
                    </a:cubicBezTo>
                    <a:cubicBezTo>
                      <a:pt x="814" y="674"/>
                      <a:pt x="817" y="667"/>
                      <a:pt x="819" y="665"/>
                    </a:cubicBezTo>
                    <a:cubicBezTo>
                      <a:pt x="824" y="661"/>
                      <a:pt x="823" y="656"/>
                      <a:pt x="833" y="652"/>
                    </a:cubicBezTo>
                    <a:cubicBezTo>
                      <a:pt x="842" y="649"/>
                      <a:pt x="844" y="641"/>
                      <a:pt x="849" y="642"/>
                    </a:cubicBezTo>
                    <a:cubicBezTo>
                      <a:pt x="854" y="643"/>
                      <a:pt x="856" y="637"/>
                      <a:pt x="862" y="637"/>
                    </a:cubicBezTo>
                    <a:cubicBezTo>
                      <a:pt x="868" y="637"/>
                      <a:pt x="876" y="641"/>
                      <a:pt x="882" y="641"/>
                    </a:cubicBezTo>
                    <a:cubicBezTo>
                      <a:pt x="888" y="641"/>
                      <a:pt x="896" y="642"/>
                      <a:pt x="896" y="646"/>
                    </a:cubicBezTo>
                    <a:cubicBezTo>
                      <a:pt x="895" y="651"/>
                      <a:pt x="885" y="661"/>
                      <a:pt x="896" y="663"/>
                    </a:cubicBezTo>
                    <a:cubicBezTo>
                      <a:pt x="907" y="664"/>
                      <a:pt x="914" y="661"/>
                      <a:pt x="914" y="666"/>
                    </a:cubicBezTo>
                    <a:cubicBezTo>
                      <a:pt x="913" y="670"/>
                      <a:pt x="905" y="672"/>
                      <a:pt x="911" y="676"/>
                    </a:cubicBezTo>
                    <a:cubicBezTo>
                      <a:pt x="917" y="681"/>
                      <a:pt x="908" y="688"/>
                      <a:pt x="910" y="689"/>
                    </a:cubicBezTo>
                    <a:cubicBezTo>
                      <a:pt x="911" y="690"/>
                      <a:pt x="912" y="690"/>
                      <a:pt x="909" y="695"/>
                    </a:cubicBezTo>
                    <a:cubicBezTo>
                      <a:pt x="906" y="700"/>
                      <a:pt x="906" y="703"/>
                      <a:pt x="914" y="705"/>
                    </a:cubicBezTo>
                    <a:cubicBezTo>
                      <a:pt x="921" y="708"/>
                      <a:pt x="920" y="709"/>
                      <a:pt x="931" y="710"/>
                    </a:cubicBezTo>
                    <a:cubicBezTo>
                      <a:pt x="942" y="710"/>
                      <a:pt x="941" y="710"/>
                      <a:pt x="955" y="712"/>
                    </a:cubicBezTo>
                    <a:cubicBezTo>
                      <a:pt x="969" y="715"/>
                      <a:pt x="971" y="714"/>
                      <a:pt x="977" y="720"/>
                    </a:cubicBezTo>
                    <a:cubicBezTo>
                      <a:pt x="983" y="726"/>
                      <a:pt x="992" y="720"/>
                      <a:pt x="990" y="732"/>
                    </a:cubicBezTo>
                    <a:cubicBezTo>
                      <a:pt x="989" y="739"/>
                      <a:pt x="988" y="743"/>
                      <a:pt x="988" y="747"/>
                    </a:cubicBezTo>
                    <a:cubicBezTo>
                      <a:pt x="989" y="747"/>
                      <a:pt x="990" y="748"/>
                      <a:pt x="994" y="751"/>
                    </a:cubicBezTo>
                    <a:cubicBezTo>
                      <a:pt x="1003" y="758"/>
                      <a:pt x="1029" y="759"/>
                      <a:pt x="1033" y="763"/>
                    </a:cubicBezTo>
                    <a:cubicBezTo>
                      <a:pt x="1037" y="767"/>
                      <a:pt x="1040" y="771"/>
                      <a:pt x="1045" y="772"/>
                    </a:cubicBezTo>
                    <a:cubicBezTo>
                      <a:pt x="1046" y="770"/>
                      <a:pt x="1047" y="768"/>
                      <a:pt x="1049" y="766"/>
                    </a:cubicBezTo>
                    <a:cubicBezTo>
                      <a:pt x="1054" y="760"/>
                      <a:pt x="1058" y="763"/>
                      <a:pt x="1061" y="767"/>
                    </a:cubicBezTo>
                    <a:cubicBezTo>
                      <a:pt x="1064" y="765"/>
                      <a:pt x="1073" y="761"/>
                      <a:pt x="1074" y="760"/>
                    </a:cubicBezTo>
                    <a:cubicBezTo>
                      <a:pt x="1076" y="759"/>
                      <a:pt x="1097" y="746"/>
                      <a:pt x="1097" y="746"/>
                    </a:cubicBezTo>
                    <a:cubicBezTo>
                      <a:pt x="1097" y="746"/>
                      <a:pt x="1171" y="752"/>
                      <a:pt x="1180" y="746"/>
                    </a:cubicBezTo>
                    <a:cubicBezTo>
                      <a:pt x="1188" y="739"/>
                      <a:pt x="1192" y="736"/>
                      <a:pt x="1206" y="726"/>
                    </a:cubicBezTo>
                    <a:cubicBezTo>
                      <a:pt x="1220" y="716"/>
                      <a:pt x="1219" y="711"/>
                      <a:pt x="1229" y="702"/>
                    </a:cubicBezTo>
                    <a:cubicBezTo>
                      <a:pt x="1239" y="692"/>
                      <a:pt x="1255" y="670"/>
                      <a:pt x="1256" y="676"/>
                    </a:cubicBezTo>
                    <a:cubicBezTo>
                      <a:pt x="1258" y="681"/>
                      <a:pt x="1255" y="683"/>
                      <a:pt x="1259" y="684"/>
                    </a:cubicBezTo>
                    <a:cubicBezTo>
                      <a:pt x="1263" y="685"/>
                      <a:pt x="1264" y="685"/>
                      <a:pt x="1269" y="684"/>
                    </a:cubicBezTo>
                    <a:cubicBezTo>
                      <a:pt x="1273" y="682"/>
                      <a:pt x="1280" y="679"/>
                      <a:pt x="1280" y="682"/>
                    </a:cubicBezTo>
                    <a:cubicBezTo>
                      <a:pt x="1280" y="685"/>
                      <a:pt x="1281" y="688"/>
                      <a:pt x="1280" y="692"/>
                    </a:cubicBezTo>
                    <a:cubicBezTo>
                      <a:pt x="1279" y="696"/>
                      <a:pt x="1280" y="696"/>
                      <a:pt x="1278" y="702"/>
                    </a:cubicBezTo>
                    <a:cubicBezTo>
                      <a:pt x="1275" y="709"/>
                      <a:pt x="1274" y="712"/>
                      <a:pt x="1272" y="717"/>
                    </a:cubicBezTo>
                    <a:cubicBezTo>
                      <a:pt x="1270" y="722"/>
                      <a:pt x="1269" y="726"/>
                      <a:pt x="1271" y="727"/>
                    </a:cubicBezTo>
                    <a:cubicBezTo>
                      <a:pt x="1273" y="728"/>
                      <a:pt x="1275" y="729"/>
                      <a:pt x="1274" y="731"/>
                    </a:cubicBezTo>
                    <a:cubicBezTo>
                      <a:pt x="1274" y="733"/>
                      <a:pt x="1271" y="739"/>
                      <a:pt x="1273" y="739"/>
                    </a:cubicBezTo>
                    <a:cubicBezTo>
                      <a:pt x="1274" y="739"/>
                      <a:pt x="1279" y="743"/>
                      <a:pt x="1279" y="744"/>
                    </a:cubicBezTo>
                    <a:cubicBezTo>
                      <a:pt x="1279" y="744"/>
                      <a:pt x="1279" y="745"/>
                      <a:pt x="1279" y="747"/>
                    </a:cubicBezTo>
                    <a:cubicBezTo>
                      <a:pt x="1281" y="746"/>
                      <a:pt x="1283" y="745"/>
                      <a:pt x="1287" y="744"/>
                    </a:cubicBezTo>
                    <a:cubicBezTo>
                      <a:pt x="1303" y="742"/>
                      <a:pt x="1299" y="735"/>
                      <a:pt x="1309" y="736"/>
                    </a:cubicBezTo>
                    <a:cubicBezTo>
                      <a:pt x="1318" y="737"/>
                      <a:pt x="1319" y="734"/>
                      <a:pt x="1327" y="732"/>
                    </a:cubicBezTo>
                    <a:cubicBezTo>
                      <a:pt x="1335" y="730"/>
                      <a:pt x="1346" y="718"/>
                      <a:pt x="1342" y="724"/>
                    </a:cubicBezTo>
                    <a:cubicBezTo>
                      <a:pt x="1339" y="729"/>
                      <a:pt x="1330" y="736"/>
                      <a:pt x="1337" y="736"/>
                    </a:cubicBezTo>
                    <a:cubicBezTo>
                      <a:pt x="1343" y="736"/>
                      <a:pt x="1356" y="738"/>
                      <a:pt x="1350" y="740"/>
                    </a:cubicBezTo>
                    <a:cubicBezTo>
                      <a:pt x="1344" y="742"/>
                      <a:pt x="1338" y="737"/>
                      <a:pt x="1325" y="742"/>
                    </a:cubicBezTo>
                    <a:cubicBezTo>
                      <a:pt x="1313" y="747"/>
                      <a:pt x="1310" y="752"/>
                      <a:pt x="1301" y="757"/>
                    </a:cubicBezTo>
                    <a:cubicBezTo>
                      <a:pt x="1292" y="761"/>
                      <a:pt x="1293" y="760"/>
                      <a:pt x="1291" y="765"/>
                    </a:cubicBezTo>
                    <a:cubicBezTo>
                      <a:pt x="1289" y="771"/>
                      <a:pt x="1283" y="770"/>
                      <a:pt x="1285" y="775"/>
                    </a:cubicBezTo>
                    <a:cubicBezTo>
                      <a:pt x="1287" y="779"/>
                      <a:pt x="1286" y="783"/>
                      <a:pt x="1289" y="783"/>
                    </a:cubicBezTo>
                    <a:cubicBezTo>
                      <a:pt x="1293" y="783"/>
                      <a:pt x="1290" y="788"/>
                      <a:pt x="1297" y="787"/>
                    </a:cubicBezTo>
                    <a:cubicBezTo>
                      <a:pt x="1304" y="785"/>
                      <a:pt x="1300" y="783"/>
                      <a:pt x="1306" y="781"/>
                    </a:cubicBezTo>
                    <a:cubicBezTo>
                      <a:pt x="1312" y="779"/>
                      <a:pt x="1309" y="780"/>
                      <a:pt x="1316" y="776"/>
                    </a:cubicBezTo>
                    <a:cubicBezTo>
                      <a:pt x="1323" y="772"/>
                      <a:pt x="1318" y="771"/>
                      <a:pt x="1324" y="768"/>
                    </a:cubicBezTo>
                    <a:cubicBezTo>
                      <a:pt x="1330" y="766"/>
                      <a:pt x="1330" y="766"/>
                      <a:pt x="1334" y="763"/>
                    </a:cubicBezTo>
                    <a:cubicBezTo>
                      <a:pt x="1338" y="761"/>
                      <a:pt x="1339" y="754"/>
                      <a:pt x="1343" y="756"/>
                    </a:cubicBezTo>
                    <a:cubicBezTo>
                      <a:pt x="1347" y="757"/>
                      <a:pt x="1350" y="758"/>
                      <a:pt x="1354" y="758"/>
                    </a:cubicBezTo>
                    <a:cubicBezTo>
                      <a:pt x="1359" y="758"/>
                      <a:pt x="1366" y="753"/>
                      <a:pt x="1372" y="752"/>
                    </a:cubicBezTo>
                    <a:cubicBezTo>
                      <a:pt x="1378" y="751"/>
                      <a:pt x="1375" y="752"/>
                      <a:pt x="1384" y="750"/>
                    </a:cubicBezTo>
                    <a:cubicBezTo>
                      <a:pt x="1393" y="748"/>
                      <a:pt x="1388" y="747"/>
                      <a:pt x="1397" y="744"/>
                    </a:cubicBezTo>
                    <a:cubicBezTo>
                      <a:pt x="1406" y="742"/>
                      <a:pt x="1410" y="745"/>
                      <a:pt x="1414" y="741"/>
                    </a:cubicBezTo>
                    <a:cubicBezTo>
                      <a:pt x="1418" y="736"/>
                      <a:pt x="1405" y="734"/>
                      <a:pt x="1414" y="732"/>
                    </a:cubicBezTo>
                    <a:cubicBezTo>
                      <a:pt x="1422" y="730"/>
                      <a:pt x="1419" y="734"/>
                      <a:pt x="1429" y="730"/>
                    </a:cubicBezTo>
                    <a:cubicBezTo>
                      <a:pt x="1439" y="726"/>
                      <a:pt x="1447" y="724"/>
                      <a:pt x="1449" y="719"/>
                    </a:cubicBezTo>
                    <a:cubicBezTo>
                      <a:pt x="1451" y="714"/>
                      <a:pt x="1451" y="705"/>
                      <a:pt x="1443" y="712"/>
                    </a:cubicBezTo>
                    <a:cubicBezTo>
                      <a:pt x="1434" y="720"/>
                      <a:pt x="1421" y="723"/>
                      <a:pt x="1426" y="718"/>
                    </a:cubicBezTo>
                    <a:cubicBezTo>
                      <a:pt x="1430" y="714"/>
                      <a:pt x="1435" y="712"/>
                      <a:pt x="1438" y="707"/>
                    </a:cubicBezTo>
                    <a:cubicBezTo>
                      <a:pt x="1442" y="701"/>
                      <a:pt x="1449" y="694"/>
                      <a:pt x="1445" y="693"/>
                    </a:cubicBezTo>
                    <a:cubicBezTo>
                      <a:pt x="1441" y="692"/>
                      <a:pt x="1435" y="691"/>
                      <a:pt x="1431" y="698"/>
                    </a:cubicBezTo>
                    <a:cubicBezTo>
                      <a:pt x="1426" y="706"/>
                      <a:pt x="1420" y="704"/>
                      <a:pt x="1415" y="713"/>
                    </a:cubicBezTo>
                    <a:cubicBezTo>
                      <a:pt x="1411" y="722"/>
                      <a:pt x="1412" y="727"/>
                      <a:pt x="1406" y="726"/>
                    </a:cubicBezTo>
                    <a:cubicBezTo>
                      <a:pt x="1400" y="726"/>
                      <a:pt x="1401" y="722"/>
                      <a:pt x="1395" y="724"/>
                    </a:cubicBezTo>
                    <a:cubicBezTo>
                      <a:pt x="1389" y="726"/>
                      <a:pt x="1394" y="732"/>
                      <a:pt x="1386" y="728"/>
                    </a:cubicBezTo>
                    <a:cubicBezTo>
                      <a:pt x="1379" y="724"/>
                      <a:pt x="1383" y="724"/>
                      <a:pt x="1377" y="723"/>
                    </a:cubicBezTo>
                    <a:cubicBezTo>
                      <a:pt x="1370" y="723"/>
                      <a:pt x="1369" y="722"/>
                      <a:pt x="1366" y="721"/>
                    </a:cubicBezTo>
                    <a:cubicBezTo>
                      <a:pt x="1363" y="720"/>
                      <a:pt x="1358" y="716"/>
                      <a:pt x="1358" y="716"/>
                    </a:cubicBezTo>
                    <a:cubicBezTo>
                      <a:pt x="1358" y="715"/>
                      <a:pt x="1356" y="710"/>
                      <a:pt x="1352" y="710"/>
                    </a:cubicBezTo>
                    <a:cubicBezTo>
                      <a:pt x="1348" y="711"/>
                      <a:pt x="1346" y="708"/>
                      <a:pt x="1347" y="703"/>
                    </a:cubicBezTo>
                    <a:cubicBezTo>
                      <a:pt x="1347" y="699"/>
                      <a:pt x="1344" y="697"/>
                      <a:pt x="1347" y="692"/>
                    </a:cubicBezTo>
                    <a:cubicBezTo>
                      <a:pt x="1349" y="688"/>
                      <a:pt x="1341" y="689"/>
                      <a:pt x="1346" y="684"/>
                    </a:cubicBezTo>
                    <a:cubicBezTo>
                      <a:pt x="1351" y="679"/>
                      <a:pt x="1356" y="675"/>
                      <a:pt x="1360" y="672"/>
                    </a:cubicBezTo>
                    <a:cubicBezTo>
                      <a:pt x="1363" y="668"/>
                      <a:pt x="1364" y="664"/>
                      <a:pt x="1360" y="666"/>
                    </a:cubicBezTo>
                    <a:cubicBezTo>
                      <a:pt x="1355" y="669"/>
                      <a:pt x="1353" y="668"/>
                      <a:pt x="1347" y="670"/>
                    </a:cubicBezTo>
                    <a:cubicBezTo>
                      <a:pt x="1342" y="671"/>
                      <a:pt x="1339" y="679"/>
                      <a:pt x="1336" y="673"/>
                    </a:cubicBezTo>
                    <a:cubicBezTo>
                      <a:pt x="1334" y="667"/>
                      <a:pt x="1331" y="665"/>
                      <a:pt x="1326" y="664"/>
                    </a:cubicBezTo>
                    <a:cubicBezTo>
                      <a:pt x="1321" y="664"/>
                      <a:pt x="1313" y="663"/>
                      <a:pt x="1320" y="661"/>
                    </a:cubicBezTo>
                    <a:cubicBezTo>
                      <a:pt x="1326" y="659"/>
                      <a:pt x="1324" y="658"/>
                      <a:pt x="1336" y="659"/>
                    </a:cubicBezTo>
                    <a:cubicBezTo>
                      <a:pt x="1348" y="660"/>
                      <a:pt x="1351" y="661"/>
                      <a:pt x="1355" y="660"/>
                    </a:cubicBezTo>
                    <a:cubicBezTo>
                      <a:pt x="1358" y="658"/>
                      <a:pt x="1357" y="656"/>
                      <a:pt x="1363" y="655"/>
                    </a:cubicBezTo>
                    <a:cubicBezTo>
                      <a:pt x="1369" y="653"/>
                      <a:pt x="1372" y="654"/>
                      <a:pt x="1375" y="652"/>
                    </a:cubicBezTo>
                    <a:cubicBezTo>
                      <a:pt x="1377" y="650"/>
                      <a:pt x="1379" y="647"/>
                      <a:pt x="1379" y="642"/>
                    </a:cubicBezTo>
                    <a:cubicBezTo>
                      <a:pt x="1379" y="637"/>
                      <a:pt x="1381" y="632"/>
                      <a:pt x="1376" y="632"/>
                    </a:cubicBezTo>
                    <a:cubicBezTo>
                      <a:pt x="1370" y="631"/>
                      <a:pt x="1367" y="627"/>
                      <a:pt x="1361" y="628"/>
                    </a:cubicBezTo>
                    <a:cubicBezTo>
                      <a:pt x="1356" y="629"/>
                      <a:pt x="1354" y="625"/>
                      <a:pt x="1345" y="628"/>
                    </a:cubicBezTo>
                    <a:cubicBezTo>
                      <a:pt x="1336" y="632"/>
                      <a:pt x="1346" y="629"/>
                      <a:pt x="1333" y="632"/>
                    </a:cubicBezTo>
                    <a:cubicBezTo>
                      <a:pt x="1319" y="635"/>
                      <a:pt x="1315" y="635"/>
                      <a:pt x="1307" y="639"/>
                    </a:cubicBezTo>
                    <a:cubicBezTo>
                      <a:pt x="1299" y="642"/>
                      <a:pt x="1294" y="645"/>
                      <a:pt x="1287" y="648"/>
                    </a:cubicBezTo>
                    <a:cubicBezTo>
                      <a:pt x="1280" y="651"/>
                      <a:pt x="1270" y="654"/>
                      <a:pt x="1266" y="658"/>
                    </a:cubicBezTo>
                    <a:cubicBezTo>
                      <a:pt x="1262" y="662"/>
                      <a:pt x="1259" y="666"/>
                      <a:pt x="1249" y="670"/>
                    </a:cubicBezTo>
                    <a:cubicBezTo>
                      <a:pt x="1240" y="674"/>
                      <a:pt x="1231" y="679"/>
                      <a:pt x="1240" y="670"/>
                    </a:cubicBezTo>
                    <a:cubicBezTo>
                      <a:pt x="1248" y="662"/>
                      <a:pt x="1261" y="655"/>
                      <a:pt x="1266" y="651"/>
                    </a:cubicBezTo>
                    <a:cubicBezTo>
                      <a:pt x="1271" y="647"/>
                      <a:pt x="1265" y="646"/>
                      <a:pt x="1277" y="641"/>
                    </a:cubicBezTo>
                    <a:cubicBezTo>
                      <a:pt x="1289" y="636"/>
                      <a:pt x="1294" y="633"/>
                      <a:pt x="1300" y="631"/>
                    </a:cubicBezTo>
                    <a:cubicBezTo>
                      <a:pt x="1305" y="628"/>
                      <a:pt x="1323" y="627"/>
                      <a:pt x="1326" y="623"/>
                    </a:cubicBezTo>
                    <a:cubicBezTo>
                      <a:pt x="1328" y="620"/>
                      <a:pt x="1325" y="614"/>
                      <a:pt x="1331" y="611"/>
                    </a:cubicBezTo>
                    <a:cubicBezTo>
                      <a:pt x="1338" y="608"/>
                      <a:pt x="1346" y="602"/>
                      <a:pt x="1351" y="602"/>
                    </a:cubicBezTo>
                    <a:cubicBezTo>
                      <a:pt x="1357" y="602"/>
                      <a:pt x="1366" y="600"/>
                      <a:pt x="1373" y="600"/>
                    </a:cubicBezTo>
                    <a:cubicBezTo>
                      <a:pt x="1380" y="601"/>
                      <a:pt x="1386" y="602"/>
                      <a:pt x="1389" y="602"/>
                    </a:cubicBezTo>
                    <a:cubicBezTo>
                      <a:pt x="1392" y="602"/>
                      <a:pt x="1398" y="599"/>
                      <a:pt x="1402" y="600"/>
                    </a:cubicBezTo>
                    <a:cubicBezTo>
                      <a:pt x="1406" y="601"/>
                      <a:pt x="1413" y="607"/>
                      <a:pt x="1418" y="604"/>
                    </a:cubicBezTo>
                    <a:cubicBezTo>
                      <a:pt x="1423" y="601"/>
                      <a:pt x="1420" y="598"/>
                      <a:pt x="1429" y="600"/>
                    </a:cubicBezTo>
                    <a:cubicBezTo>
                      <a:pt x="1438" y="602"/>
                      <a:pt x="1436" y="600"/>
                      <a:pt x="1445" y="603"/>
                    </a:cubicBezTo>
                    <a:cubicBezTo>
                      <a:pt x="1455" y="606"/>
                      <a:pt x="1458" y="608"/>
                      <a:pt x="1467" y="604"/>
                    </a:cubicBezTo>
                    <a:cubicBezTo>
                      <a:pt x="1476" y="601"/>
                      <a:pt x="1474" y="601"/>
                      <a:pt x="1481" y="600"/>
                    </a:cubicBezTo>
                    <a:cubicBezTo>
                      <a:pt x="1489" y="600"/>
                      <a:pt x="1486" y="604"/>
                      <a:pt x="1497" y="598"/>
                    </a:cubicBezTo>
                    <a:cubicBezTo>
                      <a:pt x="1507" y="591"/>
                      <a:pt x="1500" y="593"/>
                      <a:pt x="1514" y="587"/>
                    </a:cubicBezTo>
                    <a:cubicBezTo>
                      <a:pt x="1527" y="581"/>
                      <a:pt x="1518" y="578"/>
                      <a:pt x="1530" y="575"/>
                    </a:cubicBezTo>
                    <a:cubicBezTo>
                      <a:pt x="1543" y="573"/>
                      <a:pt x="1549" y="574"/>
                      <a:pt x="1558" y="571"/>
                    </a:cubicBezTo>
                    <a:cubicBezTo>
                      <a:pt x="1566" y="568"/>
                      <a:pt x="1570" y="571"/>
                      <a:pt x="1579" y="565"/>
                    </a:cubicBezTo>
                    <a:cubicBezTo>
                      <a:pt x="1589" y="559"/>
                      <a:pt x="1596" y="558"/>
                      <a:pt x="1602" y="552"/>
                    </a:cubicBezTo>
                    <a:cubicBezTo>
                      <a:pt x="1608" y="545"/>
                      <a:pt x="1607" y="546"/>
                      <a:pt x="1604" y="543"/>
                    </a:cubicBezTo>
                    <a:cubicBezTo>
                      <a:pt x="1601" y="541"/>
                      <a:pt x="1595" y="541"/>
                      <a:pt x="1602" y="536"/>
                    </a:cubicBezTo>
                    <a:cubicBezTo>
                      <a:pt x="1608" y="532"/>
                      <a:pt x="1609" y="530"/>
                      <a:pt x="1608" y="529"/>
                    </a:cubicBezTo>
                    <a:cubicBezTo>
                      <a:pt x="1607" y="528"/>
                      <a:pt x="1604" y="531"/>
                      <a:pt x="1608" y="526"/>
                    </a:cubicBezTo>
                    <a:close/>
                    <a:moveTo>
                      <a:pt x="476" y="212"/>
                    </a:moveTo>
                    <a:cubicBezTo>
                      <a:pt x="484" y="211"/>
                      <a:pt x="490" y="211"/>
                      <a:pt x="492" y="208"/>
                    </a:cubicBezTo>
                    <a:cubicBezTo>
                      <a:pt x="495" y="204"/>
                      <a:pt x="494" y="205"/>
                      <a:pt x="500" y="203"/>
                    </a:cubicBezTo>
                    <a:cubicBezTo>
                      <a:pt x="507" y="200"/>
                      <a:pt x="501" y="198"/>
                      <a:pt x="512" y="196"/>
                    </a:cubicBezTo>
                    <a:cubicBezTo>
                      <a:pt x="523" y="194"/>
                      <a:pt x="515" y="195"/>
                      <a:pt x="525" y="194"/>
                    </a:cubicBezTo>
                    <a:cubicBezTo>
                      <a:pt x="536" y="193"/>
                      <a:pt x="540" y="189"/>
                      <a:pt x="531" y="188"/>
                    </a:cubicBezTo>
                    <a:cubicBezTo>
                      <a:pt x="522" y="186"/>
                      <a:pt x="520" y="188"/>
                      <a:pt x="512" y="190"/>
                    </a:cubicBezTo>
                    <a:cubicBezTo>
                      <a:pt x="505" y="192"/>
                      <a:pt x="512" y="194"/>
                      <a:pt x="500" y="191"/>
                    </a:cubicBezTo>
                    <a:cubicBezTo>
                      <a:pt x="487" y="189"/>
                      <a:pt x="484" y="193"/>
                      <a:pt x="477" y="194"/>
                    </a:cubicBezTo>
                    <a:cubicBezTo>
                      <a:pt x="470" y="195"/>
                      <a:pt x="461" y="193"/>
                      <a:pt x="468" y="189"/>
                    </a:cubicBezTo>
                    <a:cubicBezTo>
                      <a:pt x="474" y="185"/>
                      <a:pt x="476" y="185"/>
                      <a:pt x="485" y="185"/>
                    </a:cubicBezTo>
                    <a:cubicBezTo>
                      <a:pt x="493" y="186"/>
                      <a:pt x="500" y="183"/>
                      <a:pt x="506" y="182"/>
                    </a:cubicBezTo>
                    <a:cubicBezTo>
                      <a:pt x="511" y="181"/>
                      <a:pt x="514" y="179"/>
                      <a:pt x="519" y="181"/>
                    </a:cubicBezTo>
                    <a:cubicBezTo>
                      <a:pt x="528" y="180"/>
                      <a:pt x="526" y="181"/>
                      <a:pt x="534" y="178"/>
                    </a:cubicBezTo>
                    <a:cubicBezTo>
                      <a:pt x="542" y="176"/>
                      <a:pt x="540" y="177"/>
                      <a:pt x="546" y="175"/>
                    </a:cubicBezTo>
                    <a:cubicBezTo>
                      <a:pt x="552" y="174"/>
                      <a:pt x="560" y="172"/>
                      <a:pt x="568" y="172"/>
                    </a:cubicBezTo>
                    <a:cubicBezTo>
                      <a:pt x="577" y="171"/>
                      <a:pt x="573" y="173"/>
                      <a:pt x="581" y="172"/>
                    </a:cubicBezTo>
                    <a:cubicBezTo>
                      <a:pt x="589" y="171"/>
                      <a:pt x="595" y="167"/>
                      <a:pt x="597" y="170"/>
                    </a:cubicBezTo>
                    <a:cubicBezTo>
                      <a:pt x="599" y="172"/>
                      <a:pt x="600" y="176"/>
                      <a:pt x="592" y="177"/>
                    </a:cubicBezTo>
                    <a:cubicBezTo>
                      <a:pt x="584" y="177"/>
                      <a:pt x="580" y="179"/>
                      <a:pt x="576" y="180"/>
                    </a:cubicBezTo>
                    <a:cubicBezTo>
                      <a:pt x="573" y="181"/>
                      <a:pt x="560" y="180"/>
                      <a:pt x="569" y="184"/>
                    </a:cubicBezTo>
                    <a:cubicBezTo>
                      <a:pt x="578" y="188"/>
                      <a:pt x="578" y="188"/>
                      <a:pt x="587" y="187"/>
                    </a:cubicBezTo>
                    <a:cubicBezTo>
                      <a:pt x="595" y="186"/>
                      <a:pt x="598" y="186"/>
                      <a:pt x="603" y="183"/>
                    </a:cubicBezTo>
                    <a:cubicBezTo>
                      <a:pt x="608" y="180"/>
                      <a:pt x="622" y="171"/>
                      <a:pt x="619" y="178"/>
                    </a:cubicBezTo>
                    <a:cubicBezTo>
                      <a:pt x="616" y="185"/>
                      <a:pt x="619" y="184"/>
                      <a:pt x="611" y="188"/>
                    </a:cubicBezTo>
                    <a:cubicBezTo>
                      <a:pt x="604" y="191"/>
                      <a:pt x="598" y="194"/>
                      <a:pt x="596" y="197"/>
                    </a:cubicBezTo>
                    <a:cubicBezTo>
                      <a:pt x="595" y="199"/>
                      <a:pt x="586" y="205"/>
                      <a:pt x="580" y="202"/>
                    </a:cubicBezTo>
                    <a:cubicBezTo>
                      <a:pt x="575" y="200"/>
                      <a:pt x="570" y="196"/>
                      <a:pt x="562" y="198"/>
                    </a:cubicBezTo>
                    <a:cubicBezTo>
                      <a:pt x="555" y="199"/>
                      <a:pt x="550" y="202"/>
                      <a:pt x="551" y="205"/>
                    </a:cubicBezTo>
                    <a:cubicBezTo>
                      <a:pt x="553" y="208"/>
                      <a:pt x="548" y="212"/>
                      <a:pt x="543" y="213"/>
                    </a:cubicBezTo>
                    <a:cubicBezTo>
                      <a:pt x="537" y="214"/>
                      <a:pt x="525" y="220"/>
                      <a:pt x="518" y="222"/>
                    </a:cubicBezTo>
                    <a:cubicBezTo>
                      <a:pt x="510" y="224"/>
                      <a:pt x="501" y="224"/>
                      <a:pt x="504" y="220"/>
                    </a:cubicBezTo>
                    <a:cubicBezTo>
                      <a:pt x="508" y="217"/>
                      <a:pt x="517" y="218"/>
                      <a:pt x="523" y="214"/>
                    </a:cubicBezTo>
                    <a:cubicBezTo>
                      <a:pt x="529" y="211"/>
                      <a:pt x="537" y="207"/>
                      <a:pt x="537" y="205"/>
                    </a:cubicBezTo>
                    <a:cubicBezTo>
                      <a:pt x="536" y="203"/>
                      <a:pt x="533" y="202"/>
                      <a:pt x="526" y="206"/>
                    </a:cubicBezTo>
                    <a:cubicBezTo>
                      <a:pt x="519" y="210"/>
                      <a:pt x="503" y="214"/>
                      <a:pt x="499" y="215"/>
                    </a:cubicBezTo>
                    <a:cubicBezTo>
                      <a:pt x="494" y="216"/>
                      <a:pt x="488" y="217"/>
                      <a:pt x="483" y="216"/>
                    </a:cubicBezTo>
                    <a:cubicBezTo>
                      <a:pt x="478" y="215"/>
                      <a:pt x="467" y="214"/>
                      <a:pt x="476" y="212"/>
                    </a:cubicBezTo>
                    <a:close/>
                    <a:moveTo>
                      <a:pt x="679" y="279"/>
                    </a:moveTo>
                    <a:cubicBezTo>
                      <a:pt x="674" y="276"/>
                      <a:pt x="671" y="275"/>
                      <a:pt x="661" y="279"/>
                    </a:cubicBezTo>
                    <a:cubicBezTo>
                      <a:pt x="651" y="282"/>
                      <a:pt x="647" y="288"/>
                      <a:pt x="632" y="292"/>
                    </a:cubicBezTo>
                    <a:cubicBezTo>
                      <a:pt x="616" y="296"/>
                      <a:pt x="616" y="301"/>
                      <a:pt x="605" y="303"/>
                    </a:cubicBezTo>
                    <a:cubicBezTo>
                      <a:pt x="593" y="305"/>
                      <a:pt x="585" y="306"/>
                      <a:pt x="577" y="308"/>
                    </a:cubicBezTo>
                    <a:cubicBezTo>
                      <a:pt x="570" y="309"/>
                      <a:pt x="572" y="310"/>
                      <a:pt x="564" y="313"/>
                    </a:cubicBezTo>
                    <a:cubicBezTo>
                      <a:pt x="555" y="317"/>
                      <a:pt x="553" y="319"/>
                      <a:pt x="540" y="322"/>
                    </a:cubicBezTo>
                    <a:cubicBezTo>
                      <a:pt x="528" y="324"/>
                      <a:pt x="519" y="327"/>
                      <a:pt x="511" y="324"/>
                    </a:cubicBezTo>
                    <a:cubicBezTo>
                      <a:pt x="503" y="322"/>
                      <a:pt x="486" y="318"/>
                      <a:pt x="487" y="315"/>
                    </a:cubicBezTo>
                    <a:cubicBezTo>
                      <a:pt x="487" y="312"/>
                      <a:pt x="490" y="312"/>
                      <a:pt x="496" y="313"/>
                    </a:cubicBezTo>
                    <a:cubicBezTo>
                      <a:pt x="504" y="312"/>
                      <a:pt x="503" y="311"/>
                      <a:pt x="514" y="311"/>
                    </a:cubicBezTo>
                    <a:cubicBezTo>
                      <a:pt x="525" y="311"/>
                      <a:pt x="532" y="306"/>
                      <a:pt x="533" y="304"/>
                    </a:cubicBezTo>
                    <a:cubicBezTo>
                      <a:pt x="534" y="302"/>
                      <a:pt x="543" y="303"/>
                      <a:pt x="549" y="301"/>
                    </a:cubicBezTo>
                    <a:cubicBezTo>
                      <a:pt x="555" y="298"/>
                      <a:pt x="560" y="298"/>
                      <a:pt x="558" y="292"/>
                    </a:cubicBezTo>
                    <a:cubicBezTo>
                      <a:pt x="557" y="286"/>
                      <a:pt x="562" y="287"/>
                      <a:pt x="558" y="282"/>
                    </a:cubicBezTo>
                    <a:cubicBezTo>
                      <a:pt x="555" y="277"/>
                      <a:pt x="551" y="274"/>
                      <a:pt x="555" y="274"/>
                    </a:cubicBezTo>
                    <a:cubicBezTo>
                      <a:pt x="558" y="274"/>
                      <a:pt x="562" y="275"/>
                      <a:pt x="571" y="279"/>
                    </a:cubicBezTo>
                    <a:cubicBezTo>
                      <a:pt x="581" y="282"/>
                      <a:pt x="581" y="283"/>
                      <a:pt x="582" y="287"/>
                    </a:cubicBezTo>
                    <a:cubicBezTo>
                      <a:pt x="582" y="291"/>
                      <a:pt x="586" y="294"/>
                      <a:pt x="590" y="294"/>
                    </a:cubicBezTo>
                    <a:cubicBezTo>
                      <a:pt x="595" y="293"/>
                      <a:pt x="605" y="293"/>
                      <a:pt x="610" y="291"/>
                    </a:cubicBezTo>
                    <a:cubicBezTo>
                      <a:pt x="616" y="288"/>
                      <a:pt x="627" y="288"/>
                      <a:pt x="634" y="282"/>
                    </a:cubicBezTo>
                    <a:cubicBezTo>
                      <a:pt x="641" y="277"/>
                      <a:pt x="646" y="274"/>
                      <a:pt x="654" y="274"/>
                    </a:cubicBezTo>
                    <a:cubicBezTo>
                      <a:pt x="662" y="274"/>
                      <a:pt x="691" y="266"/>
                      <a:pt x="688" y="272"/>
                    </a:cubicBezTo>
                    <a:cubicBezTo>
                      <a:pt x="686" y="279"/>
                      <a:pt x="683" y="282"/>
                      <a:pt x="679" y="279"/>
                    </a:cubicBezTo>
                    <a:close/>
                    <a:moveTo>
                      <a:pt x="724" y="529"/>
                    </a:moveTo>
                    <a:cubicBezTo>
                      <a:pt x="722" y="536"/>
                      <a:pt x="719" y="549"/>
                      <a:pt x="718" y="556"/>
                    </a:cubicBezTo>
                    <a:cubicBezTo>
                      <a:pt x="718" y="563"/>
                      <a:pt x="714" y="564"/>
                      <a:pt x="715" y="567"/>
                    </a:cubicBezTo>
                    <a:cubicBezTo>
                      <a:pt x="717" y="571"/>
                      <a:pt x="718" y="579"/>
                      <a:pt x="713" y="583"/>
                    </a:cubicBezTo>
                    <a:cubicBezTo>
                      <a:pt x="708" y="587"/>
                      <a:pt x="700" y="596"/>
                      <a:pt x="695" y="598"/>
                    </a:cubicBezTo>
                    <a:cubicBezTo>
                      <a:pt x="691" y="599"/>
                      <a:pt x="683" y="601"/>
                      <a:pt x="689" y="591"/>
                    </a:cubicBezTo>
                    <a:cubicBezTo>
                      <a:pt x="695" y="581"/>
                      <a:pt x="703" y="580"/>
                      <a:pt x="706" y="575"/>
                    </a:cubicBezTo>
                    <a:cubicBezTo>
                      <a:pt x="709" y="570"/>
                      <a:pt x="712" y="563"/>
                      <a:pt x="708" y="565"/>
                    </a:cubicBezTo>
                    <a:cubicBezTo>
                      <a:pt x="705" y="567"/>
                      <a:pt x="698" y="571"/>
                      <a:pt x="702" y="564"/>
                    </a:cubicBezTo>
                    <a:cubicBezTo>
                      <a:pt x="705" y="556"/>
                      <a:pt x="709" y="550"/>
                      <a:pt x="705" y="551"/>
                    </a:cubicBezTo>
                    <a:cubicBezTo>
                      <a:pt x="700" y="553"/>
                      <a:pt x="698" y="565"/>
                      <a:pt x="695" y="558"/>
                    </a:cubicBezTo>
                    <a:cubicBezTo>
                      <a:pt x="692" y="552"/>
                      <a:pt x="695" y="546"/>
                      <a:pt x="693" y="541"/>
                    </a:cubicBezTo>
                    <a:cubicBezTo>
                      <a:pt x="690" y="536"/>
                      <a:pt x="685" y="533"/>
                      <a:pt x="689" y="531"/>
                    </a:cubicBezTo>
                    <a:cubicBezTo>
                      <a:pt x="693" y="528"/>
                      <a:pt x="697" y="529"/>
                      <a:pt x="694" y="527"/>
                    </a:cubicBezTo>
                    <a:cubicBezTo>
                      <a:pt x="691" y="525"/>
                      <a:pt x="687" y="524"/>
                      <a:pt x="689" y="521"/>
                    </a:cubicBezTo>
                    <a:cubicBezTo>
                      <a:pt x="693" y="516"/>
                      <a:pt x="703" y="504"/>
                      <a:pt x="710" y="504"/>
                    </a:cubicBezTo>
                    <a:cubicBezTo>
                      <a:pt x="717" y="504"/>
                      <a:pt x="729" y="504"/>
                      <a:pt x="729" y="511"/>
                    </a:cubicBezTo>
                    <a:cubicBezTo>
                      <a:pt x="729" y="518"/>
                      <a:pt x="726" y="522"/>
                      <a:pt x="724" y="52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9" name="Freeform 423">
                <a:extLst>
                  <a:ext uri="{FF2B5EF4-FFF2-40B4-BE49-F238E27FC236}">
                    <a16:creationId xmlns:a16="http://schemas.microsoft.com/office/drawing/2014/main" id="{1899FBC1-A395-4F41-8ECC-E199EF9A8FC5}"/>
                  </a:ext>
                </a:extLst>
              </p:cNvPr>
              <p:cNvSpPr>
                <a:spLocks/>
              </p:cNvSpPr>
              <p:nvPr/>
            </p:nvSpPr>
            <p:spPr bwMode="auto">
              <a:xfrm>
                <a:off x="4283726" y="1881626"/>
                <a:ext cx="42192" cy="12189"/>
              </a:xfrm>
              <a:custGeom>
                <a:avLst/>
                <a:gdLst>
                  <a:gd name="T0" fmla="*/ 3 w 46"/>
                  <a:gd name="T1" fmla="*/ 14 h 14"/>
                  <a:gd name="T2" fmla="*/ 13 w 46"/>
                  <a:gd name="T3" fmla="*/ 13 h 14"/>
                  <a:gd name="T4" fmla="*/ 21 w 46"/>
                  <a:gd name="T5" fmla="*/ 11 h 14"/>
                  <a:gd name="T6" fmla="*/ 27 w 46"/>
                  <a:gd name="T7" fmla="*/ 9 h 14"/>
                  <a:gd name="T8" fmla="*/ 35 w 46"/>
                  <a:gd name="T9" fmla="*/ 7 h 14"/>
                  <a:gd name="T10" fmla="*/ 39 w 46"/>
                  <a:gd name="T11" fmla="*/ 5 h 14"/>
                  <a:gd name="T12" fmla="*/ 43 w 46"/>
                  <a:gd name="T13" fmla="*/ 2 h 14"/>
                  <a:gd name="T14" fmla="*/ 35 w 46"/>
                  <a:gd name="T15" fmla="*/ 1 h 14"/>
                  <a:gd name="T16" fmla="*/ 27 w 46"/>
                  <a:gd name="T17" fmla="*/ 3 h 14"/>
                  <a:gd name="T18" fmla="*/ 20 w 46"/>
                  <a:gd name="T19" fmla="*/ 5 h 14"/>
                  <a:gd name="T20" fmla="*/ 13 w 46"/>
                  <a:gd name="T21" fmla="*/ 8 h 14"/>
                  <a:gd name="T22" fmla="*/ 4 w 46"/>
                  <a:gd name="T23" fmla="*/ 10 h 14"/>
                  <a:gd name="T24" fmla="*/ 3 w 46"/>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14">
                    <a:moveTo>
                      <a:pt x="3" y="14"/>
                    </a:moveTo>
                    <a:cubicBezTo>
                      <a:pt x="8" y="14"/>
                      <a:pt x="10" y="13"/>
                      <a:pt x="13" y="13"/>
                    </a:cubicBezTo>
                    <a:cubicBezTo>
                      <a:pt x="17" y="12"/>
                      <a:pt x="18" y="13"/>
                      <a:pt x="21" y="11"/>
                    </a:cubicBezTo>
                    <a:cubicBezTo>
                      <a:pt x="25" y="10"/>
                      <a:pt x="23" y="11"/>
                      <a:pt x="27" y="9"/>
                    </a:cubicBezTo>
                    <a:cubicBezTo>
                      <a:pt x="32" y="7"/>
                      <a:pt x="31" y="8"/>
                      <a:pt x="35" y="7"/>
                    </a:cubicBezTo>
                    <a:cubicBezTo>
                      <a:pt x="38" y="6"/>
                      <a:pt x="36" y="7"/>
                      <a:pt x="39" y="5"/>
                    </a:cubicBezTo>
                    <a:cubicBezTo>
                      <a:pt x="43" y="3"/>
                      <a:pt x="46" y="3"/>
                      <a:pt x="43" y="2"/>
                    </a:cubicBezTo>
                    <a:cubicBezTo>
                      <a:pt x="40" y="1"/>
                      <a:pt x="38" y="0"/>
                      <a:pt x="35" y="1"/>
                    </a:cubicBezTo>
                    <a:cubicBezTo>
                      <a:pt x="31" y="2"/>
                      <a:pt x="30" y="2"/>
                      <a:pt x="27" y="3"/>
                    </a:cubicBezTo>
                    <a:cubicBezTo>
                      <a:pt x="24" y="4"/>
                      <a:pt x="23" y="4"/>
                      <a:pt x="20" y="5"/>
                    </a:cubicBezTo>
                    <a:cubicBezTo>
                      <a:pt x="17" y="6"/>
                      <a:pt x="18" y="6"/>
                      <a:pt x="13" y="8"/>
                    </a:cubicBezTo>
                    <a:cubicBezTo>
                      <a:pt x="9" y="9"/>
                      <a:pt x="8" y="7"/>
                      <a:pt x="4" y="10"/>
                    </a:cubicBezTo>
                    <a:cubicBezTo>
                      <a:pt x="0" y="13"/>
                      <a:pt x="1" y="14"/>
                      <a:pt x="3" y="1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0" name="Freeform 424">
                <a:extLst>
                  <a:ext uri="{FF2B5EF4-FFF2-40B4-BE49-F238E27FC236}">
                    <a16:creationId xmlns:a16="http://schemas.microsoft.com/office/drawing/2014/main" id="{02BC0E69-F405-4737-ABFF-F8DAC215F0F4}"/>
                  </a:ext>
                </a:extLst>
              </p:cNvPr>
              <p:cNvSpPr>
                <a:spLocks/>
              </p:cNvSpPr>
              <p:nvPr/>
            </p:nvSpPr>
            <p:spPr bwMode="auto">
              <a:xfrm>
                <a:off x="4537814" y="1848811"/>
                <a:ext cx="22502" cy="16877"/>
              </a:xfrm>
              <a:custGeom>
                <a:avLst/>
                <a:gdLst>
                  <a:gd name="T0" fmla="*/ 7 w 24"/>
                  <a:gd name="T1" fmla="*/ 3 h 18"/>
                  <a:gd name="T2" fmla="*/ 4 w 24"/>
                  <a:gd name="T3" fmla="*/ 10 h 18"/>
                  <a:gd name="T4" fmla="*/ 13 w 24"/>
                  <a:gd name="T5" fmla="*/ 15 h 18"/>
                  <a:gd name="T6" fmla="*/ 22 w 24"/>
                  <a:gd name="T7" fmla="*/ 14 h 18"/>
                  <a:gd name="T8" fmla="*/ 19 w 24"/>
                  <a:gd name="T9" fmla="*/ 5 h 18"/>
                  <a:gd name="T10" fmla="*/ 8 w 24"/>
                  <a:gd name="T11" fmla="*/ 0 h 18"/>
                  <a:gd name="T12" fmla="*/ 7 w 24"/>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24" h="18">
                    <a:moveTo>
                      <a:pt x="7" y="3"/>
                    </a:moveTo>
                    <a:cubicBezTo>
                      <a:pt x="7" y="6"/>
                      <a:pt x="0" y="5"/>
                      <a:pt x="4" y="10"/>
                    </a:cubicBezTo>
                    <a:cubicBezTo>
                      <a:pt x="9" y="15"/>
                      <a:pt x="5" y="13"/>
                      <a:pt x="13" y="15"/>
                    </a:cubicBezTo>
                    <a:cubicBezTo>
                      <a:pt x="21" y="17"/>
                      <a:pt x="24" y="18"/>
                      <a:pt x="22" y="14"/>
                    </a:cubicBezTo>
                    <a:cubicBezTo>
                      <a:pt x="20" y="10"/>
                      <a:pt x="20" y="8"/>
                      <a:pt x="19" y="5"/>
                    </a:cubicBezTo>
                    <a:cubicBezTo>
                      <a:pt x="19" y="2"/>
                      <a:pt x="8" y="0"/>
                      <a:pt x="8" y="0"/>
                    </a:cubicBezTo>
                    <a:cubicBezTo>
                      <a:pt x="7" y="1"/>
                      <a:pt x="9" y="3"/>
                      <a:pt x="7"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1" name="Freeform 425">
                <a:extLst>
                  <a:ext uri="{FF2B5EF4-FFF2-40B4-BE49-F238E27FC236}">
                    <a16:creationId xmlns:a16="http://schemas.microsoft.com/office/drawing/2014/main" id="{92066324-DDAA-4260-B12F-70B3E01D15AF}"/>
                  </a:ext>
                </a:extLst>
              </p:cNvPr>
              <p:cNvSpPr>
                <a:spLocks/>
              </p:cNvSpPr>
              <p:nvPr/>
            </p:nvSpPr>
            <p:spPr bwMode="auto">
              <a:xfrm>
                <a:off x="4493747" y="1892877"/>
                <a:ext cx="22502" cy="16877"/>
              </a:xfrm>
              <a:custGeom>
                <a:avLst/>
                <a:gdLst>
                  <a:gd name="T0" fmla="*/ 10 w 24"/>
                  <a:gd name="T1" fmla="*/ 4 h 18"/>
                  <a:gd name="T2" fmla="*/ 20 w 24"/>
                  <a:gd name="T3" fmla="*/ 2 h 18"/>
                  <a:gd name="T4" fmla="*/ 22 w 24"/>
                  <a:gd name="T5" fmla="*/ 9 h 18"/>
                  <a:gd name="T6" fmla="*/ 14 w 24"/>
                  <a:gd name="T7" fmla="*/ 13 h 18"/>
                  <a:gd name="T8" fmla="*/ 2 w 24"/>
                  <a:gd name="T9" fmla="*/ 13 h 18"/>
                  <a:gd name="T10" fmla="*/ 10 w 24"/>
                  <a:gd name="T11" fmla="*/ 4 h 18"/>
                </a:gdLst>
                <a:ahLst/>
                <a:cxnLst>
                  <a:cxn ang="0">
                    <a:pos x="T0" y="T1"/>
                  </a:cxn>
                  <a:cxn ang="0">
                    <a:pos x="T2" y="T3"/>
                  </a:cxn>
                  <a:cxn ang="0">
                    <a:pos x="T4" y="T5"/>
                  </a:cxn>
                  <a:cxn ang="0">
                    <a:pos x="T6" y="T7"/>
                  </a:cxn>
                  <a:cxn ang="0">
                    <a:pos x="T8" y="T9"/>
                  </a:cxn>
                  <a:cxn ang="0">
                    <a:pos x="T10" y="T11"/>
                  </a:cxn>
                </a:cxnLst>
                <a:rect l="0" t="0" r="r" b="b"/>
                <a:pathLst>
                  <a:path w="24" h="18">
                    <a:moveTo>
                      <a:pt x="10" y="4"/>
                    </a:moveTo>
                    <a:cubicBezTo>
                      <a:pt x="17" y="1"/>
                      <a:pt x="19" y="0"/>
                      <a:pt x="20" y="2"/>
                    </a:cubicBezTo>
                    <a:cubicBezTo>
                      <a:pt x="22" y="4"/>
                      <a:pt x="24" y="7"/>
                      <a:pt x="22" y="9"/>
                    </a:cubicBezTo>
                    <a:cubicBezTo>
                      <a:pt x="20" y="11"/>
                      <a:pt x="20" y="13"/>
                      <a:pt x="14" y="13"/>
                    </a:cubicBezTo>
                    <a:cubicBezTo>
                      <a:pt x="9" y="13"/>
                      <a:pt x="0" y="18"/>
                      <a:pt x="2" y="13"/>
                    </a:cubicBezTo>
                    <a:cubicBezTo>
                      <a:pt x="3" y="8"/>
                      <a:pt x="5" y="4"/>
                      <a:pt x="10"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2" name="Freeform 426">
                <a:extLst>
                  <a:ext uri="{FF2B5EF4-FFF2-40B4-BE49-F238E27FC236}">
                    <a16:creationId xmlns:a16="http://schemas.microsoft.com/office/drawing/2014/main" id="{965500EA-91B3-448B-AFBC-AC27A579458A}"/>
                  </a:ext>
                </a:extLst>
              </p:cNvPr>
              <p:cNvSpPr>
                <a:spLocks/>
              </p:cNvSpPr>
              <p:nvPr/>
            </p:nvSpPr>
            <p:spPr bwMode="auto">
              <a:xfrm>
                <a:off x="4596883" y="1843185"/>
                <a:ext cx="30003" cy="9376"/>
              </a:xfrm>
              <a:custGeom>
                <a:avLst/>
                <a:gdLst>
                  <a:gd name="T0" fmla="*/ 5 w 32"/>
                  <a:gd name="T1" fmla="*/ 9 h 10"/>
                  <a:gd name="T2" fmla="*/ 20 w 32"/>
                  <a:gd name="T3" fmla="*/ 9 h 10"/>
                  <a:gd name="T4" fmla="*/ 27 w 32"/>
                  <a:gd name="T5" fmla="*/ 6 h 10"/>
                  <a:gd name="T6" fmla="*/ 15 w 32"/>
                  <a:gd name="T7" fmla="*/ 1 h 10"/>
                  <a:gd name="T8" fmla="*/ 4 w 32"/>
                  <a:gd name="T9" fmla="*/ 3 h 10"/>
                  <a:gd name="T10" fmla="*/ 5 w 32"/>
                  <a:gd name="T11" fmla="*/ 9 h 10"/>
                </a:gdLst>
                <a:ahLst/>
                <a:cxnLst>
                  <a:cxn ang="0">
                    <a:pos x="T0" y="T1"/>
                  </a:cxn>
                  <a:cxn ang="0">
                    <a:pos x="T2" y="T3"/>
                  </a:cxn>
                  <a:cxn ang="0">
                    <a:pos x="T4" y="T5"/>
                  </a:cxn>
                  <a:cxn ang="0">
                    <a:pos x="T6" y="T7"/>
                  </a:cxn>
                  <a:cxn ang="0">
                    <a:pos x="T8" y="T9"/>
                  </a:cxn>
                  <a:cxn ang="0">
                    <a:pos x="T10" y="T11"/>
                  </a:cxn>
                </a:cxnLst>
                <a:rect l="0" t="0" r="r" b="b"/>
                <a:pathLst>
                  <a:path w="32" h="10">
                    <a:moveTo>
                      <a:pt x="5" y="9"/>
                    </a:moveTo>
                    <a:cubicBezTo>
                      <a:pt x="12" y="9"/>
                      <a:pt x="13" y="10"/>
                      <a:pt x="20" y="9"/>
                    </a:cubicBezTo>
                    <a:cubicBezTo>
                      <a:pt x="26" y="9"/>
                      <a:pt x="32" y="9"/>
                      <a:pt x="27" y="6"/>
                    </a:cubicBezTo>
                    <a:cubicBezTo>
                      <a:pt x="21" y="4"/>
                      <a:pt x="18" y="0"/>
                      <a:pt x="15" y="1"/>
                    </a:cubicBezTo>
                    <a:cubicBezTo>
                      <a:pt x="12" y="1"/>
                      <a:pt x="4" y="0"/>
                      <a:pt x="4" y="3"/>
                    </a:cubicBezTo>
                    <a:cubicBezTo>
                      <a:pt x="4" y="6"/>
                      <a:pt x="0" y="6"/>
                      <a:pt x="5" y="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3" name="Freeform 427">
                <a:extLst>
                  <a:ext uri="{FF2B5EF4-FFF2-40B4-BE49-F238E27FC236}">
                    <a16:creationId xmlns:a16="http://schemas.microsoft.com/office/drawing/2014/main" id="{19A1EAB4-F628-4DF9-ADC6-D2BDB82E1688}"/>
                  </a:ext>
                </a:extLst>
              </p:cNvPr>
              <p:cNvSpPr>
                <a:spLocks/>
              </p:cNvSpPr>
              <p:nvPr/>
            </p:nvSpPr>
            <p:spPr bwMode="auto">
              <a:xfrm>
                <a:off x="4749711" y="1848811"/>
                <a:ext cx="35629" cy="15940"/>
              </a:xfrm>
              <a:custGeom>
                <a:avLst/>
                <a:gdLst>
                  <a:gd name="T0" fmla="*/ 18 w 39"/>
                  <a:gd name="T1" fmla="*/ 4 h 17"/>
                  <a:gd name="T2" fmla="*/ 11 w 39"/>
                  <a:gd name="T3" fmla="*/ 10 h 17"/>
                  <a:gd name="T4" fmla="*/ 9 w 39"/>
                  <a:gd name="T5" fmla="*/ 15 h 17"/>
                  <a:gd name="T6" fmla="*/ 24 w 39"/>
                  <a:gd name="T7" fmla="*/ 11 h 17"/>
                  <a:gd name="T8" fmla="*/ 35 w 39"/>
                  <a:gd name="T9" fmla="*/ 6 h 17"/>
                  <a:gd name="T10" fmla="*/ 18 w 39"/>
                  <a:gd name="T11" fmla="*/ 4 h 17"/>
                </a:gdLst>
                <a:ahLst/>
                <a:cxnLst>
                  <a:cxn ang="0">
                    <a:pos x="T0" y="T1"/>
                  </a:cxn>
                  <a:cxn ang="0">
                    <a:pos x="T2" y="T3"/>
                  </a:cxn>
                  <a:cxn ang="0">
                    <a:pos x="T4" y="T5"/>
                  </a:cxn>
                  <a:cxn ang="0">
                    <a:pos x="T6" y="T7"/>
                  </a:cxn>
                  <a:cxn ang="0">
                    <a:pos x="T8" y="T9"/>
                  </a:cxn>
                  <a:cxn ang="0">
                    <a:pos x="T10" y="T11"/>
                  </a:cxn>
                </a:cxnLst>
                <a:rect l="0" t="0" r="r" b="b"/>
                <a:pathLst>
                  <a:path w="39" h="17">
                    <a:moveTo>
                      <a:pt x="18" y="4"/>
                    </a:moveTo>
                    <a:cubicBezTo>
                      <a:pt x="15" y="5"/>
                      <a:pt x="12" y="8"/>
                      <a:pt x="11" y="10"/>
                    </a:cubicBezTo>
                    <a:cubicBezTo>
                      <a:pt x="10" y="11"/>
                      <a:pt x="0" y="13"/>
                      <a:pt x="9" y="15"/>
                    </a:cubicBezTo>
                    <a:cubicBezTo>
                      <a:pt x="18" y="17"/>
                      <a:pt x="17" y="11"/>
                      <a:pt x="24" y="11"/>
                    </a:cubicBezTo>
                    <a:cubicBezTo>
                      <a:pt x="30" y="11"/>
                      <a:pt x="39" y="9"/>
                      <a:pt x="35" y="6"/>
                    </a:cubicBezTo>
                    <a:cubicBezTo>
                      <a:pt x="30" y="3"/>
                      <a:pt x="19" y="0"/>
                      <a:pt x="18"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4" name="Freeform 428">
                <a:extLst>
                  <a:ext uri="{FF2B5EF4-FFF2-40B4-BE49-F238E27FC236}">
                    <a16:creationId xmlns:a16="http://schemas.microsoft.com/office/drawing/2014/main" id="{C970F4FD-EA4D-4326-8259-2CC7119FC2E2}"/>
                  </a:ext>
                </a:extLst>
              </p:cNvPr>
              <p:cNvSpPr>
                <a:spLocks/>
              </p:cNvSpPr>
              <p:nvPr/>
            </p:nvSpPr>
            <p:spPr bwMode="auto">
              <a:xfrm>
                <a:off x="4241534" y="1853498"/>
                <a:ext cx="151891" cy="36566"/>
              </a:xfrm>
              <a:custGeom>
                <a:avLst/>
                <a:gdLst>
                  <a:gd name="T0" fmla="*/ 4 w 165"/>
                  <a:gd name="T1" fmla="*/ 28 h 40"/>
                  <a:gd name="T2" fmla="*/ 28 w 165"/>
                  <a:gd name="T3" fmla="*/ 24 h 40"/>
                  <a:gd name="T4" fmla="*/ 58 w 165"/>
                  <a:gd name="T5" fmla="*/ 17 h 40"/>
                  <a:gd name="T6" fmla="*/ 74 w 165"/>
                  <a:gd name="T7" fmla="*/ 11 h 40"/>
                  <a:gd name="T8" fmla="*/ 109 w 165"/>
                  <a:gd name="T9" fmla="*/ 6 h 40"/>
                  <a:gd name="T10" fmla="*/ 134 w 165"/>
                  <a:gd name="T11" fmla="*/ 3 h 40"/>
                  <a:gd name="T12" fmla="*/ 164 w 165"/>
                  <a:gd name="T13" fmla="*/ 3 h 40"/>
                  <a:gd name="T14" fmla="*/ 149 w 165"/>
                  <a:gd name="T15" fmla="*/ 10 h 40"/>
                  <a:gd name="T16" fmla="*/ 142 w 165"/>
                  <a:gd name="T17" fmla="*/ 14 h 40"/>
                  <a:gd name="T18" fmla="*/ 133 w 165"/>
                  <a:gd name="T19" fmla="*/ 20 h 40"/>
                  <a:gd name="T20" fmla="*/ 112 w 165"/>
                  <a:gd name="T21" fmla="*/ 22 h 40"/>
                  <a:gd name="T22" fmla="*/ 94 w 165"/>
                  <a:gd name="T23" fmla="*/ 26 h 40"/>
                  <a:gd name="T24" fmla="*/ 93 w 165"/>
                  <a:gd name="T25" fmla="*/ 18 h 40"/>
                  <a:gd name="T26" fmla="*/ 78 w 165"/>
                  <a:gd name="T27" fmla="*/ 25 h 40"/>
                  <a:gd name="T28" fmla="*/ 70 w 165"/>
                  <a:gd name="T29" fmla="*/ 30 h 40"/>
                  <a:gd name="T30" fmla="*/ 60 w 165"/>
                  <a:gd name="T31" fmla="*/ 32 h 40"/>
                  <a:gd name="T32" fmla="*/ 43 w 165"/>
                  <a:gd name="T33" fmla="*/ 37 h 40"/>
                  <a:gd name="T34" fmla="*/ 34 w 165"/>
                  <a:gd name="T35" fmla="*/ 35 h 40"/>
                  <a:gd name="T36" fmla="*/ 21 w 165"/>
                  <a:gd name="T37" fmla="*/ 39 h 40"/>
                  <a:gd name="T38" fmla="*/ 7 w 165"/>
                  <a:gd name="T39" fmla="*/ 37 h 40"/>
                  <a:gd name="T40" fmla="*/ 0 w 165"/>
                  <a:gd name="T41" fmla="*/ 34 h 40"/>
                  <a:gd name="T42" fmla="*/ 4 w 165"/>
                  <a:gd name="T43"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40">
                    <a:moveTo>
                      <a:pt x="4" y="28"/>
                    </a:moveTo>
                    <a:cubicBezTo>
                      <a:pt x="14" y="25"/>
                      <a:pt x="10" y="25"/>
                      <a:pt x="28" y="24"/>
                    </a:cubicBezTo>
                    <a:cubicBezTo>
                      <a:pt x="46" y="24"/>
                      <a:pt x="47" y="19"/>
                      <a:pt x="58" y="17"/>
                    </a:cubicBezTo>
                    <a:cubicBezTo>
                      <a:pt x="70" y="14"/>
                      <a:pt x="46" y="15"/>
                      <a:pt x="74" y="11"/>
                    </a:cubicBezTo>
                    <a:cubicBezTo>
                      <a:pt x="102" y="7"/>
                      <a:pt x="92" y="8"/>
                      <a:pt x="109" y="6"/>
                    </a:cubicBezTo>
                    <a:cubicBezTo>
                      <a:pt x="127" y="3"/>
                      <a:pt x="119" y="6"/>
                      <a:pt x="134" y="3"/>
                    </a:cubicBezTo>
                    <a:cubicBezTo>
                      <a:pt x="149" y="0"/>
                      <a:pt x="165" y="0"/>
                      <a:pt x="164" y="3"/>
                    </a:cubicBezTo>
                    <a:cubicBezTo>
                      <a:pt x="163" y="6"/>
                      <a:pt x="153" y="8"/>
                      <a:pt x="149" y="10"/>
                    </a:cubicBezTo>
                    <a:cubicBezTo>
                      <a:pt x="144" y="12"/>
                      <a:pt x="145" y="10"/>
                      <a:pt x="142" y="14"/>
                    </a:cubicBezTo>
                    <a:cubicBezTo>
                      <a:pt x="138" y="18"/>
                      <a:pt x="143" y="18"/>
                      <a:pt x="133" y="20"/>
                    </a:cubicBezTo>
                    <a:cubicBezTo>
                      <a:pt x="122" y="21"/>
                      <a:pt x="118" y="17"/>
                      <a:pt x="112" y="22"/>
                    </a:cubicBezTo>
                    <a:cubicBezTo>
                      <a:pt x="106" y="27"/>
                      <a:pt x="89" y="31"/>
                      <a:pt x="94" y="26"/>
                    </a:cubicBezTo>
                    <a:cubicBezTo>
                      <a:pt x="100" y="22"/>
                      <a:pt x="99" y="16"/>
                      <a:pt x="93" y="18"/>
                    </a:cubicBezTo>
                    <a:cubicBezTo>
                      <a:pt x="88" y="20"/>
                      <a:pt x="81" y="21"/>
                      <a:pt x="78" y="25"/>
                    </a:cubicBezTo>
                    <a:cubicBezTo>
                      <a:pt x="74" y="29"/>
                      <a:pt x="74" y="29"/>
                      <a:pt x="70" y="30"/>
                    </a:cubicBezTo>
                    <a:cubicBezTo>
                      <a:pt x="66" y="31"/>
                      <a:pt x="66" y="28"/>
                      <a:pt x="60" y="32"/>
                    </a:cubicBezTo>
                    <a:cubicBezTo>
                      <a:pt x="54" y="36"/>
                      <a:pt x="45" y="36"/>
                      <a:pt x="43" y="37"/>
                    </a:cubicBezTo>
                    <a:cubicBezTo>
                      <a:pt x="41" y="38"/>
                      <a:pt x="38" y="33"/>
                      <a:pt x="34" y="35"/>
                    </a:cubicBezTo>
                    <a:cubicBezTo>
                      <a:pt x="30" y="37"/>
                      <a:pt x="25" y="37"/>
                      <a:pt x="21" y="39"/>
                    </a:cubicBezTo>
                    <a:cubicBezTo>
                      <a:pt x="17" y="40"/>
                      <a:pt x="11" y="37"/>
                      <a:pt x="7" y="37"/>
                    </a:cubicBezTo>
                    <a:cubicBezTo>
                      <a:pt x="3" y="37"/>
                      <a:pt x="0" y="37"/>
                      <a:pt x="0" y="34"/>
                    </a:cubicBezTo>
                    <a:cubicBezTo>
                      <a:pt x="0" y="32"/>
                      <a:pt x="1" y="29"/>
                      <a:pt x="4" y="2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5" name="Freeform 429">
                <a:extLst>
                  <a:ext uri="{FF2B5EF4-FFF2-40B4-BE49-F238E27FC236}">
                    <a16:creationId xmlns:a16="http://schemas.microsoft.com/office/drawing/2014/main" id="{D932FD8E-10FC-4E89-A7B9-0F7BC5EDCF29}"/>
                  </a:ext>
                </a:extLst>
              </p:cNvPr>
              <p:cNvSpPr>
                <a:spLocks/>
              </p:cNvSpPr>
              <p:nvPr/>
            </p:nvSpPr>
            <p:spPr bwMode="auto">
              <a:xfrm>
                <a:off x="4689704" y="1801931"/>
                <a:ext cx="28128" cy="15940"/>
              </a:xfrm>
              <a:custGeom>
                <a:avLst/>
                <a:gdLst>
                  <a:gd name="T0" fmla="*/ 10 w 30"/>
                  <a:gd name="T1" fmla="*/ 3 h 17"/>
                  <a:gd name="T2" fmla="*/ 4 w 30"/>
                  <a:gd name="T3" fmla="*/ 11 h 17"/>
                  <a:gd name="T4" fmla="*/ 13 w 30"/>
                  <a:gd name="T5" fmla="*/ 14 h 17"/>
                  <a:gd name="T6" fmla="*/ 23 w 30"/>
                  <a:gd name="T7" fmla="*/ 14 h 17"/>
                  <a:gd name="T8" fmla="*/ 25 w 30"/>
                  <a:gd name="T9" fmla="*/ 5 h 17"/>
                  <a:gd name="T10" fmla="*/ 15 w 30"/>
                  <a:gd name="T11" fmla="*/ 1 h 17"/>
                  <a:gd name="T12" fmla="*/ 10 w 30"/>
                  <a:gd name="T13" fmla="*/ 3 h 17"/>
                </a:gdLst>
                <a:ahLst/>
                <a:cxnLst>
                  <a:cxn ang="0">
                    <a:pos x="T0" y="T1"/>
                  </a:cxn>
                  <a:cxn ang="0">
                    <a:pos x="T2" y="T3"/>
                  </a:cxn>
                  <a:cxn ang="0">
                    <a:pos x="T4" y="T5"/>
                  </a:cxn>
                  <a:cxn ang="0">
                    <a:pos x="T6" y="T7"/>
                  </a:cxn>
                  <a:cxn ang="0">
                    <a:pos x="T8" y="T9"/>
                  </a:cxn>
                  <a:cxn ang="0">
                    <a:pos x="T10" y="T11"/>
                  </a:cxn>
                  <a:cxn ang="0">
                    <a:pos x="T12" y="T13"/>
                  </a:cxn>
                </a:cxnLst>
                <a:rect l="0" t="0" r="r" b="b"/>
                <a:pathLst>
                  <a:path w="30" h="17">
                    <a:moveTo>
                      <a:pt x="10" y="3"/>
                    </a:moveTo>
                    <a:cubicBezTo>
                      <a:pt x="6" y="5"/>
                      <a:pt x="0" y="8"/>
                      <a:pt x="4" y="11"/>
                    </a:cubicBezTo>
                    <a:cubicBezTo>
                      <a:pt x="9" y="13"/>
                      <a:pt x="9" y="10"/>
                      <a:pt x="13" y="14"/>
                    </a:cubicBezTo>
                    <a:cubicBezTo>
                      <a:pt x="18" y="17"/>
                      <a:pt x="17" y="17"/>
                      <a:pt x="23" y="14"/>
                    </a:cubicBezTo>
                    <a:cubicBezTo>
                      <a:pt x="29" y="10"/>
                      <a:pt x="30" y="7"/>
                      <a:pt x="25" y="5"/>
                    </a:cubicBezTo>
                    <a:cubicBezTo>
                      <a:pt x="19" y="3"/>
                      <a:pt x="17" y="0"/>
                      <a:pt x="15" y="1"/>
                    </a:cubicBezTo>
                    <a:cubicBezTo>
                      <a:pt x="14" y="2"/>
                      <a:pt x="10" y="1"/>
                      <a:pt x="10"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6" name="Freeform 432">
                <a:extLst>
                  <a:ext uri="{FF2B5EF4-FFF2-40B4-BE49-F238E27FC236}">
                    <a16:creationId xmlns:a16="http://schemas.microsoft.com/office/drawing/2014/main" id="{DE675D15-99D7-43FC-A4B6-EC6424D518C5}"/>
                  </a:ext>
                </a:extLst>
              </p:cNvPr>
              <p:cNvSpPr>
                <a:spLocks/>
              </p:cNvSpPr>
              <p:nvPr/>
            </p:nvSpPr>
            <p:spPr bwMode="auto">
              <a:xfrm>
                <a:off x="4038076" y="3377091"/>
                <a:ext cx="114386" cy="110636"/>
              </a:xfrm>
              <a:custGeom>
                <a:avLst/>
                <a:gdLst>
                  <a:gd name="T0" fmla="*/ 117 w 124"/>
                  <a:gd name="T1" fmla="*/ 15 h 120"/>
                  <a:gd name="T2" fmla="*/ 115 w 124"/>
                  <a:gd name="T3" fmla="*/ 25 h 120"/>
                  <a:gd name="T4" fmla="*/ 108 w 124"/>
                  <a:gd name="T5" fmla="*/ 41 h 120"/>
                  <a:gd name="T6" fmla="*/ 103 w 124"/>
                  <a:gd name="T7" fmla="*/ 63 h 120"/>
                  <a:gd name="T8" fmla="*/ 101 w 124"/>
                  <a:gd name="T9" fmla="*/ 73 h 120"/>
                  <a:gd name="T10" fmla="*/ 99 w 124"/>
                  <a:gd name="T11" fmla="*/ 86 h 120"/>
                  <a:gd name="T12" fmla="*/ 94 w 124"/>
                  <a:gd name="T13" fmla="*/ 101 h 120"/>
                  <a:gd name="T14" fmla="*/ 93 w 124"/>
                  <a:gd name="T15" fmla="*/ 110 h 120"/>
                  <a:gd name="T16" fmla="*/ 96 w 124"/>
                  <a:gd name="T17" fmla="*/ 115 h 120"/>
                  <a:gd name="T18" fmla="*/ 93 w 124"/>
                  <a:gd name="T19" fmla="*/ 118 h 120"/>
                  <a:gd name="T20" fmla="*/ 86 w 124"/>
                  <a:gd name="T21" fmla="*/ 120 h 120"/>
                  <a:gd name="T22" fmla="*/ 77 w 124"/>
                  <a:gd name="T23" fmla="*/ 113 h 120"/>
                  <a:gd name="T24" fmla="*/ 64 w 124"/>
                  <a:gd name="T25" fmla="*/ 111 h 120"/>
                  <a:gd name="T26" fmla="*/ 51 w 124"/>
                  <a:gd name="T27" fmla="*/ 108 h 120"/>
                  <a:gd name="T28" fmla="*/ 44 w 124"/>
                  <a:gd name="T29" fmla="*/ 109 h 120"/>
                  <a:gd name="T30" fmla="*/ 41 w 124"/>
                  <a:gd name="T31" fmla="*/ 105 h 120"/>
                  <a:gd name="T32" fmla="*/ 32 w 124"/>
                  <a:gd name="T33" fmla="*/ 92 h 120"/>
                  <a:gd name="T34" fmla="*/ 20 w 124"/>
                  <a:gd name="T35" fmla="*/ 83 h 120"/>
                  <a:gd name="T36" fmla="*/ 9 w 124"/>
                  <a:gd name="T37" fmla="*/ 72 h 120"/>
                  <a:gd name="T38" fmla="*/ 2 w 124"/>
                  <a:gd name="T39" fmla="*/ 59 h 120"/>
                  <a:gd name="T40" fmla="*/ 12 w 124"/>
                  <a:gd name="T41" fmla="*/ 59 h 120"/>
                  <a:gd name="T42" fmla="*/ 13 w 124"/>
                  <a:gd name="T43" fmla="*/ 58 h 120"/>
                  <a:gd name="T44" fmla="*/ 20 w 124"/>
                  <a:gd name="T45" fmla="*/ 52 h 120"/>
                  <a:gd name="T46" fmla="*/ 27 w 124"/>
                  <a:gd name="T47" fmla="*/ 44 h 120"/>
                  <a:gd name="T48" fmla="*/ 31 w 124"/>
                  <a:gd name="T49" fmla="*/ 34 h 120"/>
                  <a:gd name="T50" fmla="*/ 43 w 124"/>
                  <a:gd name="T51" fmla="*/ 29 h 120"/>
                  <a:gd name="T52" fmla="*/ 49 w 124"/>
                  <a:gd name="T53" fmla="*/ 29 h 120"/>
                  <a:gd name="T54" fmla="*/ 56 w 124"/>
                  <a:gd name="T55" fmla="*/ 27 h 120"/>
                  <a:gd name="T56" fmla="*/ 67 w 124"/>
                  <a:gd name="T57" fmla="*/ 17 h 120"/>
                  <a:gd name="T58" fmla="*/ 76 w 124"/>
                  <a:gd name="T59" fmla="*/ 6 h 120"/>
                  <a:gd name="T60" fmla="*/ 85 w 124"/>
                  <a:gd name="T61" fmla="*/ 10 h 120"/>
                  <a:gd name="T62" fmla="*/ 94 w 124"/>
                  <a:gd name="T63" fmla="*/ 8 h 120"/>
                  <a:gd name="T64" fmla="*/ 107 w 124"/>
                  <a:gd name="T65" fmla="*/ 2 h 120"/>
                  <a:gd name="T66" fmla="*/ 120 w 124"/>
                  <a:gd name="T67" fmla="*/ 0 h 120"/>
                  <a:gd name="T68" fmla="*/ 120 w 124"/>
                  <a:gd name="T69" fmla="*/ 0 h 120"/>
                  <a:gd name="T70" fmla="*/ 115 w 124"/>
                  <a:gd name="T71" fmla="*/ 5 h 120"/>
                  <a:gd name="T72" fmla="*/ 117 w 124"/>
                  <a:gd name="T73" fmla="*/ 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120">
                    <a:moveTo>
                      <a:pt x="117" y="15"/>
                    </a:moveTo>
                    <a:cubicBezTo>
                      <a:pt x="120" y="22"/>
                      <a:pt x="119" y="17"/>
                      <a:pt x="115" y="25"/>
                    </a:cubicBezTo>
                    <a:cubicBezTo>
                      <a:pt x="111" y="34"/>
                      <a:pt x="113" y="33"/>
                      <a:pt x="108" y="41"/>
                    </a:cubicBezTo>
                    <a:cubicBezTo>
                      <a:pt x="103" y="48"/>
                      <a:pt x="109" y="55"/>
                      <a:pt x="103" y="63"/>
                    </a:cubicBezTo>
                    <a:cubicBezTo>
                      <a:pt x="97" y="70"/>
                      <a:pt x="103" y="69"/>
                      <a:pt x="101" y="73"/>
                    </a:cubicBezTo>
                    <a:cubicBezTo>
                      <a:pt x="98" y="77"/>
                      <a:pt x="96" y="79"/>
                      <a:pt x="99" y="86"/>
                    </a:cubicBezTo>
                    <a:cubicBezTo>
                      <a:pt x="102" y="92"/>
                      <a:pt x="100" y="96"/>
                      <a:pt x="94" y="101"/>
                    </a:cubicBezTo>
                    <a:cubicBezTo>
                      <a:pt x="88" y="106"/>
                      <a:pt x="90" y="105"/>
                      <a:pt x="93" y="110"/>
                    </a:cubicBezTo>
                    <a:cubicBezTo>
                      <a:pt x="95" y="113"/>
                      <a:pt x="95" y="114"/>
                      <a:pt x="96" y="115"/>
                    </a:cubicBezTo>
                    <a:cubicBezTo>
                      <a:pt x="95" y="116"/>
                      <a:pt x="94" y="117"/>
                      <a:pt x="93" y="118"/>
                    </a:cubicBezTo>
                    <a:cubicBezTo>
                      <a:pt x="91" y="120"/>
                      <a:pt x="89" y="120"/>
                      <a:pt x="86" y="120"/>
                    </a:cubicBezTo>
                    <a:cubicBezTo>
                      <a:pt x="83" y="120"/>
                      <a:pt x="79" y="116"/>
                      <a:pt x="77" y="113"/>
                    </a:cubicBezTo>
                    <a:cubicBezTo>
                      <a:pt x="74" y="110"/>
                      <a:pt x="69" y="111"/>
                      <a:pt x="64" y="111"/>
                    </a:cubicBezTo>
                    <a:cubicBezTo>
                      <a:pt x="60" y="110"/>
                      <a:pt x="54" y="109"/>
                      <a:pt x="51" y="108"/>
                    </a:cubicBezTo>
                    <a:cubicBezTo>
                      <a:pt x="48" y="108"/>
                      <a:pt x="46" y="109"/>
                      <a:pt x="44" y="109"/>
                    </a:cubicBezTo>
                    <a:cubicBezTo>
                      <a:pt x="43" y="108"/>
                      <a:pt x="42" y="107"/>
                      <a:pt x="41" y="105"/>
                    </a:cubicBezTo>
                    <a:cubicBezTo>
                      <a:pt x="40" y="103"/>
                      <a:pt x="35" y="98"/>
                      <a:pt x="32" y="92"/>
                    </a:cubicBezTo>
                    <a:cubicBezTo>
                      <a:pt x="29" y="87"/>
                      <a:pt x="23" y="87"/>
                      <a:pt x="20" y="83"/>
                    </a:cubicBezTo>
                    <a:cubicBezTo>
                      <a:pt x="17" y="78"/>
                      <a:pt x="14" y="75"/>
                      <a:pt x="9" y="72"/>
                    </a:cubicBezTo>
                    <a:cubicBezTo>
                      <a:pt x="4" y="69"/>
                      <a:pt x="4" y="66"/>
                      <a:pt x="2" y="59"/>
                    </a:cubicBezTo>
                    <a:cubicBezTo>
                      <a:pt x="0" y="52"/>
                      <a:pt x="8" y="58"/>
                      <a:pt x="12" y="59"/>
                    </a:cubicBezTo>
                    <a:cubicBezTo>
                      <a:pt x="14" y="59"/>
                      <a:pt x="14" y="59"/>
                      <a:pt x="13" y="58"/>
                    </a:cubicBezTo>
                    <a:cubicBezTo>
                      <a:pt x="17" y="57"/>
                      <a:pt x="18" y="56"/>
                      <a:pt x="20" y="52"/>
                    </a:cubicBezTo>
                    <a:cubicBezTo>
                      <a:pt x="23" y="48"/>
                      <a:pt x="27" y="47"/>
                      <a:pt x="27" y="44"/>
                    </a:cubicBezTo>
                    <a:cubicBezTo>
                      <a:pt x="27" y="40"/>
                      <a:pt x="27" y="33"/>
                      <a:pt x="31" y="34"/>
                    </a:cubicBezTo>
                    <a:cubicBezTo>
                      <a:pt x="35" y="34"/>
                      <a:pt x="41" y="30"/>
                      <a:pt x="43" y="29"/>
                    </a:cubicBezTo>
                    <a:cubicBezTo>
                      <a:pt x="45" y="28"/>
                      <a:pt x="46" y="26"/>
                      <a:pt x="49" y="29"/>
                    </a:cubicBezTo>
                    <a:cubicBezTo>
                      <a:pt x="52" y="31"/>
                      <a:pt x="53" y="31"/>
                      <a:pt x="56" y="27"/>
                    </a:cubicBezTo>
                    <a:cubicBezTo>
                      <a:pt x="59" y="24"/>
                      <a:pt x="62" y="22"/>
                      <a:pt x="67" y="17"/>
                    </a:cubicBezTo>
                    <a:cubicBezTo>
                      <a:pt x="72" y="12"/>
                      <a:pt x="72" y="4"/>
                      <a:pt x="76" y="6"/>
                    </a:cubicBezTo>
                    <a:cubicBezTo>
                      <a:pt x="79" y="8"/>
                      <a:pt x="80" y="10"/>
                      <a:pt x="85" y="10"/>
                    </a:cubicBezTo>
                    <a:cubicBezTo>
                      <a:pt x="90" y="11"/>
                      <a:pt x="86" y="9"/>
                      <a:pt x="94" y="8"/>
                    </a:cubicBezTo>
                    <a:cubicBezTo>
                      <a:pt x="102" y="6"/>
                      <a:pt x="104" y="3"/>
                      <a:pt x="107" y="2"/>
                    </a:cubicBezTo>
                    <a:cubicBezTo>
                      <a:pt x="110" y="2"/>
                      <a:pt x="116" y="1"/>
                      <a:pt x="120" y="0"/>
                    </a:cubicBezTo>
                    <a:cubicBezTo>
                      <a:pt x="120" y="0"/>
                      <a:pt x="120" y="0"/>
                      <a:pt x="120" y="0"/>
                    </a:cubicBezTo>
                    <a:cubicBezTo>
                      <a:pt x="124" y="4"/>
                      <a:pt x="120" y="3"/>
                      <a:pt x="115" y="5"/>
                    </a:cubicBezTo>
                    <a:cubicBezTo>
                      <a:pt x="111" y="7"/>
                      <a:pt x="114" y="7"/>
                      <a:pt x="117" y="1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7" name="Freeform 433">
                <a:extLst>
                  <a:ext uri="{FF2B5EF4-FFF2-40B4-BE49-F238E27FC236}">
                    <a16:creationId xmlns:a16="http://schemas.microsoft.com/office/drawing/2014/main" id="{D428DD79-1D66-405A-8D69-DDB35EE69460}"/>
                  </a:ext>
                </a:extLst>
              </p:cNvPr>
              <p:cNvSpPr>
                <a:spLocks/>
              </p:cNvSpPr>
              <p:nvPr/>
            </p:nvSpPr>
            <p:spPr bwMode="auto">
              <a:xfrm>
                <a:off x="4005260" y="3350838"/>
                <a:ext cx="143453" cy="79696"/>
              </a:xfrm>
              <a:custGeom>
                <a:avLst/>
                <a:gdLst>
                  <a:gd name="T0" fmla="*/ 155 w 155"/>
                  <a:gd name="T1" fmla="*/ 28 h 86"/>
                  <a:gd name="T2" fmla="*/ 142 w 155"/>
                  <a:gd name="T3" fmla="*/ 30 h 86"/>
                  <a:gd name="T4" fmla="*/ 129 w 155"/>
                  <a:gd name="T5" fmla="*/ 36 h 86"/>
                  <a:gd name="T6" fmla="*/ 120 w 155"/>
                  <a:gd name="T7" fmla="*/ 38 h 86"/>
                  <a:gd name="T8" fmla="*/ 111 w 155"/>
                  <a:gd name="T9" fmla="*/ 34 h 86"/>
                  <a:gd name="T10" fmla="*/ 102 w 155"/>
                  <a:gd name="T11" fmla="*/ 45 h 86"/>
                  <a:gd name="T12" fmla="*/ 91 w 155"/>
                  <a:gd name="T13" fmla="*/ 55 h 86"/>
                  <a:gd name="T14" fmla="*/ 84 w 155"/>
                  <a:gd name="T15" fmla="*/ 57 h 86"/>
                  <a:gd name="T16" fmla="*/ 78 w 155"/>
                  <a:gd name="T17" fmla="*/ 57 h 86"/>
                  <a:gd name="T18" fmla="*/ 66 w 155"/>
                  <a:gd name="T19" fmla="*/ 62 h 86"/>
                  <a:gd name="T20" fmla="*/ 62 w 155"/>
                  <a:gd name="T21" fmla="*/ 72 h 86"/>
                  <a:gd name="T22" fmla="*/ 55 w 155"/>
                  <a:gd name="T23" fmla="*/ 80 h 86"/>
                  <a:gd name="T24" fmla="*/ 48 w 155"/>
                  <a:gd name="T25" fmla="*/ 86 h 86"/>
                  <a:gd name="T26" fmla="*/ 43 w 155"/>
                  <a:gd name="T27" fmla="*/ 77 h 86"/>
                  <a:gd name="T28" fmla="*/ 35 w 155"/>
                  <a:gd name="T29" fmla="*/ 74 h 86"/>
                  <a:gd name="T30" fmla="*/ 35 w 155"/>
                  <a:gd name="T31" fmla="*/ 71 h 86"/>
                  <a:gd name="T32" fmla="*/ 37 w 155"/>
                  <a:gd name="T33" fmla="*/ 62 h 86"/>
                  <a:gd name="T34" fmla="*/ 30 w 155"/>
                  <a:gd name="T35" fmla="*/ 59 h 86"/>
                  <a:gd name="T36" fmla="*/ 21 w 155"/>
                  <a:gd name="T37" fmla="*/ 59 h 86"/>
                  <a:gd name="T38" fmla="*/ 17 w 155"/>
                  <a:gd name="T39" fmla="*/ 57 h 86"/>
                  <a:gd name="T40" fmla="*/ 6 w 155"/>
                  <a:gd name="T41" fmla="*/ 48 h 86"/>
                  <a:gd name="T42" fmla="*/ 0 w 155"/>
                  <a:gd name="T43" fmla="*/ 44 h 86"/>
                  <a:gd name="T44" fmla="*/ 3 w 155"/>
                  <a:gd name="T45" fmla="*/ 41 h 86"/>
                  <a:gd name="T46" fmla="*/ 6 w 155"/>
                  <a:gd name="T47" fmla="*/ 28 h 86"/>
                  <a:gd name="T48" fmla="*/ 28 w 155"/>
                  <a:gd name="T49" fmla="*/ 10 h 86"/>
                  <a:gd name="T50" fmla="*/ 37 w 155"/>
                  <a:gd name="T51" fmla="*/ 4 h 86"/>
                  <a:gd name="T52" fmla="*/ 49 w 155"/>
                  <a:gd name="T53" fmla="*/ 5 h 86"/>
                  <a:gd name="T54" fmla="*/ 59 w 155"/>
                  <a:gd name="T55" fmla="*/ 6 h 86"/>
                  <a:gd name="T56" fmla="*/ 68 w 155"/>
                  <a:gd name="T57" fmla="*/ 9 h 86"/>
                  <a:gd name="T58" fmla="*/ 81 w 155"/>
                  <a:gd name="T59" fmla="*/ 3 h 86"/>
                  <a:gd name="T60" fmla="*/ 100 w 155"/>
                  <a:gd name="T61" fmla="*/ 2 h 86"/>
                  <a:gd name="T62" fmla="*/ 116 w 155"/>
                  <a:gd name="T63" fmla="*/ 1 h 86"/>
                  <a:gd name="T64" fmla="*/ 132 w 155"/>
                  <a:gd name="T65" fmla="*/ 8 h 86"/>
                  <a:gd name="T66" fmla="*/ 136 w 155"/>
                  <a:gd name="T67" fmla="*/ 16 h 86"/>
                  <a:gd name="T68" fmla="*/ 143 w 155"/>
                  <a:gd name="T69" fmla="*/ 18 h 86"/>
                  <a:gd name="T70" fmla="*/ 155 w 155"/>
                  <a:gd name="T71" fmla="*/ 2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5" h="86">
                    <a:moveTo>
                      <a:pt x="155" y="28"/>
                    </a:moveTo>
                    <a:cubicBezTo>
                      <a:pt x="151" y="29"/>
                      <a:pt x="145" y="30"/>
                      <a:pt x="142" y="30"/>
                    </a:cubicBezTo>
                    <a:cubicBezTo>
                      <a:pt x="139" y="31"/>
                      <a:pt x="137" y="34"/>
                      <a:pt x="129" y="36"/>
                    </a:cubicBezTo>
                    <a:cubicBezTo>
                      <a:pt x="121" y="37"/>
                      <a:pt x="125" y="39"/>
                      <a:pt x="120" y="38"/>
                    </a:cubicBezTo>
                    <a:cubicBezTo>
                      <a:pt x="115" y="38"/>
                      <a:pt x="114" y="36"/>
                      <a:pt x="111" y="34"/>
                    </a:cubicBezTo>
                    <a:cubicBezTo>
                      <a:pt x="107" y="32"/>
                      <a:pt x="107" y="40"/>
                      <a:pt x="102" y="45"/>
                    </a:cubicBezTo>
                    <a:cubicBezTo>
                      <a:pt x="97" y="50"/>
                      <a:pt x="94" y="52"/>
                      <a:pt x="91" y="55"/>
                    </a:cubicBezTo>
                    <a:cubicBezTo>
                      <a:pt x="88" y="59"/>
                      <a:pt x="87" y="59"/>
                      <a:pt x="84" y="57"/>
                    </a:cubicBezTo>
                    <a:cubicBezTo>
                      <a:pt x="81" y="54"/>
                      <a:pt x="80" y="56"/>
                      <a:pt x="78" y="57"/>
                    </a:cubicBezTo>
                    <a:cubicBezTo>
                      <a:pt x="76" y="58"/>
                      <a:pt x="70" y="62"/>
                      <a:pt x="66" y="62"/>
                    </a:cubicBezTo>
                    <a:cubicBezTo>
                      <a:pt x="62" y="61"/>
                      <a:pt x="62" y="68"/>
                      <a:pt x="62" y="72"/>
                    </a:cubicBezTo>
                    <a:cubicBezTo>
                      <a:pt x="62" y="75"/>
                      <a:pt x="58" y="76"/>
                      <a:pt x="55" y="80"/>
                    </a:cubicBezTo>
                    <a:cubicBezTo>
                      <a:pt x="54" y="84"/>
                      <a:pt x="51" y="85"/>
                      <a:pt x="48" y="86"/>
                    </a:cubicBezTo>
                    <a:cubicBezTo>
                      <a:pt x="47" y="83"/>
                      <a:pt x="43" y="80"/>
                      <a:pt x="43" y="77"/>
                    </a:cubicBezTo>
                    <a:cubicBezTo>
                      <a:pt x="41" y="72"/>
                      <a:pt x="39" y="77"/>
                      <a:pt x="35" y="74"/>
                    </a:cubicBezTo>
                    <a:cubicBezTo>
                      <a:pt x="35" y="73"/>
                      <a:pt x="35" y="71"/>
                      <a:pt x="35" y="71"/>
                    </a:cubicBezTo>
                    <a:cubicBezTo>
                      <a:pt x="35" y="70"/>
                      <a:pt x="37" y="66"/>
                      <a:pt x="37" y="62"/>
                    </a:cubicBezTo>
                    <a:cubicBezTo>
                      <a:pt x="37" y="57"/>
                      <a:pt x="31" y="60"/>
                      <a:pt x="30" y="59"/>
                    </a:cubicBezTo>
                    <a:cubicBezTo>
                      <a:pt x="30" y="57"/>
                      <a:pt x="24" y="59"/>
                      <a:pt x="21" y="59"/>
                    </a:cubicBezTo>
                    <a:cubicBezTo>
                      <a:pt x="19" y="60"/>
                      <a:pt x="19" y="59"/>
                      <a:pt x="17" y="57"/>
                    </a:cubicBezTo>
                    <a:cubicBezTo>
                      <a:pt x="16" y="54"/>
                      <a:pt x="10" y="52"/>
                      <a:pt x="6" y="48"/>
                    </a:cubicBezTo>
                    <a:cubicBezTo>
                      <a:pt x="3" y="45"/>
                      <a:pt x="2" y="44"/>
                      <a:pt x="0" y="44"/>
                    </a:cubicBezTo>
                    <a:cubicBezTo>
                      <a:pt x="2" y="43"/>
                      <a:pt x="2" y="41"/>
                      <a:pt x="3" y="41"/>
                    </a:cubicBezTo>
                    <a:cubicBezTo>
                      <a:pt x="4" y="40"/>
                      <a:pt x="4" y="29"/>
                      <a:pt x="6" y="28"/>
                    </a:cubicBezTo>
                    <a:cubicBezTo>
                      <a:pt x="7" y="26"/>
                      <a:pt x="26" y="11"/>
                      <a:pt x="28" y="10"/>
                    </a:cubicBezTo>
                    <a:cubicBezTo>
                      <a:pt x="30" y="9"/>
                      <a:pt x="34" y="6"/>
                      <a:pt x="37" y="4"/>
                    </a:cubicBezTo>
                    <a:cubicBezTo>
                      <a:pt x="40" y="3"/>
                      <a:pt x="40" y="5"/>
                      <a:pt x="49" y="5"/>
                    </a:cubicBezTo>
                    <a:cubicBezTo>
                      <a:pt x="58" y="5"/>
                      <a:pt x="53" y="4"/>
                      <a:pt x="59" y="6"/>
                    </a:cubicBezTo>
                    <a:cubicBezTo>
                      <a:pt x="65" y="9"/>
                      <a:pt x="65" y="9"/>
                      <a:pt x="68" y="9"/>
                    </a:cubicBezTo>
                    <a:cubicBezTo>
                      <a:pt x="72" y="8"/>
                      <a:pt x="78" y="5"/>
                      <a:pt x="81" y="3"/>
                    </a:cubicBezTo>
                    <a:cubicBezTo>
                      <a:pt x="85" y="2"/>
                      <a:pt x="95" y="3"/>
                      <a:pt x="100" y="2"/>
                    </a:cubicBezTo>
                    <a:cubicBezTo>
                      <a:pt x="105" y="0"/>
                      <a:pt x="110" y="2"/>
                      <a:pt x="116" y="1"/>
                    </a:cubicBezTo>
                    <a:cubicBezTo>
                      <a:pt x="121" y="0"/>
                      <a:pt x="123" y="7"/>
                      <a:pt x="132" y="8"/>
                    </a:cubicBezTo>
                    <a:cubicBezTo>
                      <a:pt x="141" y="9"/>
                      <a:pt x="136" y="13"/>
                      <a:pt x="136" y="16"/>
                    </a:cubicBezTo>
                    <a:cubicBezTo>
                      <a:pt x="136" y="20"/>
                      <a:pt x="139" y="19"/>
                      <a:pt x="143" y="18"/>
                    </a:cubicBezTo>
                    <a:cubicBezTo>
                      <a:pt x="147" y="17"/>
                      <a:pt x="151" y="24"/>
                      <a:pt x="155" y="2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8" name="Freeform 435">
                <a:extLst>
                  <a:ext uri="{FF2B5EF4-FFF2-40B4-BE49-F238E27FC236}">
                    <a16:creationId xmlns:a16="http://schemas.microsoft.com/office/drawing/2014/main" id="{1048FCD5-7331-4A73-94AB-F4C3C0EFD514}"/>
                  </a:ext>
                </a:extLst>
              </p:cNvPr>
              <p:cNvSpPr>
                <a:spLocks/>
              </p:cNvSpPr>
              <p:nvPr/>
            </p:nvSpPr>
            <p:spPr bwMode="auto">
              <a:xfrm>
                <a:off x="4010886" y="3285206"/>
                <a:ext cx="34691" cy="70320"/>
              </a:xfrm>
              <a:custGeom>
                <a:avLst/>
                <a:gdLst>
                  <a:gd name="T0" fmla="*/ 30 w 37"/>
                  <a:gd name="T1" fmla="*/ 30 h 76"/>
                  <a:gd name="T2" fmla="*/ 30 w 37"/>
                  <a:gd name="T3" fmla="*/ 50 h 76"/>
                  <a:gd name="T4" fmla="*/ 20 w 37"/>
                  <a:gd name="T5" fmla="*/ 63 h 76"/>
                  <a:gd name="T6" fmla="*/ 12 w 37"/>
                  <a:gd name="T7" fmla="*/ 74 h 76"/>
                  <a:gd name="T8" fmla="*/ 11 w 37"/>
                  <a:gd name="T9" fmla="*/ 76 h 76"/>
                  <a:gd name="T10" fmla="*/ 3 w 37"/>
                  <a:gd name="T11" fmla="*/ 75 h 76"/>
                  <a:gd name="T12" fmla="*/ 3 w 37"/>
                  <a:gd name="T13" fmla="*/ 61 h 76"/>
                  <a:gd name="T14" fmla="*/ 5 w 37"/>
                  <a:gd name="T15" fmla="*/ 51 h 76"/>
                  <a:gd name="T16" fmla="*/ 6 w 37"/>
                  <a:gd name="T17" fmla="*/ 42 h 76"/>
                  <a:gd name="T18" fmla="*/ 9 w 37"/>
                  <a:gd name="T19" fmla="*/ 31 h 76"/>
                  <a:gd name="T20" fmla="*/ 9 w 37"/>
                  <a:gd name="T21" fmla="*/ 21 h 76"/>
                  <a:gd name="T22" fmla="*/ 21 w 37"/>
                  <a:gd name="T23" fmla="*/ 15 h 76"/>
                  <a:gd name="T24" fmla="*/ 32 w 37"/>
                  <a:gd name="T25" fmla="*/ 2 h 76"/>
                  <a:gd name="T26" fmla="*/ 36 w 37"/>
                  <a:gd name="T27" fmla="*/ 12 h 76"/>
                  <a:gd name="T28" fmla="*/ 30 w 37"/>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76">
                    <a:moveTo>
                      <a:pt x="30" y="30"/>
                    </a:moveTo>
                    <a:cubicBezTo>
                      <a:pt x="24" y="40"/>
                      <a:pt x="30" y="44"/>
                      <a:pt x="30" y="50"/>
                    </a:cubicBezTo>
                    <a:cubicBezTo>
                      <a:pt x="30" y="56"/>
                      <a:pt x="26" y="59"/>
                      <a:pt x="20" y="63"/>
                    </a:cubicBezTo>
                    <a:cubicBezTo>
                      <a:pt x="13" y="67"/>
                      <a:pt x="14" y="67"/>
                      <a:pt x="12" y="74"/>
                    </a:cubicBezTo>
                    <a:cubicBezTo>
                      <a:pt x="11" y="75"/>
                      <a:pt x="11" y="75"/>
                      <a:pt x="11" y="76"/>
                    </a:cubicBezTo>
                    <a:cubicBezTo>
                      <a:pt x="9" y="76"/>
                      <a:pt x="6" y="76"/>
                      <a:pt x="3" y="75"/>
                    </a:cubicBezTo>
                    <a:cubicBezTo>
                      <a:pt x="0" y="74"/>
                      <a:pt x="3" y="65"/>
                      <a:pt x="3" y="61"/>
                    </a:cubicBezTo>
                    <a:cubicBezTo>
                      <a:pt x="3" y="56"/>
                      <a:pt x="5" y="53"/>
                      <a:pt x="5" y="51"/>
                    </a:cubicBezTo>
                    <a:cubicBezTo>
                      <a:pt x="5" y="49"/>
                      <a:pt x="6" y="45"/>
                      <a:pt x="6" y="42"/>
                    </a:cubicBezTo>
                    <a:cubicBezTo>
                      <a:pt x="6" y="39"/>
                      <a:pt x="7" y="34"/>
                      <a:pt x="9" y="31"/>
                    </a:cubicBezTo>
                    <a:cubicBezTo>
                      <a:pt x="11" y="29"/>
                      <a:pt x="9" y="25"/>
                      <a:pt x="9" y="21"/>
                    </a:cubicBezTo>
                    <a:cubicBezTo>
                      <a:pt x="12" y="21"/>
                      <a:pt x="19" y="20"/>
                      <a:pt x="21" y="15"/>
                    </a:cubicBezTo>
                    <a:cubicBezTo>
                      <a:pt x="22" y="10"/>
                      <a:pt x="30" y="0"/>
                      <a:pt x="32" y="2"/>
                    </a:cubicBezTo>
                    <a:cubicBezTo>
                      <a:pt x="30" y="4"/>
                      <a:pt x="35" y="7"/>
                      <a:pt x="36" y="12"/>
                    </a:cubicBezTo>
                    <a:cubicBezTo>
                      <a:pt x="37" y="16"/>
                      <a:pt x="36" y="21"/>
                      <a:pt x="30" y="30"/>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9" name="Freeform 436">
                <a:extLst>
                  <a:ext uri="{FF2B5EF4-FFF2-40B4-BE49-F238E27FC236}">
                    <a16:creationId xmlns:a16="http://schemas.microsoft.com/office/drawing/2014/main" id="{6CFDFEBF-531F-4455-ABE2-4A3AF2C8E137}"/>
                  </a:ext>
                </a:extLst>
              </p:cNvPr>
              <p:cNvSpPr>
                <a:spLocks/>
              </p:cNvSpPr>
              <p:nvPr/>
            </p:nvSpPr>
            <p:spPr bwMode="auto">
              <a:xfrm>
                <a:off x="4132773" y="3164257"/>
                <a:ext cx="238149" cy="90947"/>
              </a:xfrm>
              <a:custGeom>
                <a:avLst/>
                <a:gdLst>
                  <a:gd name="T0" fmla="*/ 0 w 259"/>
                  <a:gd name="T1" fmla="*/ 39 h 99"/>
                  <a:gd name="T2" fmla="*/ 8 w 259"/>
                  <a:gd name="T3" fmla="*/ 35 h 99"/>
                  <a:gd name="T4" fmla="*/ 13 w 259"/>
                  <a:gd name="T5" fmla="*/ 31 h 99"/>
                  <a:gd name="T6" fmla="*/ 22 w 259"/>
                  <a:gd name="T7" fmla="*/ 18 h 99"/>
                  <a:gd name="T8" fmla="*/ 32 w 259"/>
                  <a:gd name="T9" fmla="*/ 13 h 99"/>
                  <a:gd name="T10" fmla="*/ 52 w 259"/>
                  <a:gd name="T11" fmla="*/ 6 h 99"/>
                  <a:gd name="T12" fmla="*/ 67 w 259"/>
                  <a:gd name="T13" fmla="*/ 2 h 99"/>
                  <a:gd name="T14" fmla="*/ 83 w 259"/>
                  <a:gd name="T15" fmla="*/ 2 h 99"/>
                  <a:gd name="T16" fmla="*/ 95 w 259"/>
                  <a:gd name="T17" fmla="*/ 3 h 99"/>
                  <a:gd name="T18" fmla="*/ 105 w 259"/>
                  <a:gd name="T19" fmla="*/ 5 h 99"/>
                  <a:gd name="T20" fmla="*/ 128 w 259"/>
                  <a:gd name="T21" fmla="*/ 13 h 99"/>
                  <a:gd name="T22" fmla="*/ 140 w 259"/>
                  <a:gd name="T23" fmla="*/ 23 h 99"/>
                  <a:gd name="T24" fmla="*/ 154 w 259"/>
                  <a:gd name="T25" fmla="*/ 27 h 99"/>
                  <a:gd name="T26" fmla="*/ 169 w 259"/>
                  <a:gd name="T27" fmla="*/ 33 h 99"/>
                  <a:gd name="T28" fmla="*/ 177 w 259"/>
                  <a:gd name="T29" fmla="*/ 34 h 99"/>
                  <a:gd name="T30" fmla="*/ 177 w 259"/>
                  <a:gd name="T31" fmla="*/ 42 h 99"/>
                  <a:gd name="T32" fmla="*/ 191 w 259"/>
                  <a:gd name="T33" fmla="*/ 47 h 99"/>
                  <a:gd name="T34" fmla="*/ 199 w 259"/>
                  <a:gd name="T35" fmla="*/ 54 h 99"/>
                  <a:gd name="T36" fmla="*/ 211 w 259"/>
                  <a:gd name="T37" fmla="*/ 57 h 99"/>
                  <a:gd name="T38" fmla="*/ 223 w 259"/>
                  <a:gd name="T39" fmla="*/ 63 h 99"/>
                  <a:gd name="T40" fmla="*/ 234 w 259"/>
                  <a:gd name="T41" fmla="*/ 73 h 99"/>
                  <a:gd name="T42" fmla="*/ 247 w 259"/>
                  <a:gd name="T43" fmla="*/ 80 h 99"/>
                  <a:gd name="T44" fmla="*/ 257 w 259"/>
                  <a:gd name="T45" fmla="*/ 86 h 99"/>
                  <a:gd name="T46" fmla="*/ 248 w 259"/>
                  <a:gd name="T47" fmla="*/ 91 h 99"/>
                  <a:gd name="T48" fmla="*/ 230 w 259"/>
                  <a:gd name="T49" fmla="*/ 92 h 99"/>
                  <a:gd name="T50" fmla="*/ 224 w 259"/>
                  <a:gd name="T51" fmla="*/ 96 h 99"/>
                  <a:gd name="T52" fmla="*/ 210 w 259"/>
                  <a:gd name="T53" fmla="*/ 93 h 99"/>
                  <a:gd name="T54" fmla="*/ 192 w 259"/>
                  <a:gd name="T55" fmla="*/ 95 h 99"/>
                  <a:gd name="T56" fmla="*/ 167 w 259"/>
                  <a:gd name="T57" fmla="*/ 93 h 99"/>
                  <a:gd name="T58" fmla="*/ 181 w 259"/>
                  <a:gd name="T59" fmla="*/ 81 h 99"/>
                  <a:gd name="T60" fmla="*/ 179 w 259"/>
                  <a:gd name="T61" fmla="*/ 74 h 99"/>
                  <a:gd name="T62" fmla="*/ 160 w 259"/>
                  <a:gd name="T63" fmla="*/ 71 h 99"/>
                  <a:gd name="T64" fmla="*/ 153 w 259"/>
                  <a:gd name="T65" fmla="*/ 62 h 99"/>
                  <a:gd name="T66" fmla="*/ 150 w 259"/>
                  <a:gd name="T67" fmla="*/ 49 h 99"/>
                  <a:gd name="T68" fmla="*/ 136 w 259"/>
                  <a:gd name="T69" fmla="*/ 49 h 99"/>
                  <a:gd name="T70" fmla="*/ 126 w 259"/>
                  <a:gd name="T71" fmla="*/ 46 h 99"/>
                  <a:gd name="T72" fmla="*/ 114 w 259"/>
                  <a:gd name="T73" fmla="*/ 38 h 99"/>
                  <a:gd name="T74" fmla="*/ 99 w 259"/>
                  <a:gd name="T75" fmla="*/ 34 h 99"/>
                  <a:gd name="T76" fmla="*/ 90 w 259"/>
                  <a:gd name="T77" fmla="*/ 34 h 99"/>
                  <a:gd name="T78" fmla="*/ 77 w 259"/>
                  <a:gd name="T79" fmla="*/ 32 h 99"/>
                  <a:gd name="T80" fmla="*/ 70 w 259"/>
                  <a:gd name="T81" fmla="*/ 26 h 99"/>
                  <a:gd name="T82" fmla="*/ 81 w 259"/>
                  <a:gd name="T83" fmla="*/ 23 h 99"/>
                  <a:gd name="T84" fmla="*/ 74 w 259"/>
                  <a:gd name="T85" fmla="*/ 17 h 99"/>
                  <a:gd name="T86" fmla="*/ 57 w 259"/>
                  <a:gd name="T87" fmla="*/ 16 h 99"/>
                  <a:gd name="T88" fmla="*/ 44 w 259"/>
                  <a:gd name="T89" fmla="*/ 23 h 99"/>
                  <a:gd name="T90" fmla="*/ 33 w 259"/>
                  <a:gd name="T91" fmla="*/ 30 h 99"/>
                  <a:gd name="T92" fmla="*/ 23 w 259"/>
                  <a:gd name="T93" fmla="*/ 35 h 99"/>
                  <a:gd name="T94" fmla="*/ 12 w 259"/>
                  <a:gd name="T95" fmla="*/ 41 h 99"/>
                  <a:gd name="T96" fmla="*/ 0 w 259"/>
                  <a:gd name="T97"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9" h="99">
                    <a:moveTo>
                      <a:pt x="0" y="39"/>
                    </a:moveTo>
                    <a:cubicBezTo>
                      <a:pt x="1" y="36"/>
                      <a:pt x="3" y="33"/>
                      <a:pt x="8" y="35"/>
                    </a:cubicBezTo>
                    <a:cubicBezTo>
                      <a:pt x="13" y="36"/>
                      <a:pt x="13" y="36"/>
                      <a:pt x="13" y="31"/>
                    </a:cubicBezTo>
                    <a:cubicBezTo>
                      <a:pt x="13" y="25"/>
                      <a:pt x="18" y="21"/>
                      <a:pt x="22" y="18"/>
                    </a:cubicBezTo>
                    <a:cubicBezTo>
                      <a:pt x="26" y="15"/>
                      <a:pt x="20" y="15"/>
                      <a:pt x="32" y="13"/>
                    </a:cubicBezTo>
                    <a:cubicBezTo>
                      <a:pt x="43" y="10"/>
                      <a:pt x="44" y="7"/>
                      <a:pt x="52" y="6"/>
                    </a:cubicBezTo>
                    <a:cubicBezTo>
                      <a:pt x="61" y="5"/>
                      <a:pt x="64" y="2"/>
                      <a:pt x="67" y="2"/>
                    </a:cubicBezTo>
                    <a:cubicBezTo>
                      <a:pt x="70" y="2"/>
                      <a:pt x="76" y="0"/>
                      <a:pt x="83" y="2"/>
                    </a:cubicBezTo>
                    <a:cubicBezTo>
                      <a:pt x="89" y="4"/>
                      <a:pt x="91" y="1"/>
                      <a:pt x="95" y="3"/>
                    </a:cubicBezTo>
                    <a:cubicBezTo>
                      <a:pt x="99" y="5"/>
                      <a:pt x="97" y="3"/>
                      <a:pt x="105" y="5"/>
                    </a:cubicBezTo>
                    <a:cubicBezTo>
                      <a:pt x="113" y="6"/>
                      <a:pt x="127" y="12"/>
                      <a:pt x="128" y="13"/>
                    </a:cubicBezTo>
                    <a:cubicBezTo>
                      <a:pt x="130" y="14"/>
                      <a:pt x="135" y="23"/>
                      <a:pt x="140" y="23"/>
                    </a:cubicBezTo>
                    <a:cubicBezTo>
                      <a:pt x="145" y="23"/>
                      <a:pt x="151" y="25"/>
                      <a:pt x="154" y="27"/>
                    </a:cubicBezTo>
                    <a:cubicBezTo>
                      <a:pt x="158" y="29"/>
                      <a:pt x="166" y="36"/>
                      <a:pt x="169" y="33"/>
                    </a:cubicBezTo>
                    <a:cubicBezTo>
                      <a:pt x="172" y="31"/>
                      <a:pt x="178" y="30"/>
                      <a:pt x="177" y="34"/>
                    </a:cubicBezTo>
                    <a:cubicBezTo>
                      <a:pt x="176" y="39"/>
                      <a:pt x="169" y="40"/>
                      <a:pt x="177" y="42"/>
                    </a:cubicBezTo>
                    <a:cubicBezTo>
                      <a:pt x="186" y="44"/>
                      <a:pt x="189" y="43"/>
                      <a:pt x="191" y="47"/>
                    </a:cubicBezTo>
                    <a:cubicBezTo>
                      <a:pt x="193" y="51"/>
                      <a:pt x="194" y="50"/>
                      <a:pt x="199" y="54"/>
                    </a:cubicBezTo>
                    <a:cubicBezTo>
                      <a:pt x="204" y="57"/>
                      <a:pt x="208" y="55"/>
                      <a:pt x="211" y="57"/>
                    </a:cubicBezTo>
                    <a:cubicBezTo>
                      <a:pt x="213" y="60"/>
                      <a:pt x="222" y="58"/>
                      <a:pt x="223" y="63"/>
                    </a:cubicBezTo>
                    <a:cubicBezTo>
                      <a:pt x="224" y="68"/>
                      <a:pt x="226" y="72"/>
                      <a:pt x="234" y="73"/>
                    </a:cubicBezTo>
                    <a:cubicBezTo>
                      <a:pt x="241" y="73"/>
                      <a:pt x="241" y="78"/>
                      <a:pt x="247" y="80"/>
                    </a:cubicBezTo>
                    <a:cubicBezTo>
                      <a:pt x="253" y="82"/>
                      <a:pt x="259" y="83"/>
                      <a:pt x="257" y="86"/>
                    </a:cubicBezTo>
                    <a:cubicBezTo>
                      <a:pt x="256" y="89"/>
                      <a:pt x="251" y="89"/>
                      <a:pt x="248" y="91"/>
                    </a:cubicBezTo>
                    <a:cubicBezTo>
                      <a:pt x="245" y="93"/>
                      <a:pt x="232" y="91"/>
                      <a:pt x="230" y="92"/>
                    </a:cubicBezTo>
                    <a:cubicBezTo>
                      <a:pt x="229" y="94"/>
                      <a:pt x="231" y="99"/>
                      <a:pt x="224" y="96"/>
                    </a:cubicBezTo>
                    <a:cubicBezTo>
                      <a:pt x="218" y="93"/>
                      <a:pt x="214" y="91"/>
                      <a:pt x="210" y="93"/>
                    </a:cubicBezTo>
                    <a:cubicBezTo>
                      <a:pt x="205" y="94"/>
                      <a:pt x="194" y="94"/>
                      <a:pt x="192" y="95"/>
                    </a:cubicBezTo>
                    <a:cubicBezTo>
                      <a:pt x="190" y="97"/>
                      <a:pt x="160" y="98"/>
                      <a:pt x="167" y="93"/>
                    </a:cubicBezTo>
                    <a:cubicBezTo>
                      <a:pt x="175" y="88"/>
                      <a:pt x="180" y="85"/>
                      <a:pt x="181" y="81"/>
                    </a:cubicBezTo>
                    <a:cubicBezTo>
                      <a:pt x="182" y="78"/>
                      <a:pt x="188" y="75"/>
                      <a:pt x="179" y="74"/>
                    </a:cubicBezTo>
                    <a:cubicBezTo>
                      <a:pt x="171" y="73"/>
                      <a:pt x="164" y="73"/>
                      <a:pt x="160" y="71"/>
                    </a:cubicBezTo>
                    <a:cubicBezTo>
                      <a:pt x="156" y="68"/>
                      <a:pt x="153" y="68"/>
                      <a:pt x="153" y="62"/>
                    </a:cubicBezTo>
                    <a:cubicBezTo>
                      <a:pt x="153" y="55"/>
                      <a:pt x="155" y="50"/>
                      <a:pt x="150" y="49"/>
                    </a:cubicBezTo>
                    <a:cubicBezTo>
                      <a:pt x="146" y="48"/>
                      <a:pt x="139" y="50"/>
                      <a:pt x="136" y="49"/>
                    </a:cubicBezTo>
                    <a:cubicBezTo>
                      <a:pt x="132" y="48"/>
                      <a:pt x="135" y="52"/>
                      <a:pt x="126" y="46"/>
                    </a:cubicBezTo>
                    <a:cubicBezTo>
                      <a:pt x="117" y="39"/>
                      <a:pt x="120" y="41"/>
                      <a:pt x="114" y="38"/>
                    </a:cubicBezTo>
                    <a:cubicBezTo>
                      <a:pt x="107" y="35"/>
                      <a:pt x="99" y="34"/>
                      <a:pt x="99" y="34"/>
                    </a:cubicBezTo>
                    <a:cubicBezTo>
                      <a:pt x="98" y="35"/>
                      <a:pt x="94" y="34"/>
                      <a:pt x="90" y="34"/>
                    </a:cubicBezTo>
                    <a:cubicBezTo>
                      <a:pt x="85" y="34"/>
                      <a:pt x="80" y="32"/>
                      <a:pt x="77" y="32"/>
                    </a:cubicBezTo>
                    <a:cubicBezTo>
                      <a:pt x="75" y="31"/>
                      <a:pt x="65" y="28"/>
                      <a:pt x="70" y="26"/>
                    </a:cubicBezTo>
                    <a:cubicBezTo>
                      <a:pt x="75" y="24"/>
                      <a:pt x="81" y="26"/>
                      <a:pt x="81" y="23"/>
                    </a:cubicBezTo>
                    <a:cubicBezTo>
                      <a:pt x="81" y="20"/>
                      <a:pt x="80" y="17"/>
                      <a:pt x="74" y="17"/>
                    </a:cubicBezTo>
                    <a:cubicBezTo>
                      <a:pt x="68" y="16"/>
                      <a:pt x="59" y="14"/>
                      <a:pt x="57" y="16"/>
                    </a:cubicBezTo>
                    <a:cubicBezTo>
                      <a:pt x="54" y="19"/>
                      <a:pt x="47" y="20"/>
                      <a:pt x="44" y="23"/>
                    </a:cubicBezTo>
                    <a:cubicBezTo>
                      <a:pt x="41" y="26"/>
                      <a:pt x="35" y="27"/>
                      <a:pt x="33" y="30"/>
                    </a:cubicBezTo>
                    <a:cubicBezTo>
                      <a:pt x="31" y="33"/>
                      <a:pt x="25" y="32"/>
                      <a:pt x="23" y="35"/>
                    </a:cubicBezTo>
                    <a:cubicBezTo>
                      <a:pt x="21" y="38"/>
                      <a:pt x="16" y="43"/>
                      <a:pt x="12" y="41"/>
                    </a:cubicBezTo>
                    <a:cubicBezTo>
                      <a:pt x="8" y="40"/>
                      <a:pt x="1" y="43"/>
                      <a:pt x="0" y="3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0" name="Freeform 437">
                <a:extLst>
                  <a:ext uri="{FF2B5EF4-FFF2-40B4-BE49-F238E27FC236}">
                    <a16:creationId xmlns:a16="http://schemas.microsoft.com/office/drawing/2014/main" id="{B26BA504-A067-4EE5-8439-32B3897F24CA}"/>
                  </a:ext>
                </a:extLst>
              </p:cNvPr>
              <p:cNvSpPr>
                <a:spLocks/>
              </p:cNvSpPr>
              <p:nvPr/>
            </p:nvSpPr>
            <p:spPr bwMode="auto">
              <a:xfrm>
                <a:off x="4264974" y="3285206"/>
                <a:ext cx="51568" cy="23441"/>
              </a:xfrm>
              <a:custGeom>
                <a:avLst/>
                <a:gdLst>
                  <a:gd name="T0" fmla="*/ 2 w 56"/>
                  <a:gd name="T1" fmla="*/ 8 h 25"/>
                  <a:gd name="T2" fmla="*/ 7 w 56"/>
                  <a:gd name="T3" fmla="*/ 3 h 25"/>
                  <a:gd name="T4" fmla="*/ 12 w 56"/>
                  <a:gd name="T5" fmla="*/ 1 h 25"/>
                  <a:gd name="T6" fmla="*/ 23 w 56"/>
                  <a:gd name="T7" fmla="*/ 1 h 25"/>
                  <a:gd name="T8" fmla="*/ 29 w 56"/>
                  <a:gd name="T9" fmla="*/ 3 h 25"/>
                  <a:gd name="T10" fmla="*/ 35 w 56"/>
                  <a:gd name="T11" fmla="*/ 4 h 25"/>
                  <a:gd name="T12" fmla="*/ 41 w 56"/>
                  <a:gd name="T13" fmla="*/ 7 h 25"/>
                  <a:gd name="T14" fmla="*/ 47 w 56"/>
                  <a:gd name="T15" fmla="*/ 10 h 25"/>
                  <a:gd name="T16" fmla="*/ 53 w 56"/>
                  <a:gd name="T17" fmla="*/ 13 h 25"/>
                  <a:gd name="T18" fmla="*/ 54 w 56"/>
                  <a:gd name="T19" fmla="*/ 19 h 25"/>
                  <a:gd name="T20" fmla="*/ 48 w 56"/>
                  <a:gd name="T21" fmla="*/ 20 h 25"/>
                  <a:gd name="T22" fmla="*/ 42 w 56"/>
                  <a:gd name="T23" fmla="*/ 19 h 25"/>
                  <a:gd name="T24" fmla="*/ 36 w 56"/>
                  <a:gd name="T25" fmla="*/ 18 h 25"/>
                  <a:gd name="T26" fmla="*/ 31 w 56"/>
                  <a:gd name="T27" fmla="*/ 22 h 25"/>
                  <a:gd name="T28" fmla="*/ 26 w 56"/>
                  <a:gd name="T29" fmla="*/ 23 h 25"/>
                  <a:gd name="T30" fmla="*/ 21 w 56"/>
                  <a:gd name="T31" fmla="*/ 20 h 25"/>
                  <a:gd name="T32" fmla="*/ 16 w 56"/>
                  <a:gd name="T33" fmla="*/ 19 h 25"/>
                  <a:gd name="T34" fmla="*/ 10 w 56"/>
                  <a:gd name="T35" fmla="*/ 15 h 25"/>
                  <a:gd name="T36" fmla="*/ 6 w 56"/>
                  <a:gd name="T37" fmla="*/ 11 h 25"/>
                  <a:gd name="T38" fmla="*/ 2 w 56"/>
                  <a:gd name="T39"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25">
                    <a:moveTo>
                      <a:pt x="2" y="8"/>
                    </a:moveTo>
                    <a:cubicBezTo>
                      <a:pt x="4" y="6"/>
                      <a:pt x="4" y="4"/>
                      <a:pt x="7" y="3"/>
                    </a:cubicBezTo>
                    <a:cubicBezTo>
                      <a:pt x="9" y="3"/>
                      <a:pt x="9" y="1"/>
                      <a:pt x="12" y="1"/>
                    </a:cubicBezTo>
                    <a:cubicBezTo>
                      <a:pt x="15" y="2"/>
                      <a:pt x="20" y="0"/>
                      <a:pt x="23" y="1"/>
                    </a:cubicBezTo>
                    <a:cubicBezTo>
                      <a:pt x="26" y="2"/>
                      <a:pt x="26" y="1"/>
                      <a:pt x="29" y="3"/>
                    </a:cubicBezTo>
                    <a:cubicBezTo>
                      <a:pt x="32" y="4"/>
                      <a:pt x="31" y="3"/>
                      <a:pt x="35" y="4"/>
                    </a:cubicBezTo>
                    <a:cubicBezTo>
                      <a:pt x="39" y="6"/>
                      <a:pt x="37" y="5"/>
                      <a:pt x="41" y="7"/>
                    </a:cubicBezTo>
                    <a:cubicBezTo>
                      <a:pt x="44" y="9"/>
                      <a:pt x="45" y="8"/>
                      <a:pt x="47" y="10"/>
                    </a:cubicBezTo>
                    <a:cubicBezTo>
                      <a:pt x="49" y="11"/>
                      <a:pt x="51" y="11"/>
                      <a:pt x="53" y="13"/>
                    </a:cubicBezTo>
                    <a:cubicBezTo>
                      <a:pt x="54" y="15"/>
                      <a:pt x="56" y="17"/>
                      <a:pt x="54" y="19"/>
                    </a:cubicBezTo>
                    <a:cubicBezTo>
                      <a:pt x="52" y="20"/>
                      <a:pt x="53" y="21"/>
                      <a:pt x="48" y="20"/>
                    </a:cubicBezTo>
                    <a:cubicBezTo>
                      <a:pt x="44" y="20"/>
                      <a:pt x="43" y="20"/>
                      <a:pt x="42" y="19"/>
                    </a:cubicBezTo>
                    <a:cubicBezTo>
                      <a:pt x="40" y="17"/>
                      <a:pt x="37" y="17"/>
                      <a:pt x="36" y="18"/>
                    </a:cubicBezTo>
                    <a:cubicBezTo>
                      <a:pt x="35" y="19"/>
                      <a:pt x="33" y="19"/>
                      <a:pt x="31" y="22"/>
                    </a:cubicBezTo>
                    <a:cubicBezTo>
                      <a:pt x="29" y="24"/>
                      <a:pt x="29" y="25"/>
                      <a:pt x="26" y="23"/>
                    </a:cubicBezTo>
                    <a:cubicBezTo>
                      <a:pt x="23" y="21"/>
                      <a:pt x="22" y="19"/>
                      <a:pt x="21" y="20"/>
                    </a:cubicBezTo>
                    <a:cubicBezTo>
                      <a:pt x="20" y="20"/>
                      <a:pt x="21" y="22"/>
                      <a:pt x="16" y="19"/>
                    </a:cubicBezTo>
                    <a:cubicBezTo>
                      <a:pt x="11" y="17"/>
                      <a:pt x="11" y="16"/>
                      <a:pt x="10" y="15"/>
                    </a:cubicBezTo>
                    <a:cubicBezTo>
                      <a:pt x="9" y="13"/>
                      <a:pt x="8" y="11"/>
                      <a:pt x="6" y="11"/>
                    </a:cubicBezTo>
                    <a:cubicBezTo>
                      <a:pt x="4" y="11"/>
                      <a:pt x="0" y="10"/>
                      <a:pt x="2" y="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1" name="Freeform 438">
                <a:extLst>
                  <a:ext uri="{FF2B5EF4-FFF2-40B4-BE49-F238E27FC236}">
                    <a16:creationId xmlns:a16="http://schemas.microsoft.com/office/drawing/2014/main" id="{8F746892-7BC7-4E11-B6A9-FF7BBD59FABF}"/>
                  </a:ext>
                </a:extLst>
              </p:cNvPr>
              <p:cNvSpPr>
                <a:spLocks/>
              </p:cNvSpPr>
              <p:nvPr/>
            </p:nvSpPr>
            <p:spPr bwMode="auto">
              <a:xfrm>
                <a:off x="4353108" y="3245827"/>
                <a:ext cx="72195" cy="67507"/>
              </a:xfrm>
              <a:custGeom>
                <a:avLst/>
                <a:gdLst>
                  <a:gd name="T0" fmla="*/ 79 w 79"/>
                  <a:gd name="T1" fmla="*/ 63 h 73"/>
                  <a:gd name="T2" fmla="*/ 76 w 79"/>
                  <a:gd name="T3" fmla="*/ 68 h 73"/>
                  <a:gd name="T4" fmla="*/ 76 w 79"/>
                  <a:gd name="T5" fmla="*/ 68 h 73"/>
                  <a:gd name="T6" fmla="*/ 69 w 79"/>
                  <a:gd name="T7" fmla="*/ 65 h 73"/>
                  <a:gd name="T8" fmla="*/ 61 w 79"/>
                  <a:gd name="T9" fmla="*/ 54 h 73"/>
                  <a:gd name="T10" fmla="*/ 50 w 79"/>
                  <a:gd name="T11" fmla="*/ 53 h 73"/>
                  <a:gd name="T12" fmla="*/ 40 w 79"/>
                  <a:gd name="T13" fmla="*/ 55 h 73"/>
                  <a:gd name="T14" fmla="*/ 29 w 79"/>
                  <a:gd name="T15" fmla="*/ 51 h 73"/>
                  <a:gd name="T16" fmla="*/ 20 w 79"/>
                  <a:gd name="T17" fmla="*/ 53 h 73"/>
                  <a:gd name="T18" fmla="*/ 17 w 79"/>
                  <a:gd name="T19" fmla="*/ 58 h 73"/>
                  <a:gd name="T20" fmla="*/ 9 w 79"/>
                  <a:gd name="T21" fmla="*/ 53 h 73"/>
                  <a:gd name="T22" fmla="*/ 2 w 79"/>
                  <a:gd name="T23" fmla="*/ 45 h 73"/>
                  <a:gd name="T24" fmla="*/ 7 w 79"/>
                  <a:gd name="T25" fmla="*/ 41 h 73"/>
                  <a:gd name="T26" fmla="*/ 13 w 79"/>
                  <a:gd name="T27" fmla="*/ 41 h 73"/>
                  <a:gd name="T28" fmla="*/ 22 w 79"/>
                  <a:gd name="T29" fmla="*/ 44 h 73"/>
                  <a:gd name="T30" fmla="*/ 33 w 79"/>
                  <a:gd name="T31" fmla="*/ 45 h 73"/>
                  <a:gd name="T32" fmla="*/ 44 w 79"/>
                  <a:gd name="T33" fmla="*/ 45 h 73"/>
                  <a:gd name="T34" fmla="*/ 52 w 79"/>
                  <a:gd name="T35" fmla="*/ 42 h 73"/>
                  <a:gd name="T36" fmla="*/ 56 w 79"/>
                  <a:gd name="T37" fmla="*/ 40 h 73"/>
                  <a:gd name="T38" fmla="*/ 48 w 79"/>
                  <a:gd name="T39" fmla="*/ 31 h 73"/>
                  <a:gd name="T40" fmla="*/ 47 w 79"/>
                  <a:gd name="T41" fmla="*/ 17 h 73"/>
                  <a:gd name="T42" fmla="*/ 34 w 79"/>
                  <a:gd name="T43" fmla="*/ 10 h 73"/>
                  <a:gd name="T44" fmla="*/ 42 w 79"/>
                  <a:gd name="T45" fmla="*/ 5 h 73"/>
                  <a:gd name="T46" fmla="*/ 52 w 79"/>
                  <a:gd name="T47" fmla="*/ 3 h 73"/>
                  <a:gd name="T48" fmla="*/ 63 w 79"/>
                  <a:gd name="T49" fmla="*/ 8 h 73"/>
                  <a:gd name="T50" fmla="*/ 59 w 79"/>
                  <a:gd name="T51" fmla="*/ 18 h 73"/>
                  <a:gd name="T52" fmla="*/ 66 w 79"/>
                  <a:gd name="T53" fmla="*/ 30 h 73"/>
                  <a:gd name="T54" fmla="*/ 64 w 79"/>
                  <a:gd name="T55" fmla="*/ 39 h 73"/>
                  <a:gd name="T56" fmla="*/ 74 w 79"/>
                  <a:gd name="T57" fmla="*/ 52 h 73"/>
                  <a:gd name="T58" fmla="*/ 79 w 79"/>
                  <a:gd name="T59" fmla="*/ 6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73">
                    <a:moveTo>
                      <a:pt x="79" y="63"/>
                    </a:moveTo>
                    <a:cubicBezTo>
                      <a:pt x="76" y="68"/>
                      <a:pt x="76" y="68"/>
                      <a:pt x="76" y="68"/>
                    </a:cubicBezTo>
                    <a:cubicBezTo>
                      <a:pt x="76" y="68"/>
                      <a:pt x="76" y="68"/>
                      <a:pt x="76" y="68"/>
                    </a:cubicBezTo>
                    <a:cubicBezTo>
                      <a:pt x="71" y="68"/>
                      <a:pt x="73" y="73"/>
                      <a:pt x="69" y="65"/>
                    </a:cubicBezTo>
                    <a:cubicBezTo>
                      <a:pt x="65" y="57"/>
                      <a:pt x="64" y="54"/>
                      <a:pt x="61" y="54"/>
                    </a:cubicBezTo>
                    <a:cubicBezTo>
                      <a:pt x="57" y="54"/>
                      <a:pt x="53" y="51"/>
                      <a:pt x="50" y="53"/>
                    </a:cubicBezTo>
                    <a:cubicBezTo>
                      <a:pt x="47" y="54"/>
                      <a:pt x="43" y="58"/>
                      <a:pt x="40" y="55"/>
                    </a:cubicBezTo>
                    <a:cubicBezTo>
                      <a:pt x="37" y="53"/>
                      <a:pt x="35" y="51"/>
                      <a:pt x="29" y="51"/>
                    </a:cubicBezTo>
                    <a:cubicBezTo>
                      <a:pt x="22" y="52"/>
                      <a:pt x="19" y="50"/>
                      <a:pt x="20" y="53"/>
                    </a:cubicBezTo>
                    <a:cubicBezTo>
                      <a:pt x="20" y="56"/>
                      <a:pt x="22" y="60"/>
                      <a:pt x="17" y="58"/>
                    </a:cubicBezTo>
                    <a:cubicBezTo>
                      <a:pt x="13" y="56"/>
                      <a:pt x="16" y="55"/>
                      <a:pt x="9" y="53"/>
                    </a:cubicBezTo>
                    <a:cubicBezTo>
                      <a:pt x="3" y="50"/>
                      <a:pt x="0" y="50"/>
                      <a:pt x="2" y="45"/>
                    </a:cubicBezTo>
                    <a:cubicBezTo>
                      <a:pt x="4" y="41"/>
                      <a:pt x="5" y="39"/>
                      <a:pt x="7" y="41"/>
                    </a:cubicBezTo>
                    <a:cubicBezTo>
                      <a:pt x="9" y="42"/>
                      <a:pt x="10" y="39"/>
                      <a:pt x="13" y="41"/>
                    </a:cubicBezTo>
                    <a:cubicBezTo>
                      <a:pt x="16" y="43"/>
                      <a:pt x="15" y="42"/>
                      <a:pt x="22" y="44"/>
                    </a:cubicBezTo>
                    <a:cubicBezTo>
                      <a:pt x="29" y="45"/>
                      <a:pt x="26" y="43"/>
                      <a:pt x="33" y="45"/>
                    </a:cubicBezTo>
                    <a:cubicBezTo>
                      <a:pt x="41" y="47"/>
                      <a:pt x="38" y="48"/>
                      <a:pt x="44" y="45"/>
                    </a:cubicBezTo>
                    <a:cubicBezTo>
                      <a:pt x="51" y="42"/>
                      <a:pt x="48" y="42"/>
                      <a:pt x="52" y="42"/>
                    </a:cubicBezTo>
                    <a:cubicBezTo>
                      <a:pt x="55" y="42"/>
                      <a:pt x="61" y="44"/>
                      <a:pt x="56" y="40"/>
                    </a:cubicBezTo>
                    <a:cubicBezTo>
                      <a:pt x="51" y="35"/>
                      <a:pt x="48" y="37"/>
                      <a:pt x="48" y="31"/>
                    </a:cubicBezTo>
                    <a:cubicBezTo>
                      <a:pt x="47" y="25"/>
                      <a:pt x="50" y="22"/>
                      <a:pt x="47" y="17"/>
                    </a:cubicBezTo>
                    <a:cubicBezTo>
                      <a:pt x="44" y="13"/>
                      <a:pt x="33" y="14"/>
                      <a:pt x="34" y="10"/>
                    </a:cubicBezTo>
                    <a:cubicBezTo>
                      <a:pt x="35" y="6"/>
                      <a:pt x="35" y="5"/>
                      <a:pt x="42" y="5"/>
                    </a:cubicBezTo>
                    <a:cubicBezTo>
                      <a:pt x="50" y="5"/>
                      <a:pt x="49" y="0"/>
                      <a:pt x="52" y="3"/>
                    </a:cubicBezTo>
                    <a:cubicBezTo>
                      <a:pt x="55" y="6"/>
                      <a:pt x="58" y="7"/>
                      <a:pt x="63" y="8"/>
                    </a:cubicBezTo>
                    <a:cubicBezTo>
                      <a:pt x="62" y="11"/>
                      <a:pt x="55" y="13"/>
                      <a:pt x="59" y="18"/>
                    </a:cubicBezTo>
                    <a:cubicBezTo>
                      <a:pt x="63" y="24"/>
                      <a:pt x="66" y="27"/>
                      <a:pt x="66" y="30"/>
                    </a:cubicBezTo>
                    <a:cubicBezTo>
                      <a:pt x="66" y="33"/>
                      <a:pt x="62" y="34"/>
                      <a:pt x="64" y="39"/>
                    </a:cubicBezTo>
                    <a:cubicBezTo>
                      <a:pt x="66" y="44"/>
                      <a:pt x="73" y="50"/>
                      <a:pt x="74" y="52"/>
                    </a:cubicBezTo>
                    <a:cubicBezTo>
                      <a:pt x="75" y="55"/>
                      <a:pt x="79" y="63"/>
                      <a:pt x="79" y="6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2" name="Freeform 439">
                <a:extLst>
                  <a:ext uri="{FF2B5EF4-FFF2-40B4-BE49-F238E27FC236}">
                    <a16:creationId xmlns:a16="http://schemas.microsoft.com/office/drawing/2014/main" id="{63D5A9D1-9257-4228-B754-F8EF9A502DB8}"/>
                  </a:ext>
                </a:extLst>
              </p:cNvPr>
              <p:cNvSpPr>
                <a:spLocks/>
              </p:cNvSpPr>
              <p:nvPr/>
            </p:nvSpPr>
            <p:spPr bwMode="auto">
              <a:xfrm>
                <a:off x="4403738" y="3248640"/>
                <a:ext cx="94697" cy="60006"/>
              </a:xfrm>
              <a:custGeom>
                <a:avLst/>
                <a:gdLst>
                  <a:gd name="T0" fmla="*/ 100 w 103"/>
                  <a:gd name="T1" fmla="*/ 38 h 65"/>
                  <a:gd name="T2" fmla="*/ 91 w 103"/>
                  <a:gd name="T3" fmla="*/ 48 h 65"/>
                  <a:gd name="T4" fmla="*/ 79 w 103"/>
                  <a:gd name="T5" fmla="*/ 44 h 65"/>
                  <a:gd name="T6" fmla="*/ 62 w 103"/>
                  <a:gd name="T7" fmla="*/ 43 h 65"/>
                  <a:gd name="T8" fmla="*/ 55 w 103"/>
                  <a:gd name="T9" fmla="*/ 50 h 65"/>
                  <a:gd name="T10" fmla="*/ 41 w 103"/>
                  <a:gd name="T11" fmla="*/ 45 h 65"/>
                  <a:gd name="T12" fmla="*/ 34 w 103"/>
                  <a:gd name="T13" fmla="*/ 48 h 65"/>
                  <a:gd name="T14" fmla="*/ 27 w 103"/>
                  <a:gd name="T15" fmla="*/ 58 h 65"/>
                  <a:gd name="T16" fmla="*/ 21 w 103"/>
                  <a:gd name="T17" fmla="*/ 65 h 65"/>
                  <a:gd name="T18" fmla="*/ 24 w 103"/>
                  <a:gd name="T19" fmla="*/ 60 h 65"/>
                  <a:gd name="T20" fmla="*/ 19 w 103"/>
                  <a:gd name="T21" fmla="*/ 49 h 65"/>
                  <a:gd name="T22" fmla="*/ 9 w 103"/>
                  <a:gd name="T23" fmla="*/ 36 h 65"/>
                  <a:gd name="T24" fmla="*/ 11 w 103"/>
                  <a:gd name="T25" fmla="*/ 27 h 65"/>
                  <a:gd name="T26" fmla="*/ 4 w 103"/>
                  <a:gd name="T27" fmla="*/ 15 h 65"/>
                  <a:gd name="T28" fmla="*/ 8 w 103"/>
                  <a:gd name="T29" fmla="*/ 5 h 65"/>
                  <a:gd name="T30" fmla="*/ 10 w 103"/>
                  <a:gd name="T31" fmla="*/ 5 h 65"/>
                  <a:gd name="T32" fmla="*/ 18 w 103"/>
                  <a:gd name="T33" fmla="*/ 5 h 65"/>
                  <a:gd name="T34" fmla="*/ 25 w 103"/>
                  <a:gd name="T35" fmla="*/ 2 h 65"/>
                  <a:gd name="T36" fmla="*/ 37 w 103"/>
                  <a:gd name="T37" fmla="*/ 2 h 65"/>
                  <a:gd name="T38" fmla="*/ 50 w 103"/>
                  <a:gd name="T39" fmla="*/ 5 h 65"/>
                  <a:gd name="T40" fmla="*/ 64 w 103"/>
                  <a:gd name="T41" fmla="*/ 11 h 65"/>
                  <a:gd name="T42" fmla="*/ 68 w 103"/>
                  <a:gd name="T43" fmla="*/ 19 h 65"/>
                  <a:gd name="T44" fmla="*/ 79 w 103"/>
                  <a:gd name="T45" fmla="*/ 17 h 65"/>
                  <a:gd name="T46" fmla="*/ 82 w 103"/>
                  <a:gd name="T47" fmla="*/ 22 h 65"/>
                  <a:gd name="T48" fmla="*/ 75 w 103"/>
                  <a:gd name="T49" fmla="*/ 27 h 65"/>
                  <a:gd name="T50" fmla="*/ 92 w 103"/>
                  <a:gd name="T51" fmla="*/ 28 h 65"/>
                  <a:gd name="T52" fmla="*/ 100 w 103"/>
                  <a:gd name="T53" fmla="*/ 3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65">
                    <a:moveTo>
                      <a:pt x="100" y="38"/>
                    </a:moveTo>
                    <a:cubicBezTo>
                      <a:pt x="98" y="43"/>
                      <a:pt x="94" y="44"/>
                      <a:pt x="91" y="48"/>
                    </a:cubicBezTo>
                    <a:cubicBezTo>
                      <a:pt x="87" y="51"/>
                      <a:pt x="86" y="44"/>
                      <a:pt x="79" y="44"/>
                    </a:cubicBezTo>
                    <a:cubicBezTo>
                      <a:pt x="72" y="44"/>
                      <a:pt x="65" y="40"/>
                      <a:pt x="62" y="43"/>
                    </a:cubicBezTo>
                    <a:cubicBezTo>
                      <a:pt x="59" y="46"/>
                      <a:pt x="65" y="50"/>
                      <a:pt x="55" y="50"/>
                    </a:cubicBezTo>
                    <a:cubicBezTo>
                      <a:pt x="45" y="49"/>
                      <a:pt x="42" y="47"/>
                      <a:pt x="41" y="45"/>
                    </a:cubicBezTo>
                    <a:cubicBezTo>
                      <a:pt x="40" y="43"/>
                      <a:pt x="36" y="44"/>
                      <a:pt x="34" y="48"/>
                    </a:cubicBezTo>
                    <a:cubicBezTo>
                      <a:pt x="32" y="51"/>
                      <a:pt x="26" y="52"/>
                      <a:pt x="27" y="58"/>
                    </a:cubicBezTo>
                    <a:cubicBezTo>
                      <a:pt x="27" y="64"/>
                      <a:pt x="26" y="65"/>
                      <a:pt x="21" y="65"/>
                    </a:cubicBezTo>
                    <a:cubicBezTo>
                      <a:pt x="24" y="60"/>
                      <a:pt x="24" y="60"/>
                      <a:pt x="24" y="60"/>
                    </a:cubicBezTo>
                    <a:cubicBezTo>
                      <a:pt x="24" y="60"/>
                      <a:pt x="20" y="52"/>
                      <a:pt x="19" y="49"/>
                    </a:cubicBezTo>
                    <a:cubicBezTo>
                      <a:pt x="18" y="47"/>
                      <a:pt x="11" y="41"/>
                      <a:pt x="9" y="36"/>
                    </a:cubicBezTo>
                    <a:cubicBezTo>
                      <a:pt x="7" y="31"/>
                      <a:pt x="11" y="30"/>
                      <a:pt x="11" y="27"/>
                    </a:cubicBezTo>
                    <a:cubicBezTo>
                      <a:pt x="11" y="24"/>
                      <a:pt x="8" y="21"/>
                      <a:pt x="4" y="15"/>
                    </a:cubicBezTo>
                    <a:cubicBezTo>
                      <a:pt x="0" y="10"/>
                      <a:pt x="7" y="8"/>
                      <a:pt x="8" y="5"/>
                    </a:cubicBezTo>
                    <a:cubicBezTo>
                      <a:pt x="9" y="5"/>
                      <a:pt x="9" y="5"/>
                      <a:pt x="10" y="5"/>
                    </a:cubicBezTo>
                    <a:cubicBezTo>
                      <a:pt x="16" y="5"/>
                      <a:pt x="14" y="6"/>
                      <a:pt x="18" y="5"/>
                    </a:cubicBezTo>
                    <a:cubicBezTo>
                      <a:pt x="22" y="3"/>
                      <a:pt x="21" y="2"/>
                      <a:pt x="25" y="2"/>
                    </a:cubicBezTo>
                    <a:cubicBezTo>
                      <a:pt x="30" y="2"/>
                      <a:pt x="32" y="0"/>
                      <a:pt x="37" y="2"/>
                    </a:cubicBezTo>
                    <a:cubicBezTo>
                      <a:pt x="42" y="4"/>
                      <a:pt x="45" y="1"/>
                      <a:pt x="50" y="5"/>
                    </a:cubicBezTo>
                    <a:cubicBezTo>
                      <a:pt x="55" y="8"/>
                      <a:pt x="62" y="8"/>
                      <a:pt x="64" y="11"/>
                    </a:cubicBezTo>
                    <a:cubicBezTo>
                      <a:pt x="66" y="14"/>
                      <a:pt x="66" y="16"/>
                      <a:pt x="68" y="19"/>
                    </a:cubicBezTo>
                    <a:cubicBezTo>
                      <a:pt x="70" y="22"/>
                      <a:pt x="76" y="16"/>
                      <a:pt x="79" y="17"/>
                    </a:cubicBezTo>
                    <a:cubicBezTo>
                      <a:pt x="83" y="18"/>
                      <a:pt x="87" y="21"/>
                      <a:pt x="82" y="22"/>
                    </a:cubicBezTo>
                    <a:cubicBezTo>
                      <a:pt x="78" y="22"/>
                      <a:pt x="71" y="26"/>
                      <a:pt x="75" y="27"/>
                    </a:cubicBezTo>
                    <a:cubicBezTo>
                      <a:pt x="79" y="27"/>
                      <a:pt x="87" y="24"/>
                      <a:pt x="92" y="28"/>
                    </a:cubicBezTo>
                    <a:cubicBezTo>
                      <a:pt x="96" y="32"/>
                      <a:pt x="103" y="32"/>
                      <a:pt x="100" y="3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3" name="Freeform 440">
                <a:extLst>
                  <a:ext uri="{FF2B5EF4-FFF2-40B4-BE49-F238E27FC236}">
                    <a16:creationId xmlns:a16="http://schemas.microsoft.com/office/drawing/2014/main" id="{BE5AF8EE-E3F8-4DEB-BC72-F2B490B85001}"/>
                  </a:ext>
                </a:extLst>
              </p:cNvPr>
              <p:cNvSpPr>
                <a:spLocks/>
              </p:cNvSpPr>
              <p:nvPr/>
            </p:nvSpPr>
            <p:spPr bwMode="auto">
              <a:xfrm>
                <a:off x="4518125" y="3285206"/>
                <a:ext cx="39379" cy="16877"/>
              </a:xfrm>
              <a:custGeom>
                <a:avLst/>
                <a:gdLst>
                  <a:gd name="T0" fmla="*/ 3 w 43"/>
                  <a:gd name="T1" fmla="*/ 2 h 18"/>
                  <a:gd name="T2" fmla="*/ 12 w 43"/>
                  <a:gd name="T3" fmla="*/ 1 h 18"/>
                  <a:gd name="T4" fmla="*/ 21 w 43"/>
                  <a:gd name="T5" fmla="*/ 1 h 18"/>
                  <a:gd name="T6" fmla="*/ 28 w 43"/>
                  <a:gd name="T7" fmla="*/ 2 h 18"/>
                  <a:gd name="T8" fmla="*/ 37 w 43"/>
                  <a:gd name="T9" fmla="*/ 4 h 18"/>
                  <a:gd name="T10" fmla="*/ 41 w 43"/>
                  <a:gd name="T11" fmla="*/ 6 h 18"/>
                  <a:gd name="T12" fmla="*/ 41 w 43"/>
                  <a:gd name="T13" fmla="*/ 12 h 18"/>
                  <a:gd name="T14" fmla="*/ 34 w 43"/>
                  <a:gd name="T15" fmla="*/ 15 h 18"/>
                  <a:gd name="T16" fmla="*/ 26 w 43"/>
                  <a:gd name="T17" fmla="*/ 17 h 18"/>
                  <a:gd name="T18" fmla="*/ 17 w 43"/>
                  <a:gd name="T19" fmla="*/ 18 h 18"/>
                  <a:gd name="T20" fmla="*/ 9 w 43"/>
                  <a:gd name="T21" fmla="*/ 17 h 18"/>
                  <a:gd name="T22" fmla="*/ 1 w 43"/>
                  <a:gd name="T23" fmla="*/ 14 h 18"/>
                  <a:gd name="T24" fmla="*/ 2 w 43"/>
                  <a:gd name="T25" fmla="*/ 9 h 18"/>
                  <a:gd name="T26" fmla="*/ 3 w 43"/>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18">
                    <a:moveTo>
                      <a:pt x="3" y="2"/>
                    </a:moveTo>
                    <a:cubicBezTo>
                      <a:pt x="4" y="1"/>
                      <a:pt x="7" y="1"/>
                      <a:pt x="12" y="1"/>
                    </a:cubicBezTo>
                    <a:cubicBezTo>
                      <a:pt x="17" y="2"/>
                      <a:pt x="16" y="1"/>
                      <a:pt x="21" y="1"/>
                    </a:cubicBezTo>
                    <a:cubicBezTo>
                      <a:pt x="26" y="2"/>
                      <a:pt x="24" y="0"/>
                      <a:pt x="28" y="2"/>
                    </a:cubicBezTo>
                    <a:cubicBezTo>
                      <a:pt x="32" y="3"/>
                      <a:pt x="34" y="3"/>
                      <a:pt x="37" y="4"/>
                    </a:cubicBezTo>
                    <a:cubicBezTo>
                      <a:pt x="39" y="5"/>
                      <a:pt x="40" y="2"/>
                      <a:pt x="41" y="6"/>
                    </a:cubicBezTo>
                    <a:cubicBezTo>
                      <a:pt x="42" y="9"/>
                      <a:pt x="43" y="9"/>
                      <a:pt x="41" y="12"/>
                    </a:cubicBezTo>
                    <a:cubicBezTo>
                      <a:pt x="38" y="15"/>
                      <a:pt x="40" y="15"/>
                      <a:pt x="34" y="15"/>
                    </a:cubicBezTo>
                    <a:cubicBezTo>
                      <a:pt x="28" y="16"/>
                      <a:pt x="29" y="16"/>
                      <a:pt x="26" y="17"/>
                    </a:cubicBezTo>
                    <a:cubicBezTo>
                      <a:pt x="23" y="18"/>
                      <a:pt x="22" y="18"/>
                      <a:pt x="17" y="18"/>
                    </a:cubicBezTo>
                    <a:cubicBezTo>
                      <a:pt x="11" y="17"/>
                      <a:pt x="12" y="17"/>
                      <a:pt x="9" y="17"/>
                    </a:cubicBezTo>
                    <a:cubicBezTo>
                      <a:pt x="6" y="17"/>
                      <a:pt x="1" y="17"/>
                      <a:pt x="1" y="14"/>
                    </a:cubicBezTo>
                    <a:cubicBezTo>
                      <a:pt x="2" y="11"/>
                      <a:pt x="4" y="12"/>
                      <a:pt x="2" y="9"/>
                    </a:cubicBezTo>
                    <a:cubicBezTo>
                      <a:pt x="0" y="5"/>
                      <a:pt x="1" y="1"/>
                      <a:pt x="3" y="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4" name="Oval 323">
                <a:extLst>
                  <a:ext uri="{FF2B5EF4-FFF2-40B4-BE49-F238E27FC236}">
                    <a16:creationId xmlns:a16="http://schemas.microsoft.com/office/drawing/2014/main" id="{AA889D63-4A93-4EBC-A98D-28EA6A2A9A85}"/>
                  </a:ext>
                </a:extLst>
              </p:cNvPr>
              <p:cNvSpPr/>
              <p:nvPr/>
            </p:nvSpPr>
            <p:spPr>
              <a:xfrm>
                <a:off x="6707213" y="3691147"/>
                <a:ext cx="175368" cy="1753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25" name="Group 324">
                <a:extLst>
                  <a:ext uri="{FF2B5EF4-FFF2-40B4-BE49-F238E27FC236}">
                    <a16:creationId xmlns:a16="http://schemas.microsoft.com/office/drawing/2014/main" id="{06C4AD04-6694-4BDB-9B53-78AD6A2405FE}"/>
                  </a:ext>
                </a:extLst>
              </p:cNvPr>
              <p:cNvGrpSpPr/>
              <p:nvPr/>
            </p:nvGrpSpPr>
            <p:grpSpPr>
              <a:xfrm>
                <a:off x="5462283" y="2799532"/>
                <a:ext cx="2220225" cy="1864877"/>
                <a:chOff x="3447644" y="2875743"/>
                <a:chExt cx="2960300" cy="2486502"/>
              </a:xfrm>
              <a:grpFill/>
            </p:grpSpPr>
            <p:sp>
              <p:nvSpPr>
                <p:cNvPr id="444" name="Freeform 13">
                  <a:extLst>
                    <a:ext uri="{FF2B5EF4-FFF2-40B4-BE49-F238E27FC236}">
                      <a16:creationId xmlns:a16="http://schemas.microsoft.com/office/drawing/2014/main" id="{5F1BEAA7-F457-4733-8BC3-095FA0ADE95D}"/>
                    </a:ext>
                  </a:extLst>
                </p:cNvPr>
                <p:cNvSpPr>
                  <a:spLocks/>
                </p:cNvSpPr>
                <p:nvPr/>
              </p:nvSpPr>
              <p:spPr bwMode="auto">
                <a:xfrm>
                  <a:off x="3971447" y="2883244"/>
                  <a:ext cx="613813" cy="623814"/>
                </a:xfrm>
                <a:custGeom>
                  <a:avLst/>
                  <a:gdLst>
                    <a:gd name="T0" fmla="*/ 498 w 500"/>
                    <a:gd name="T1" fmla="*/ 384 h 507"/>
                    <a:gd name="T2" fmla="*/ 332 w 500"/>
                    <a:gd name="T3" fmla="*/ 501 h 507"/>
                    <a:gd name="T4" fmla="*/ 303 w 500"/>
                    <a:gd name="T5" fmla="*/ 506 h 507"/>
                    <a:gd name="T6" fmla="*/ 286 w 500"/>
                    <a:gd name="T7" fmla="*/ 494 h 507"/>
                    <a:gd name="T8" fmla="*/ 270 w 500"/>
                    <a:gd name="T9" fmla="*/ 480 h 507"/>
                    <a:gd name="T10" fmla="*/ 253 w 500"/>
                    <a:gd name="T11" fmla="*/ 474 h 507"/>
                    <a:gd name="T12" fmla="*/ 238 w 500"/>
                    <a:gd name="T13" fmla="*/ 460 h 507"/>
                    <a:gd name="T14" fmla="*/ 91 w 500"/>
                    <a:gd name="T15" fmla="*/ 342 h 507"/>
                    <a:gd name="T16" fmla="*/ 1 w 500"/>
                    <a:gd name="T17" fmla="*/ 274 h 507"/>
                    <a:gd name="T18" fmla="*/ 0 w 500"/>
                    <a:gd name="T19" fmla="*/ 265 h 507"/>
                    <a:gd name="T20" fmla="*/ 11 w 500"/>
                    <a:gd name="T21" fmla="*/ 229 h 507"/>
                    <a:gd name="T22" fmla="*/ 34 w 500"/>
                    <a:gd name="T23" fmla="*/ 214 h 507"/>
                    <a:gd name="T24" fmla="*/ 58 w 500"/>
                    <a:gd name="T25" fmla="*/ 207 h 507"/>
                    <a:gd name="T26" fmla="*/ 89 w 500"/>
                    <a:gd name="T27" fmla="*/ 190 h 507"/>
                    <a:gd name="T28" fmla="*/ 124 w 500"/>
                    <a:gd name="T29" fmla="*/ 173 h 507"/>
                    <a:gd name="T30" fmla="*/ 120 w 500"/>
                    <a:gd name="T31" fmla="*/ 154 h 507"/>
                    <a:gd name="T32" fmla="*/ 144 w 500"/>
                    <a:gd name="T33" fmla="*/ 143 h 507"/>
                    <a:gd name="T34" fmla="*/ 158 w 500"/>
                    <a:gd name="T35" fmla="*/ 140 h 507"/>
                    <a:gd name="T36" fmla="*/ 183 w 500"/>
                    <a:gd name="T37" fmla="*/ 142 h 507"/>
                    <a:gd name="T38" fmla="*/ 186 w 500"/>
                    <a:gd name="T39" fmla="*/ 126 h 507"/>
                    <a:gd name="T40" fmla="*/ 178 w 500"/>
                    <a:gd name="T41" fmla="*/ 104 h 507"/>
                    <a:gd name="T42" fmla="*/ 176 w 500"/>
                    <a:gd name="T43" fmla="*/ 73 h 507"/>
                    <a:gd name="T44" fmla="*/ 165 w 500"/>
                    <a:gd name="T45" fmla="*/ 57 h 507"/>
                    <a:gd name="T46" fmla="*/ 195 w 500"/>
                    <a:gd name="T47" fmla="*/ 43 h 507"/>
                    <a:gd name="T48" fmla="*/ 221 w 500"/>
                    <a:gd name="T49" fmla="*/ 31 h 507"/>
                    <a:gd name="T50" fmla="*/ 254 w 500"/>
                    <a:gd name="T51" fmla="*/ 17 h 507"/>
                    <a:gd name="T52" fmla="*/ 292 w 500"/>
                    <a:gd name="T53" fmla="*/ 10 h 507"/>
                    <a:gd name="T54" fmla="*/ 335 w 500"/>
                    <a:gd name="T55" fmla="*/ 7 h 507"/>
                    <a:gd name="T56" fmla="*/ 356 w 500"/>
                    <a:gd name="T57" fmla="*/ 8 h 507"/>
                    <a:gd name="T58" fmla="*/ 385 w 500"/>
                    <a:gd name="T59" fmla="*/ 6 h 507"/>
                    <a:gd name="T60" fmla="*/ 412 w 500"/>
                    <a:gd name="T61" fmla="*/ 6 h 507"/>
                    <a:gd name="T62" fmla="*/ 419 w 500"/>
                    <a:gd name="T63" fmla="*/ 11 h 507"/>
                    <a:gd name="T64" fmla="*/ 413 w 500"/>
                    <a:gd name="T65" fmla="*/ 28 h 507"/>
                    <a:gd name="T66" fmla="*/ 413 w 500"/>
                    <a:gd name="T67" fmla="*/ 50 h 507"/>
                    <a:gd name="T68" fmla="*/ 406 w 500"/>
                    <a:gd name="T69" fmla="*/ 75 h 507"/>
                    <a:gd name="T70" fmla="*/ 395 w 500"/>
                    <a:gd name="T71" fmla="*/ 99 h 507"/>
                    <a:gd name="T72" fmla="*/ 414 w 500"/>
                    <a:gd name="T73" fmla="*/ 123 h 507"/>
                    <a:gd name="T74" fmla="*/ 431 w 500"/>
                    <a:gd name="T75" fmla="*/ 143 h 507"/>
                    <a:gd name="T76" fmla="*/ 438 w 500"/>
                    <a:gd name="T77" fmla="*/ 182 h 507"/>
                    <a:gd name="T78" fmla="*/ 443 w 500"/>
                    <a:gd name="T79" fmla="*/ 194 h 507"/>
                    <a:gd name="T80" fmla="*/ 447 w 500"/>
                    <a:gd name="T81" fmla="*/ 214 h 507"/>
                    <a:gd name="T82" fmla="*/ 450 w 500"/>
                    <a:gd name="T83" fmla="*/ 255 h 507"/>
                    <a:gd name="T84" fmla="*/ 450 w 500"/>
                    <a:gd name="T85" fmla="*/ 283 h 507"/>
                    <a:gd name="T86" fmla="*/ 448 w 500"/>
                    <a:gd name="T87" fmla="*/ 323 h 507"/>
                    <a:gd name="T88" fmla="*/ 461 w 500"/>
                    <a:gd name="T89" fmla="*/ 354 h 507"/>
                    <a:gd name="T90" fmla="*/ 492 w 500"/>
                    <a:gd name="T91" fmla="*/ 363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0" h="507">
                      <a:moveTo>
                        <a:pt x="500" y="382"/>
                      </a:moveTo>
                      <a:cubicBezTo>
                        <a:pt x="500" y="383"/>
                        <a:pt x="499" y="383"/>
                        <a:pt x="498" y="384"/>
                      </a:cubicBezTo>
                      <a:cubicBezTo>
                        <a:pt x="416" y="435"/>
                        <a:pt x="365" y="482"/>
                        <a:pt x="355" y="490"/>
                      </a:cubicBezTo>
                      <a:cubicBezTo>
                        <a:pt x="345" y="497"/>
                        <a:pt x="343" y="499"/>
                        <a:pt x="332" y="501"/>
                      </a:cubicBezTo>
                      <a:cubicBezTo>
                        <a:pt x="323" y="502"/>
                        <a:pt x="319" y="504"/>
                        <a:pt x="312" y="505"/>
                      </a:cubicBezTo>
                      <a:cubicBezTo>
                        <a:pt x="309" y="505"/>
                        <a:pt x="306" y="506"/>
                        <a:pt x="303" y="506"/>
                      </a:cubicBezTo>
                      <a:cubicBezTo>
                        <a:pt x="290" y="507"/>
                        <a:pt x="296" y="507"/>
                        <a:pt x="286" y="506"/>
                      </a:cubicBezTo>
                      <a:cubicBezTo>
                        <a:pt x="276" y="505"/>
                        <a:pt x="286" y="500"/>
                        <a:pt x="286" y="494"/>
                      </a:cubicBezTo>
                      <a:cubicBezTo>
                        <a:pt x="286" y="488"/>
                        <a:pt x="284" y="488"/>
                        <a:pt x="282" y="483"/>
                      </a:cubicBezTo>
                      <a:cubicBezTo>
                        <a:pt x="281" y="478"/>
                        <a:pt x="280" y="482"/>
                        <a:pt x="270" y="480"/>
                      </a:cubicBezTo>
                      <a:cubicBezTo>
                        <a:pt x="261" y="478"/>
                        <a:pt x="268" y="478"/>
                        <a:pt x="265" y="474"/>
                      </a:cubicBezTo>
                      <a:cubicBezTo>
                        <a:pt x="262" y="469"/>
                        <a:pt x="261" y="475"/>
                        <a:pt x="253" y="474"/>
                      </a:cubicBezTo>
                      <a:cubicBezTo>
                        <a:pt x="244" y="473"/>
                        <a:pt x="250" y="470"/>
                        <a:pt x="247" y="465"/>
                      </a:cubicBezTo>
                      <a:cubicBezTo>
                        <a:pt x="245" y="460"/>
                        <a:pt x="245" y="463"/>
                        <a:pt x="238" y="460"/>
                      </a:cubicBezTo>
                      <a:cubicBezTo>
                        <a:pt x="231" y="458"/>
                        <a:pt x="238" y="452"/>
                        <a:pt x="238" y="452"/>
                      </a:cubicBezTo>
                      <a:cubicBezTo>
                        <a:pt x="91" y="342"/>
                        <a:pt x="91" y="342"/>
                        <a:pt x="91" y="342"/>
                      </a:cubicBezTo>
                      <a:cubicBezTo>
                        <a:pt x="1" y="275"/>
                        <a:pt x="1" y="275"/>
                        <a:pt x="1" y="275"/>
                      </a:cubicBezTo>
                      <a:cubicBezTo>
                        <a:pt x="1" y="274"/>
                        <a:pt x="1" y="274"/>
                        <a:pt x="1" y="274"/>
                      </a:cubicBezTo>
                      <a:cubicBezTo>
                        <a:pt x="2" y="265"/>
                        <a:pt x="2" y="265"/>
                        <a:pt x="2" y="265"/>
                      </a:cubicBezTo>
                      <a:cubicBezTo>
                        <a:pt x="0" y="265"/>
                        <a:pt x="0" y="265"/>
                        <a:pt x="0" y="265"/>
                      </a:cubicBezTo>
                      <a:cubicBezTo>
                        <a:pt x="2" y="240"/>
                        <a:pt x="2" y="240"/>
                        <a:pt x="2" y="240"/>
                      </a:cubicBezTo>
                      <a:cubicBezTo>
                        <a:pt x="2" y="240"/>
                        <a:pt x="6" y="234"/>
                        <a:pt x="11" y="229"/>
                      </a:cubicBezTo>
                      <a:cubicBezTo>
                        <a:pt x="17" y="225"/>
                        <a:pt x="15" y="225"/>
                        <a:pt x="23" y="221"/>
                      </a:cubicBezTo>
                      <a:cubicBezTo>
                        <a:pt x="30" y="217"/>
                        <a:pt x="29" y="216"/>
                        <a:pt x="34" y="214"/>
                      </a:cubicBezTo>
                      <a:cubicBezTo>
                        <a:pt x="39" y="212"/>
                        <a:pt x="46" y="213"/>
                        <a:pt x="50" y="214"/>
                      </a:cubicBezTo>
                      <a:cubicBezTo>
                        <a:pt x="55" y="214"/>
                        <a:pt x="56" y="211"/>
                        <a:pt x="58" y="207"/>
                      </a:cubicBezTo>
                      <a:cubicBezTo>
                        <a:pt x="59" y="204"/>
                        <a:pt x="71" y="205"/>
                        <a:pt x="80" y="203"/>
                      </a:cubicBezTo>
                      <a:cubicBezTo>
                        <a:pt x="89" y="201"/>
                        <a:pt x="83" y="197"/>
                        <a:pt x="89" y="190"/>
                      </a:cubicBezTo>
                      <a:cubicBezTo>
                        <a:pt x="96" y="182"/>
                        <a:pt x="103" y="185"/>
                        <a:pt x="106" y="183"/>
                      </a:cubicBezTo>
                      <a:cubicBezTo>
                        <a:pt x="110" y="181"/>
                        <a:pt x="115" y="175"/>
                        <a:pt x="124" y="173"/>
                      </a:cubicBezTo>
                      <a:cubicBezTo>
                        <a:pt x="132" y="171"/>
                        <a:pt x="123" y="167"/>
                        <a:pt x="123" y="162"/>
                      </a:cubicBezTo>
                      <a:cubicBezTo>
                        <a:pt x="123" y="157"/>
                        <a:pt x="120" y="156"/>
                        <a:pt x="120" y="154"/>
                      </a:cubicBezTo>
                      <a:cubicBezTo>
                        <a:pt x="121" y="152"/>
                        <a:pt x="134" y="155"/>
                        <a:pt x="136" y="154"/>
                      </a:cubicBezTo>
                      <a:cubicBezTo>
                        <a:pt x="138" y="153"/>
                        <a:pt x="143" y="148"/>
                        <a:pt x="144" y="143"/>
                      </a:cubicBezTo>
                      <a:cubicBezTo>
                        <a:pt x="145" y="138"/>
                        <a:pt x="149" y="142"/>
                        <a:pt x="150" y="140"/>
                      </a:cubicBezTo>
                      <a:cubicBezTo>
                        <a:pt x="152" y="138"/>
                        <a:pt x="155" y="140"/>
                        <a:pt x="158" y="140"/>
                      </a:cubicBezTo>
                      <a:cubicBezTo>
                        <a:pt x="161" y="140"/>
                        <a:pt x="169" y="141"/>
                        <a:pt x="175" y="142"/>
                      </a:cubicBezTo>
                      <a:cubicBezTo>
                        <a:pt x="182" y="144"/>
                        <a:pt x="177" y="143"/>
                        <a:pt x="183" y="142"/>
                      </a:cubicBezTo>
                      <a:cubicBezTo>
                        <a:pt x="188" y="142"/>
                        <a:pt x="184" y="138"/>
                        <a:pt x="186" y="136"/>
                      </a:cubicBezTo>
                      <a:cubicBezTo>
                        <a:pt x="188" y="134"/>
                        <a:pt x="189" y="129"/>
                        <a:pt x="186" y="126"/>
                      </a:cubicBezTo>
                      <a:cubicBezTo>
                        <a:pt x="184" y="124"/>
                        <a:pt x="186" y="124"/>
                        <a:pt x="180" y="117"/>
                      </a:cubicBezTo>
                      <a:cubicBezTo>
                        <a:pt x="174" y="109"/>
                        <a:pt x="178" y="111"/>
                        <a:pt x="178" y="104"/>
                      </a:cubicBezTo>
                      <a:cubicBezTo>
                        <a:pt x="177" y="97"/>
                        <a:pt x="178" y="99"/>
                        <a:pt x="176" y="92"/>
                      </a:cubicBezTo>
                      <a:cubicBezTo>
                        <a:pt x="174" y="84"/>
                        <a:pt x="175" y="81"/>
                        <a:pt x="176" y="73"/>
                      </a:cubicBezTo>
                      <a:cubicBezTo>
                        <a:pt x="177" y="65"/>
                        <a:pt x="172" y="65"/>
                        <a:pt x="169" y="61"/>
                      </a:cubicBezTo>
                      <a:cubicBezTo>
                        <a:pt x="167" y="59"/>
                        <a:pt x="166" y="58"/>
                        <a:pt x="165" y="57"/>
                      </a:cubicBezTo>
                      <a:cubicBezTo>
                        <a:pt x="169" y="58"/>
                        <a:pt x="174" y="58"/>
                        <a:pt x="178" y="55"/>
                      </a:cubicBezTo>
                      <a:cubicBezTo>
                        <a:pt x="184" y="51"/>
                        <a:pt x="188" y="47"/>
                        <a:pt x="195" y="43"/>
                      </a:cubicBezTo>
                      <a:cubicBezTo>
                        <a:pt x="203" y="39"/>
                        <a:pt x="203" y="35"/>
                        <a:pt x="210" y="36"/>
                      </a:cubicBezTo>
                      <a:cubicBezTo>
                        <a:pt x="217" y="38"/>
                        <a:pt x="218" y="35"/>
                        <a:pt x="221" y="31"/>
                      </a:cubicBezTo>
                      <a:cubicBezTo>
                        <a:pt x="224" y="27"/>
                        <a:pt x="227" y="25"/>
                        <a:pt x="234" y="23"/>
                      </a:cubicBezTo>
                      <a:cubicBezTo>
                        <a:pt x="241" y="21"/>
                        <a:pt x="241" y="18"/>
                        <a:pt x="254" y="17"/>
                      </a:cubicBezTo>
                      <a:cubicBezTo>
                        <a:pt x="266" y="17"/>
                        <a:pt x="269" y="15"/>
                        <a:pt x="275" y="14"/>
                      </a:cubicBezTo>
                      <a:cubicBezTo>
                        <a:pt x="281" y="13"/>
                        <a:pt x="281" y="13"/>
                        <a:pt x="292" y="10"/>
                      </a:cubicBezTo>
                      <a:cubicBezTo>
                        <a:pt x="304" y="7"/>
                        <a:pt x="307" y="5"/>
                        <a:pt x="310" y="6"/>
                      </a:cubicBezTo>
                      <a:cubicBezTo>
                        <a:pt x="313" y="7"/>
                        <a:pt x="331" y="5"/>
                        <a:pt x="335" y="7"/>
                      </a:cubicBezTo>
                      <a:cubicBezTo>
                        <a:pt x="339" y="9"/>
                        <a:pt x="343" y="16"/>
                        <a:pt x="347" y="13"/>
                      </a:cubicBezTo>
                      <a:cubicBezTo>
                        <a:pt x="352" y="10"/>
                        <a:pt x="348" y="9"/>
                        <a:pt x="356" y="8"/>
                      </a:cubicBezTo>
                      <a:cubicBezTo>
                        <a:pt x="365" y="7"/>
                        <a:pt x="364" y="0"/>
                        <a:pt x="367" y="2"/>
                      </a:cubicBezTo>
                      <a:cubicBezTo>
                        <a:pt x="370" y="4"/>
                        <a:pt x="372" y="8"/>
                        <a:pt x="385" y="6"/>
                      </a:cubicBezTo>
                      <a:cubicBezTo>
                        <a:pt x="397" y="5"/>
                        <a:pt x="397" y="1"/>
                        <a:pt x="400" y="3"/>
                      </a:cubicBezTo>
                      <a:cubicBezTo>
                        <a:pt x="403" y="5"/>
                        <a:pt x="404" y="6"/>
                        <a:pt x="412" y="6"/>
                      </a:cubicBezTo>
                      <a:cubicBezTo>
                        <a:pt x="416" y="6"/>
                        <a:pt x="419" y="6"/>
                        <a:pt x="422" y="5"/>
                      </a:cubicBezTo>
                      <a:cubicBezTo>
                        <a:pt x="422" y="7"/>
                        <a:pt x="422" y="9"/>
                        <a:pt x="419" y="11"/>
                      </a:cubicBezTo>
                      <a:cubicBezTo>
                        <a:pt x="414" y="13"/>
                        <a:pt x="408" y="16"/>
                        <a:pt x="411" y="19"/>
                      </a:cubicBezTo>
                      <a:cubicBezTo>
                        <a:pt x="414" y="22"/>
                        <a:pt x="417" y="23"/>
                        <a:pt x="413" y="28"/>
                      </a:cubicBezTo>
                      <a:cubicBezTo>
                        <a:pt x="409" y="34"/>
                        <a:pt x="409" y="34"/>
                        <a:pt x="411" y="37"/>
                      </a:cubicBezTo>
                      <a:cubicBezTo>
                        <a:pt x="413" y="40"/>
                        <a:pt x="413" y="41"/>
                        <a:pt x="413" y="50"/>
                      </a:cubicBezTo>
                      <a:cubicBezTo>
                        <a:pt x="413" y="59"/>
                        <a:pt x="418" y="60"/>
                        <a:pt x="413" y="65"/>
                      </a:cubicBezTo>
                      <a:cubicBezTo>
                        <a:pt x="409" y="70"/>
                        <a:pt x="414" y="69"/>
                        <a:pt x="406" y="75"/>
                      </a:cubicBezTo>
                      <a:cubicBezTo>
                        <a:pt x="398" y="82"/>
                        <a:pt x="395" y="82"/>
                        <a:pt x="395" y="87"/>
                      </a:cubicBezTo>
                      <a:cubicBezTo>
                        <a:pt x="395" y="93"/>
                        <a:pt x="392" y="94"/>
                        <a:pt x="395" y="99"/>
                      </a:cubicBezTo>
                      <a:cubicBezTo>
                        <a:pt x="398" y="105"/>
                        <a:pt x="398" y="110"/>
                        <a:pt x="403" y="114"/>
                      </a:cubicBezTo>
                      <a:cubicBezTo>
                        <a:pt x="409" y="119"/>
                        <a:pt x="413" y="119"/>
                        <a:pt x="414" y="123"/>
                      </a:cubicBezTo>
                      <a:cubicBezTo>
                        <a:pt x="415" y="128"/>
                        <a:pt x="416" y="130"/>
                        <a:pt x="421" y="134"/>
                      </a:cubicBezTo>
                      <a:cubicBezTo>
                        <a:pt x="425" y="137"/>
                        <a:pt x="430" y="134"/>
                        <a:pt x="431" y="143"/>
                      </a:cubicBezTo>
                      <a:cubicBezTo>
                        <a:pt x="432" y="152"/>
                        <a:pt x="433" y="149"/>
                        <a:pt x="435" y="159"/>
                      </a:cubicBezTo>
                      <a:cubicBezTo>
                        <a:pt x="437" y="170"/>
                        <a:pt x="437" y="177"/>
                        <a:pt x="438" y="182"/>
                      </a:cubicBezTo>
                      <a:cubicBezTo>
                        <a:pt x="439" y="188"/>
                        <a:pt x="441" y="190"/>
                        <a:pt x="441" y="191"/>
                      </a:cubicBezTo>
                      <a:cubicBezTo>
                        <a:pt x="441" y="192"/>
                        <a:pt x="441" y="192"/>
                        <a:pt x="443" y="194"/>
                      </a:cubicBezTo>
                      <a:cubicBezTo>
                        <a:pt x="442" y="195"/>
                        <a:pt x="441" y="195"/>
                        <a:pt x="441" y="195"/>
                      </a:cubicBezTo>
                      <a:cubicBezTo>
                        <a:pt x="431" y="199"/>
                        <a:pt x="441" y="206"/>
                        <a:pt x="447" y="214"/>
                      </a:cubicBezTo>
                      <a:cubicBezTo>
                        <a:pt x="453" y="222"/>
                        <a:pt x="447" y="221"/>
                        <a:pt x="449" y="233"/>
                      </a:cubicBezTo>
                      <a:cubicBezTo>
                        <a:pt x="450" y="244"/>
                        <a:pt x="447" y="250"/>
                        <a:pt x="450" y="255"/>
                      </a:cubicBezTo>
                      <a:cubicBezTo>
                        <a:pt x="452" y="259"/>
                        <a:pt x="453" y="267"/>
                        <a:pt x="448" y="270"/>
                      </a:cubicBezTo>
                      <a:cubicBezTo>
                        <a:pt x="442" y="273"/>
                        <a:pt x="448" y="280"/>
                        <a:pt x="450" y="283"/>
                      </a:cubicBezTo>
                      <a:cubicBezTo>
                        <a:pt x="453" y="287"/>
                        <a:pt x="451" y="296"/>
                        <a:pt x="440" y="303"/>
                      </a:cubicBezTo>
                      <a:cubicBezTo>
                        <a:pt x="428" y="311"/>
                        <a:pt x="443" y="319"/>
                        <a:pt x="448" y="323"/>
                      </a:cubicBezTo>
                      <a:cubicBezTo>
                        <a:pt x="454" y="328"/>
                        <a:pt x="455" y="334"/>
                        <a:pt x="455" y="340"/>
                      </a:cubicBezTo>
                      <a:cubicBezTo>
                        <a:pt x="455" y="346"/>
                        <a:pt x="455" y="347"/>
                        <a:pt x="461" y="354"/>
                      </a:cubicBezTo>
                      <a:cubicBezTo>
                        <a:pt x="467" y="361"/>
                        <a:pt x="467" y="354"/>
                        <a:pt x="473" y="354"/>
                      </a:cubicBezTo>
                      <a:cubicBezTo>
                        <a:pt x="480" y="354"/>
                        <a:pt x="485" y="359"/>
                        <a:pt x="492" y="363"/>
                      </a:cubicBezTo>
                      <a:cubicBezTo>
                        <a:pt x="498" y="366"/>
                        <a:pt x="497" y="371"/>
                        <a:pt x="500" y="38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5" name="Freeform 14">
                  <a:extLst>
                    <a:ext uri="{FF2B5EF4-FFF2-40B4-BE49-F238E27FC236}">
                      <a16:creationId xmlns:a16="http://schemas.microsoft.com/office/drawing/2014/main" id="{DA21BE8E-E7D0-4190-8409-BBBD357BD90A}"/>
                    </a:ext>
                  </a:extLst>
                </p:cNvPr>
                <p:cNvSpPr>
                  <a:spLocks/>
                </p:cNvSpPr>
                <p:nvPr/>
              </p:nvSpPr>
              <p:spPr bwMode="auto">
                <a:xfrm>
                  <a:off x="4496501" y="3019508"/>
                  <a:ext cx="483799" cy="472548"/>
                </a:xfrm>
                <a:custGeom>
                  <a:avLst/>
                  <a:gdLst>
                    <a:gd name="T0" fmla="*/ 368 w 393"/>
                    <a:gd name="T1" fmla="*/ 383 h 384"/>
                    <a:gd name="T2" fmla="*/ 173 w 393"/>
                    <a:gd name="T3" fmla="*/ 273 h 384"/>
                    <a:gd name="T4" fmla="*/ 130 w 393"/>
                    <a:gd name="T5" fmla="*/ 296 h 384"/>
                    <a:gd name="T6" fmla="*/ 70 w 393"/>
                    <a:gd name="T7" fmla="*/ 273 h 384"/>
                    <a:gd name="T8" fmla="*/ 64 w 393"/>
                    <a:gd name="T9" fmla="*/ 252 h 384"/>
                    <a:gd name="T10" fmla="*/ 33 w 393"/>
                    <a:gd name="T11" fmla="*/ 243 h 384"/>
                    <a:gd name="T12" fmla="*/ 20 w 393"/>
                    <a:gd name="T13" fmla="*/ 212 h 384"/>
                    <a:gd name="T14" fmla="*/ 22 w 393"/>
                    <a:gd name="T15" fmla="*/ 172 h 384"/>
                    <a:gd name="T16" fmla="*/ 22 w 393"/>
                    <a:gd name="T17" fmla="*/ 144 h 384"/>
                    <a:gd name="T18" fmla="*/ 19 w 393"/>
                    <a:gd name="T19" fmla="*/ 103 h 384"/>
                    <a:gd name="T20" fmla="*/ 15 w 393"/>
                    <a:gd name="T21" fmla="*/ 83 h 384"/>
                    <a:gd name="T22" fmla="*/ 32 w 393"/>
                    <a:gd name="T23" fmla="*/ 55 h 384"/>
                    <a:gd name="T24" fmla="*/ 49 w 393"/>
                    <a:gd name="T25" fmla="*/ 29 h 384"/>
                    <a:gd name="T26" fmla="*/ 60 w 393"/>
                    <a:gd name="T27" fmla="*/ 0 h 384"/>
                    <a:gd name="T28" fmla="*/ 85 w 393"/>
                    <a:gd name="T29" fmla="*/ 9 h 384"/>
                    <a:gd name="T30" fmla="*/ 113 w 393"/>
                    <a:gd name="T31" fmla="*/ 8 h 384"/>
                    <a:gd name="T32" fmla="*/ 134 w 393"/>
                    <a:gd name="T33" fmla="*/ 19 h 384"/>
                    <a:gd name="T34" fmla="*/ 152 w 393"/>
                    <a:gd name="T35" fmla="*/ 30 h 384"/>
                    <a:gd name="T36" fmla="*/ 168 w 393"/>
                    <a:gd name="T37" fmla="*/ 52 h 384"/>
                    <a:gd name="T38" fmla="*/ 194 w 393"/>
                    <a:gd name="T39" fmla="*/ 54 h 384"/>
                    <a:gd name="T40" fmla="*/ 222 w 393"/>
                    <a:gd name="T41" fmla="*/ 67 h 384"/>
                    <a:gd name="T42" fmla="*/ 247 w 393"/>
                    <a:gd name="T43" fmla="*/ 82 h 384"/>
                    <a:gd name="T44" fmla="*/ 269 w 393"/>
                    <a:gd name="T45" fmla="*/ 62 h 384"/>
                    <a:gd name="T46" fmla="*/ 266 w 393"/>
                    <a:gd name="T47" fmla="*/ 26 h 384"/>
                    <a:gd name="T48" fmla="*/ 295 w 393"/>
                    <a:gd name="T49" fmla="*/ 10 h 384"/>
                    <a:gd name="T50" fmla="*/ 326 w 393"/>
                    <a:gd name="T51" fmla="*/ 12 h 384"/>
                    <a:gd name="T52" fmla="*/ 343 w 393"/>
                    <a:gd name="T53" fmla="*/ 27 h 384"/>
                    <a:gd name="T54" fmla="*/ 385 w 393"/>
                    <a:gd name="T55" fmla="*/ 33 h 384"/>
                    <a:gd name="T56" fmla="*/ 380 w 393"/>
                    <a:gd name="T57" fmla="*/ 47 h 384"/>
                    <a:gd name="T58" fmla="*/ 377 w 393"/>
                    <a:gd name="T59" fmla="*/ 84 h 384"/>
                    <a:gd name="T60" fmla="*/ 388 w 393"/>
                    <a:gd name="T61" fmla="*/ 134 h 384"/>
                    <a:gd name="T62" fmla="*/ 393 w 393"/>
                    <a:gd name="T63" fmla="*/ 315 h 384"/>
                    <a:gd name="T64" fmla="*/ 393 w 393"/>
                    <a:gd name="T65" fmla="*/ 36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3" h="384">
                      <a:moveTo>
                        <a:pt x="369" y="372"/>
                      </a:moveTo>
                      <a:cubicBezTo>
                        <a:pt x="369" y="372"/>
                        <a:pt x="373" y="384"/>
                        <a:pt x="368" y="383"/>
                      </a:cubicBezTo>
                      <a:cubicBezTo>
                        <a:pt x="367" y="383"/>
                        <a:pt x="367" y="383"/>
                        <a:pt x="366" y="382"/>
                      </a:cubicBezTo>
                      <a:cubicBezTo>
                        <a:pt x="358" y="378"/>
                        <a:pt x="180" y="272"/>
                        <a:pt x="173" y="273"/>
                      </a:cubicBezTo>
                      <a:cubicBezTo>
                        <a:pt x="169" y="274"/>
                        <a:pt x="157" y="281"/>
                        <a:pt x="146" y="287"/>
                      </a:cubicBezTo>
                      <a:cubicBezTo>
                        <a:pt x="139" y="292"/>
                        <a:pt x="132" y="296"/>
                        <a:pt x="130" y="296"/>
                      </a:cubicBezTo>
                      <a:cubicBezTo>
                        <a:pt x="127" y="296"/>
                        <a:pt x="110" y="275"/>
                        <a:pt x="85" y="273"/>
                      </a:cubicBezTo>
                      <a:cubicBezTo>
                        <a:pt x="78" y="273"/>
                        <a:pt x="74" y="273"/>
                        <a:pt x="70" y="273"/>
                      </a:cubicBezTo>
                      <a:cubicBezTo>
                        <a:pt x="71" y="272"/>
                        <a:pt x="72" y="272"/>
                        <a:pt x="72" y="271"/>
                      </a:cubicBezTo>
                      <a:cubicBezTo>
                        <a:pt x="69" y="260"/>
                        <a:pt x="70" y="255"/>
                        <a:pt x="64" y="252"/>
                      </a:cubicBezTo>
                      <a:cubicBezTo>
                        <a:pt x="57" y="248"/>
                        <a:pt x="52" y="243"/>
                        <a:pt x="45" y="243"/>
                      </a:cubicBezTo>
                      <a:cubicBezTo>
                        <a:pt x="39" y="243"/>
                        <a:pt x="39" y="250"/>
                        <a:pt x="33" y="243"/>
                      </a:cubicBezTo>
                      <a:cubicBezTo>
                        <a:pt x="27" y="236"/>
                        <a:pt x="27" y="235"/>
                        <a:pt x="27" y="229"/>
                      </a:cubicBezTo>
                      <a:cubicBezTo>
                        <a:pt x="27" y="223"/>
                        <a:pt x="26" y="217"/>
                        <a:pt x="20" y="212"/>
                      </a:cubicBezTo>
                      <a:cubicBezTo>
                        <a:pt x="15" y="208"/>
                        <a:pt x="0" y="200"/>
                        <a:pt x="12" y="192"/>
                      </a:cubicBezTo>
                      <a:cubicBezTo>
                        <a:pt x="23" y="185"/>
                        <a:pt x="25" y="176"/>
                        <a:pt x="22" y="172"/>
                      </a:cubicBezTo>
                      <a:cubicBezTo>
                        <a:pt x="20" y="169"/>
                        <a:pt x="14" y="162"/>
                        <a:pt x="20" y="159"/>
                      </a:cubicBezTo>
                      <a:cubicBezTo>
                        <a:pt x="25" y="156"/>
                        <a:pt x="24" y="148"/>
                        <a:pt x="22" y="144"/>
                      </a:cubicBezTo>
                      <a:cubicBezTo>
                        <a:pt x="19" y="139"/>
                        <a:pt x="22" y="133"/>
                        <a:pt x="21" y="122"/>
                      </a:cubicBezTo>
                      <a:cubicBezTo>
                        <a:pt x="19" y="110"/>
                        <a:pt x="25" y="111"/>
                        <a:pt x="19" y="103"/>
                      </a:cubicBezTo>
                      <a:cubicBezTo>
                        <a:pt x="13" y="95"/>
                        <a:pt x="3" y="88"/>
                        <a:pt x="13" y="84"/>
                      </a:cubicBezTo>
                      <a:cubicBezTo>
                        <a:pt x="13" y="84"/>
                        <a:pt x="14" y="84"/>
                        <a:pt x="15" y="83"/>
                      </a:cubicBezTo>
                      <a:cubicBezTo>
                        <a:pt x="23" y="79"/>
                        <a:pt x="25" y="74"/>
                        <a:pt x="29" y="70"/>
                      </a:cubicBezTo>
                      <a:cubicBezTo>
                        <a:pt x="33" y="66"/>
                        <a:pt x="36" y="63"/>
                        <a:pt x="32" y="55"/>
                      </a:cubicBezTo>
                      <a:cubicBezTo>
                        <a:pt x="27" y="48"/>
                        <a:pt x="32" y="42"/>
                        <a:pt x="35" y="41"/>
                      </a:cubicBezTo>
                      <a:cubicBezTo>
                        <a:pt x="38" y="40"/>
                        <a:pt x="43" y="31"/>
                        <a:pt x="49" y="29"/>
                      </a:cubicBezTo>
                      <a:cubicBezTo>
                        <a:pt x="56" y="27"/>
                        <a:pt x="64" y="21"/>
                        <a:pt x="62" y="19"/>
                      </a:cubicBezTo>
                      <a:cubicBezTo>
                        <a:pt x="61" y="18"/>
                        <a:pt x="60" y="5"/>
                        <a:pt x="60" y="0"/>
                      </a:cubicBezTo>
                      <a:cubicBezTo>
                        <a:pt x="62" y="0"/>
                        <a:pt x="65" y="1"/>
                        <a:pt x="70" y="4"/>
                      </a:cubicBezTo>
                      <a:cubicBezTo>
                        <a:pt x="77" y="7"/>
                        <a:pt x="78" y="9"/>
                        <a:pt x="85" y="9"/>
                      </a:cubicBezTo>
                      <a:cubicBezTo>
                        <a:pt x="93" y="8"/>
                        <a:pt x="94" y="9"/>
                        <a:pt x="101" y="7"/>
                      </a:cubicBezTo>
                      <a:cubicBezTo>
                        <a:pt x="108" y="5"/>
                        <a:pt x="110" y="7"/>
                        <a:pt x="113" y="8"/>
                      </a:cubicBezTo>
                      <a:cubicBezTo>
                        <a:pt x="116" y="10"/>
                        <a:pt x="120" y="9"/>
                        <a:pt x="126" y="12"/>
                      </a:cubicBezTo>
                      <a:cubicBezTo>
                        <a:pt x="132" y="14"/>
                        <a:pt x="127" y="19"/>
                        <a:pt x="134" y="19"/>
                      </a:cubicBezTo>
                      <a:cubicBezTo>
                        <a:pt x="142" y="19"/>
                        <a:pt x="145" y="17"/>
                        <a:pt x="147" y="20"/>
                      </a:cubicBezTo>
                      <a:cubicBezTo>
                        <a:pt x="150" y="24"/>
                        <a:pt x="152" y="23"/>
                        <a:pt x="152" y="30"/>
                      </a:cubicBezTo>
                      <a:cubicBezTo>
                        <a:pt x="152" y="37"/>
                        <a:pt x="152" y="34"/>
                        <a:pt x="156" y="43"/>
                      </a:cubicBezTo>
                      <a:cubicBezTo>
                        <a:pt x="161" y="52"/>
                        <a:pt x="162" y="52"/>
                        <a:pt x="168" y="52"/>
                      </a:cubicBezTo>
                      <a:cubicBezTo>
                        <a:pt x="174" y="53"/>
                        <a:pt x="168" y="53"/>
                        <a:pt x="179" y="53"/>
                      </a:cubicBezTo>
                      <a:cubicBezTo>
                        <a:pt x="189" y="54"/>
                        <a:pt x="191" y="52"/>
                        <a:pt x="194" y="54"/>
                      </a:cubicBezTo>
                      <a:cubicBezTo>
                        <a:pt x="198" y="56"/>
                        <a:pt x="204" y="58"/>
                        <a:pt x="208" y="60"/>
                      </a:cubicBezTo>
                      <a:cubicBezTo>
                        <a:pt x="213" y="62"/>
                        <a:pt x="216" y="61"/>
                        <a:pt x="222" y="67"/>
                      </a:cubicBezTo>
                      <a:cubicBezTo>
                        <a:pt x="228" y="72"/>
                        <a:pt x="229" y="71"/>
                        <a:pt x="233" y="77"/>
                      </a:cubicBezTo>
                      <a:cubicBezTo>
                        <a:pt x="238" y="82"/>
                        <a:pt x="240" y="89"/>
                        <a:pt x="247" y="82"/>
                      </a:cubicBezTo>
                      <a:cubicBezTo>
                        <a:pt x="253" y="75"/>
                        <a:pt x="255" y="79"/>
                        <a:pt x="259" y="75"/>
                      </a:cubicBezTo>
                      <a:cubicBezTo>
                        <a:pt x="262" y="70"/>
                        <a:pt x="269" y="66"/>
                        <a:pt x="269" y="62"/>
                      </a:cubicBezTo>
                      <a:cubicBezTo>
                        <a:pt x="268" y="57"/>
                        <a:pt x="262" y="56"/>
                        <a:pt x="262" y="47"/>
                      </a:cubicBezTo>
                      <a:cubicBezTo>
                        <a:pt x="262" y="37"/>
                        <a:pt x="262" y="33"/>
                        <a:pt x="266" y="26"/>
                      </a:cubicBezTo>
                      <a:cubicBezTo>
                        <a:pt x="270" y="20"/>
                        <a:pt x="266" y="20"/>
                        <a:pt x="276" y="17"/>
                      </a:cubicBezTo>
                      <a:cubicBezTo>
                        <a:pt x="285" y="14"/>
                        <a:pt x="286" y="10"/>
                        <a:pt x="295" y="10"/>
                      </a:cubicBezTo>
                      <a:cubicBezTo>
                        <a:pt x="304" y="10"/>
                        <a:pt x="311" y="6"/>
                        <a:pt x="313" y="7"/>
                      </a:cubicBezTo>
                      <a:cubicBezTo>
                        <a:pt x="316" y="8"/>
                        <a:pt x="321" y="9"/>
                        <a:pt x="326" y="12"/>
                      </a:cubicBezTo>
                      <a:cubicBezTo>
                        <a:pt x="331" y="15"/>
                        <a:pt x="340" y="14"/>
                        <a:pt x="340" y="18"/>
                      </a:cubicBezTo>
                      <a:cubicBezTo>
                        <a:pt x="340" y="21"/>
                        <a:pt x="336" y="25"/>
                        <a:pt x="343" y="27"/>
                      </a:cubicBezTo>
                      <a:cubicBezTo>
                        <a:pt x="350" y="29"/>
                        <a:pt x="360" y="29"/>
                        <a:pt x="366" y="31"/>
                      </a:cubicBezTo>
                      <a:cubicBezTo>
                        <a:pt x="372" y="33"/>
                        <a:pt x="384" y="26"/>
                        <a:pt x="385" y="33"/>
                      </a:cubicBezTo>
                      <a:cubicBezTo>
                        <a:pt x="386" y="37"/>
                        <a:pt x="385" y="39"/>
                        <a:pt x="385" y="41"/>
                      </a:cubicBezTo>
                      <a:cubicBezTo>
                        <a:pt x="384" y="42"/>
                        <a:pt x="382" y="45"/>
                        <a:pt x="380" y="47"/>
                      </a:cubicBezTo>
                      <a:cubicBezTo>
                        <a:pt x="378" y="50"/>
                        <a:pt x="384" y="65"/>
                        <a:pt x="386" y="67"/>
                      </a:cubicBezTo>
                      <a:cubicBezTo>
                        <a:pt x="387" y="69"/>
                        <a:pt x="383" y="74"/>
                        <a:pt x="377" y="84"/>
                      </a:cubicBezTo>
                      <a:cubicBezTo>
                        <a:pt x="371" y="95"/>
                        <a:pt x="381" y="96"/>
                        <a:pt x="384" y="101"/>
                      </a:cubicBezTo>
                      <a:cubicBezTo>
                        <a:pt x="386" y="106"/>
                        <a:pt x="385" y="124"/>
                        <a:pt x="388" y="134"/>
                      </a:cubicBezTo>
                      <a:cubicBezTo>
                        <a:pt x="392" y="143"/>
                        <a:pt x="391" y="310"/>
                        <a:pt x="391" y="314"/>
                      </a:cubicBezTo>
                      <a:cubicBezTo>
                        <a:pt x="391" y="314"/>
                        <a:pt x="392" y="315"/>
                        <a:pt x="393" y="315"/>
                      </a:cubicBezTo>
                      <a:cubicBezTo>
                        <a:pt x="391" y="326"/>
                        <a:pt x="391" y="326"/>
                        <a:pt x="391" y="326"/>
                      </a:cubicBezTo>
                      <a:cubicBezTo>
                        <a:pt x="393" y="369"/>
                        <a:pt x="393" y="369"/>
                        <a:pt x="393" y="369"/>
                      </a:cubicBezTo>
                      <a:lnTo>
                        <a:pt x="369" y="372"/>
                      </a:ln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6" name="Freeform 15">
                  <a:extLst>
                    <a:ext uri="{FF2B5EF4-FFF2-40B4-BE49-F238E27FC236}">
                      <a16:creationId xmlns:a16="http://schemas.microsoft.com/office/drawing/2014/main" id="{FB4896B9-AA6C-4686-800D-76DCF8FE7DC0}"/>
                    </a:ext>
                  </a:extLst>
                </p:cNvPr>
                <p:cNvSpPr>
                  <a:spLocks/>
                </p:cNvSpPr>
                <p:nvPr/>
              </p:nvSpPr>
              <p:spPr bwMode="auto">
                <a:xfrm>
                  <a:off x="4952796" y="3070763"/>
                  <a:ext cx="352536" cy="346285"/>
                </a:xfrm>
                <a:custGeom>
                  <a:avLst/>
                  <a:gdLst>
                    <a:gd name="T0" fmla="*/ 275 w 287"/>
                    <a:gd name="T1" fmla="*/ 221 h 282"/>
                    <a:gd name="T2" fmla="*/ 280 w 287"/>
                    <a:gd name="T3" fmla="*/ 239 h 282"/>
                    <a:gd name="T4" fmla="*/ 268 w 287"/>
                    <a:gd name="T5" fmla="*/ 250 h 282"/>
                    <a:gd name="T6" fmla="*/ 259 w 287"/>
                    <a:gd name="T7" fmla="*/ 261 h 282"/>
                    <a:gd name="T8" fmla="*/ 243 w 287"/>
                    <a:gd name="T9" fmla="*/ 272 h 282"/>
                    <a:gd name="T10" fmla="*/ 228 w 287"/>
                    <a:gd name="T11" fmla="*/ 277 h 282"/>
                    <a:gd name="T12" fmla="*/ 180 w 287"/>
                    <a:gd name="T13" fmla="*/ 273 h 282"/>
                    <a:gd name="T14" fmla="*/ 164 w 287"/>
                    <a:gd name="T15" fmla="*/ 274 h 282"/>
                    <a:gd name="T16" fmla="*/ 93 w 287"/>
                    <a:gd name="T17" fmla="*/ 273 h 282"/>
                    <a:gd name="T18" fmla="*/ 20 w 287"/>
                    <a:gd name="T19" fmla="*/ 273 h 282"/>
                    <a:gd name="T20" fmla="*/ 13 w 287"/>
                    <a:gd name="T21" fmla="*/ 60 h 282"/>
                    <a:gd name="T22" fmla="*/ 15 w 287"/>
                    <a:gd name="T23" fmla="*/ 26 h 282"/>
                    <a:gd name="T24" fmla="*/ 14 w 287"/>
                    <a:gd name="T25" fmla="*/ 0 h 282"/>
                    <a:gd name="T26" fmla="*/ 28 w 287"/>
                    <a:gd name="T27" fmla="*/ 5 h 282"/>
                    <a:gd name="T28" fmla="*/ 59 w 287"/>
                    <a:gd name="T29" fmla="*/ 9 h 282"/>
                    <a:gd name="T30" fmla="*/ 96 w 287"/>
                    <a:gd name="T31" fmla="*/ 20 h 282"/>
                    <a:gd name="T32" fmla="*/ 136 w 287"/>
                    <a:gd name="T33" fmla="*/ 10 h 282"/>
                    <a:gd name="T34" fmla="*/ 157 w 287"/>
                    <a:gd name="T35" fmla="*/ 4 h 282"/>
                    <a:gd name="T36" fmla="*/ 179 w 287"/>
                    <a:gd name="T37" fmla="*/ 14 h 282"/>
                    <a:gd name="T38" fmla="*/ 189 w 287"/>
                    <a:gd name="T39" fmla="*/ 11 h 282"/>
                    <a:gd name="T40" fmla="*/ 222 w 287"/>
                    <a:gd name="T41" fmla="*/ 16 h 282"/>
                    <a:gd name="T42" fmla="*/ 235 w 287"/>
                    <a:gd name="T43" fmla="*/ 16 h 282"/>
                    <a:gd name="T44" fmla="*/ 246 w 287"/>
                    <a:gd name="T45" fmla="*/ 45 h 282"/>
                    <a:gd name="T46" fmla="*/ 253 w 287"/>
                    <a:gd name="T47" fmla="*/ 61 h 282"/>
                    <a:gd name="T48" fmla="*/ 249 w 287"/>
                    <a:gd name="T49" fmla="*/ 68 h 282"/>
                    <a:gd name="T50" fmla="*/ 243 w 287"/>
                    <a:gd name="T51" fmla="*/ 97 h 282"/>
                    <a:gd name="T52" fmla="*/ 235 w 287"/>
                    <a:gd name="T53" fmla="*/ 111 h 282"/>
                    <a:gd name="T54" fmla="*/ 221 w 287"/>
                    <a:gd name="T55" fmla="*/ 95 h 282"/>
                    <a:gd name="T56" fmla="*/ 212 w 287"/>
                    <a:gd name="T57" fmla="*/ 76 h 282"/>
                    <a:gd name="T58" fmla="*/ 197 w 287"/>
                    <a:gd name="T59" fmla="*/ 51 h 282"/>
                    <a:gd name="T60" fmla="*/ 194 w 287"/>
                    <a:gd name="T61" fmla="*/ 64 h 282"/>
                    <a:gd name="T62" fmla="*/ 209 w 287"/>
                    <a:gd name="T63" fmla="*/ 91 h 282"/>
                    <a:gd name="T64" fmla="*/ 223 w 287"/>
                    <a:gd name="T65" fmla="*/ 117 h 282"/>
                    <a:gd name="T66" fmla="*/ 242 w 287"/>
                    <a:gd name="T67" fmla="*/ 155 h 282"/>
                    <a:gd name="T68" fmla="*/ 261 w 287"/>
                    <a:gd name="T69" fmla="*/ 190 h 282"/>
                    <a:gd name="T70" fmla="*/ 278 w 287"/>
                    <a:gd name="T71" fmla="*/ 21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7" h="282">
                      <a:moveTo>
                        <a:pt x="283" y="219"/>
                      </a:moveTo>
                      <a:cubicBezTo>
                        <a:pt x="279" y="220"/>
                        <a:pt x="273" y="217"/>
                        <a:pt x="275" y="221"/>
                      </a:cubicBezTo>
                      <a:cubicBezTo>
                        <a:pt x="276" y="225"/>
                        <a:pt x="277" y="225"/>
                        <a:pt x="278" y="230"/>
                      </a:cubicBezTo>
                      <a:cubicBezTo>
                        <a:pt x="279" y="234"/>
                        <a:pt x="278" y="233"/>
                        <a:pt x="280" y="239"/>
                      </a:cubicBezTo>
                      <a:cubicBezTo>
                        <a:pt x="279" y="241"/>
                        <a:pt x="278" y="244"/>
                        <a:pt x="276" y="246"/>
                      </a:cubicBezTo>
                      <a:cubicBezTo>
                        <a:pt x="274" y="249"/>
                        <a:pt x="272" y="250"/>
                        <a:pt x="268" y="250"/>
                      </a:cubicBezTo>
                      <a:cubicBezTo>
                        <a:pt x="265" y="250"/>
                        <a:pt x="263" y="249"/>
                        <a:pt x="262" y="253"/>
                      </a:cubicBezTo>
                      <a:cubicBezTo>
                        <a:pt x="262" y="258"/>
                        <a:pt x="261" y="258"/>
                        <a:pt x="259" y="261"/>
                      </a:cubicBezTo>
                      <a:cubicBezTo>
                        <a:pt x="257" y="265"/>
                        <a:pt x="256" y="265"/>
                        <a:pt x="252" y="266"/>
                      </a:cubicBezTo>
                      <a:cubicBezTo>
                        <a:pt x="247" y="267"/>
                        <a:pt x="243" y="268"/>
                        <a:pt x="243" y="272"/>
                      </a:cubicBezTo>
                      <a:cubicBezTo>
                        <a:pt x="243" y="276"/>
                        <a:pt x="242" y="282"/>
                        <a:pt x="238" y="281"/>
                      </a:cubicBezTo>
                      <a:cubicBezTo>
                        <a:pt x="234" y="280"/>
                        <a:pt x="231" y="279"/>
                        <a:pt x="228" y="277"/>
                      </a:cubicBezTo>
                      <a:cubicBezTo>
                        <a:pt x="226" y="275"/>
                        <a:pt x="224" y="272"/>
                        <a:pt x="216" y="272"/>
                      </a:cubicBezTo>
                      <a:cubicBezTo>
                        <a:pt x="208" y="272"/>
                        <a:pt x="180" y="275"/>
                        <a:pt x="180" y="273"/>
                      </a:cubicBezTo>
                      <a:cubicBezTo>
                        <a:pt x="180" y="272"/>
                        <a:pt x="176" y="267"/>
                        <a:pt x="175" y="268"/>
                      </a:cubicBezTo>
                      <a:cubicBezTo>
                        <a:pt x="173" y="270"/>
                        <a:pt x="170" y="274"/>
                        <a:pt x="164" y="274"/>
                      </a:cubicBezTo>
                      <a:cubicBezTo>
                        <a:pt x="158" y="273"/>
                        <a:pt x="137" y="272"/>
                        <a:pt x="134" y="273"/>
                      </a:cubicBezTo>
                      <a:cubicBezTo>
                        <a:pt x="131" y="273"/>
                        <a:pt x="113" y="273"/>
                        <a:pt x="93" y="273"/>
                      </a:cubicBezTo>
                      <a:cubicBezTo>
                        <a:pt x="76" y="273"/>
                        <a:pt x="31" y="276"/>
                        <a:pt x="22" y="274"/>
                      </a:cubicBezTo>
                      <a:cubicBezTo>
                        <a:pt x="21" y="274"/>
                        <a:pt x="20" y="273"/>
                        <a:pt x="20" y="273"/>
                      </a:cubicBezTo>
                      <a:cubicBezTo>
                        <a:pt x="20" y="269"/>
                        <a:pt x="21" y="102"/>
                        <a:pt x="17" y="93"/>
                      </a:cubicBezTo>
                      <a:cubicBezTo>
                        <a:pt x="14" y="83"/>
                        <a:pt x="15" y="65"/>
                        <a:pt x="13" y="60"/>
                      </a:cubicBezTo>
                      <a:cubicBezTo>
                        <a:pt x="10" y="55"/>
                        <a:pt x="0" y="54"/>
                        <a:pt x="6" y="43"/>
                      </a:cubicBezTo>
                      <a:cubicBezTo>
                        <a:pt x="12" y="33"/>
                        <a:pt x="16" y="28"/>
                        <a:pt x="15" y="26"/>
                      </a:cubicBezTo>
                      <a:cubicBezTo>
                        <a:pt x="13" y="24"/>
                        <a:pt x="7" y="9"/>
                        <a:pt x="9" y="6"/>
                      </a:cubicBezTo>
                      <a:cubicBezTo>
                        <a:pt x="11" y="4"/>
                        <a:pt x="13" y="1"/>
                        <a:pt x="14" y="0"/>
                      </a:cubicBezTo>
                      <a:cubicBezTo>
                        <a:pt x="14" y="1"/>
                        <a:pt x="15" y="2"/>
                        <a:pt x="18" y="3"/>
                      </a:cubicBezTo>
                      <a:cubicBezTo>
                        <a:pt x="24" y="6"/>
                        <a:pt x="17" y="5"/>
                        <a:pt x="28" y="5"/>
                      </a:cubicBezTo>
                      <a:cubicBezTo>
                        <a:pt x="38" y="5"/>
                        <a:pt x="40" y="4"/>
                        <a:pt x="45" y="5"/>
                      </a:cubicBezTo>
                      <a:cubicBezTo>
                        <a:pt x="50" y="7"/>
                        <a:pt x="56" y="7"/>
                        <a:pt x="59" y="9"/>
                      </a:cubicBezTo>
                      <a:cubicBezTo>
                        <a:pt x="61" y="11"/>
                        <a:pt x="79" y="13"/>
                        <a:pt x="80" y="13"/>
                      </a:cubicBezTo>
                      <a:cubicBezTo>
                        <a:pt x="80" y="14"/>
                        <a:pt x="85" y="18"/>
                        <a:pt x="96" y="20"/>
                      </a:cubicBezTo>
                      <a:cubicBezTo>
                        <a:pt x="106" y="22"/>
                        <a:pt x="117" y="31"/>
                        <a:pt x="123" y="23"/>
                      </a:cubicBezTo>
                      <a:cubicBezTo>
                        <a:pt x="130" y="16"/>
                        <a:pt x="130" y="8"/>
                        <a:pt x="136" y="10"/>
                      </a:cubicBezTo>
                      <a:cubicBezTo>
                        <a:pt x="142" y="12"/>
                        <a:pt x="142" y="4"/>
                        <a:pt x="147" y="5"/>
                      </a:cubicBezTo>
                      <a:cubicBezTo>
                        <a:pt x="151" y="7"/>
                        <a:pt x="150" y="3"/>
                        <a:pt x="157" y="4"/>
                      </a:cubicBezTo>
                      <a:cubicBezTo>
                        <a:pt x="164" y="6"/>
                        <a:pt x="161" y="5"/>
                        <a:pt x="171" y="6"/>
                      </a:cubicBezTo>
                      <a:cubicBezTo>
                        <a:pt x="182" y="8"/>
                        <a:pt x="176" y="13"/>
                        <a:pt x="179" y="14"/>
                      </a:cubicBezTo>
                      <a:cubicBezTo>
                        <a:pt x="181" y="16"/>
                        <a:pt x="186" y="21"/>
                        <a:pt x="187" y="17"/>
                      </a:cubicBezTo>
                      <a:cubicBezTo>
                        <a:pt x="188" y="12"/>
                        <a:pt x="187" y="9"/>
                        <a:pt x="189" y="11"/>
                      </a:cubicBezTo>
                      <a:cubicBezTo>
                        <a:pt x="192" y="13"/>
                        <a:pt x="196" y="18"/>
                        <a:pt x="203" y="18"/>
                      </a:cubicBezTo>
                      <a:cubicBezTo>
                        <a:pt x="210" y="18"/>
                        <a:pt x="215" y="19"/>
                        <a:pt x="222" y="16"/>
                      </a:cubicBezTo>
                      <a:cubicBezTo>
                        <a:pt x="228" y="12"/>
                        <a:pt x="228" y="13"/>
                        <a:pt x="233" y="7"/>
                      </a:cubicBezTo>
                      <a:cubicBezTo>
                        <a:pt x="234" y="9"/>
                        <a:pt x="235" y="13"/>
                        <a:pt x="235" y="16"/>
                      </a:cubicBezTo>
                      <a:cubicBezTo>
                        <a:pt x="237" y="21"/>
                        <a:pt x="237" y="22"/>
                        <a:pt x="240" y="29"/>
                      </a:cubicBezTo>
                      <a:cubicBezTo>
                        <a:pt x="243" y="37"/>
                        <a:pt x="244" y="41"/>
                        <a:pt x="246" y="45"/>
                      </a:cubicBezTo>
                      <a:cubicBezTo>
                        <a:pt x="248" y="49"/>
                        <a:pt x="251" y="53"/>
                        <a:pt x="251" y="55"/>
                      </a:cubicBezTo>
                      <a:cubicBezTo>
                        <a:pt x="252" y="57"/>
                        <a:pt x="252" y="59"/>
                        <a:pt x="253" y="61"/>
                      </a:cubicBezTo>
                      <a:cubicBezTo>
                        <a:pt x="253" y="61"/>
                        <a:pt x="253" y="61"/>
                        <a:pt x="253" y="61"/>
                      </a:cubicBezTo>
                      <a:cubicBezTo>
                        <a:pt x="252" y="62"/>
                        <a:pt x="250" y="65"/>
                        <a:pt x="249" y="68"/>
                      </a:cubicBezTo>
                      <a:cubicBezTo>
                        <a:pt x="248" y="72"/>
                        <a:pt x="248" y="78"/>
                        <a:pt x="246" y="85"/>
                      </a:cubicBezTo>
                      <a:cubicBezTo>
                        <a:pt x="244" y="91"/>
                        <a:pt x="243" y="92"/>
                        <a:pt x="243" y="97"/>
                      </a:cubicBezTo>
                      <a:cubicBezTo>
                        <a:pt x="243" y="102"/>
                        <a:pt x="243" y="107"/>
                        <a:pt x="242" y="109"/>
                      </a:cubicBezTo>
                      <a:cubicBezTo>
                        <a:pt x="241" y="111"/>
                        <a:pt x="237" y="112"/>
                        <a:pt x="235" y="111"/>
                      </a:cubicBezTo>
                      <a:cubicBezTo>
                        <a:pt x="233" y="109"/>
                        <a:pt x="231" y="110"/>
                        <a:pt x="227" y="104"/>
                      </a:cubicBezTo>
                      <a:cubicBezTo>
                        <a:pt x="223" y="98"/>
                        <a:pt x="226" y="98"/>
                        <a:pt x="221" y="95"/>
                      </a:cubicBezTo>
                      <a:cubicBezTo>
                        <a:pt x="217" y="93"/>
                        <a:pt x="214" y="90"/>
                        <a:pt x="214" y="86"/>
                      </a:cubicBezTo>
                      <a:cubicBezTo>
                        <a:pt x="214" y="82"/>
                        <a:pt x="214" y="78"/>
                        <a:pt x="212" y="76"/>
                      </a:cubicBezTo>
                      <a:cubicBezTo>
                        <a:pt x="211" y="74"/>
                        <a:pt x="206" y="69"/>
                        <a:pt x="204" y="65"/>
                      </a:cubicBezTo>
                      <a:cubicBezTo>
                        <a:pt x="201" y="60"/>
                        <a:pt x="199" y="55"/>
                        <a:pt x="197" y="51"/>
                      </a:cubicBezTo>
                      <a:cubicBezTo>
                        <a:pt x="195" y="48"/>
                        <a:pt x="193" y="50"/>
                        <a:pt x="192" y="53"/>
                      </a:cubicBezTo>
                      <a:cubicBezTo>
                        <a:pt x="190" y="57"/>
                        <a:pt x="194" y="61"/>
                        <a:pt x="194" y="64"/>
                      </a:cubicBezTo>
                      <a:cubicBezTo>
                        <a:pt x="195" y="67"/>
                        <a:pt x="197" y="72"/>
                        <a:pt x="199" y="77"/>
                      </a:cubicBezTo>
                      <a:cubicBezTo>
                        <a:pt x="200" y="83"/>
                        <a:pt x="208" y="86"/>
                        <a:pt x="209" y="91"/>
                      </a:cubicBezTo>
                      <a:cubicBezTo>
                        <a:pt x="210" y="97"/>
                        <a:pt x="215" y="97"/>
                        <a:pt x="218" y="103"/>
                      </a:cubicBezTo>
                      <a:cubicBezTo>
                        <a:pt x="220" y="109"/>
                        <a:pt x="217" y="106"/>
                        <a:pt x="223" y="117"/>
                      </a:cubicBezTo>
                      <a:cubicBezTo>
                        <a:pt x="228" y="129"/>
                        <a:pt x="234" y="131"/>
                        <a:pt x="234" y="136"/>
                      </a:cubicBezTo>
                      <a:cubicBezTo>
                        <a:pt x="235" y="141"/>
                        <a:pt x="240" y="146"/>
                        <a:pt x="242" y="155"/>
                      </a:cubicBezTo>
                      <a:cubicBezTo>
                        <a:pt x="245" y="163"/>
                        <a:pt x="251" y="166"/>
                        <a:pt x="253" y="173"/>
                      </a:cubicBezTo>
                      <a:cubicBezTo>
                        <a:pt x="254" y="181"/>
                        <a:pt x="259" y="185"/>
                        <a:pt x="261" y="190"/>
                      </a:cubicBezTo>
                      <a:cubicBezTo>
                        <a:pt x="263" y="196"/>
                        <a:pt x="266" y="195"/>
                        <a:pt x="269" y="202"/>
                      </a:cubicBezTo>
                      <a:cubicBezTo>
                        <a:pt x="273" y="209"/>
                        <a:pt x="274" y="211"/>
                        <a:pt x="278" y="214"/>
                      </a:cubicBezTo>
                      <a:cubicBezTo>
                        <a:pt x="282" y="217"/>
                        <a:pt x="287" y="219"/>
                        <a:pt x="283" y="21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7" name="Freeform 16">
                  <a:extLst>
                    <a:ext uri="{FF2B5EF4-FFF2-40B4-BE49-F238E27FC236}">
                      <a16:creationId xmlns:a16="http://schemas.microsoft.com/office/drawing/2014/main" id="{D99A80A2-8249-476D-9752-16DA690684D6}"/>
                    </a:ext>
                  </a:extLst>
                </p:cNvPr>
                <p:cNvSpPr>
                  <a:spLocks/>
                </p:cNvSpPr>
                <p:nvPr/>
              </p:nvSpPr>
              <p:spPr bwMode="auto">
                <a:xfrm>
                  <a:off x="3715171" y="3222028"/>
                  <a:ext cx="367537" cy="433794"/>
                </a:xfrm>
                <a:custGeom>
                  <a:avLst/>
                  <a:gdLst>
                    <a:gd name="T0" fmla="*/ 279 w 300"/>
                    <a:gd name="T1" fmla="*/ 305 h 353"/>
                    <a:gd name="T2" fmla="*/ 283 w 300"/>
                    <a:gd name="T3" fmla="*/ 316 h 353"/>
                    <a:gd name="T4" fmla="*/ 281 w 300"/>
                    <a:gd name="T5" fmla="*/ 327 h 353"/>
                    <a:gd name="T6" fmla="*/ 277 w 300"/>
                    <a:gd name="T7" fmla="*/ 332 h 353"/>
                    <a:gd name="T8" fmla="*/ 185 w 300"/>
                    <a:gd name="T9" fmla="*/ 331 h 353"/>
                    <a:gd name="T10" fmla="*/ 175 w 300"/>
                    <a:gd name="T11" fmla="*/ 335 h 353"/>
                    <a:gd name="T12" fmla="*/ 161 w 300"/>
                    <a:gd name="T13" fmla="*/ 333 h 353"/>
                    <a:gd name="T14" fmla="*/ 149 w 300"/>
                    <a:gd name="T15" fmla="*/ 334 h 353"/>
                    <a:gd name="T16" fmla="*/ 144 w 300"/>
                    <a:gd name="T17" fmla="*/ 341 h 353"/>
                    <a:gd name="T18" fmla="*/ 130 w 300"/>
                    <a:gd name="T19" fmla="*/ 329 h 353"/>
                    <a:gd name="T20" fmla="*/ 123 w 300"/>
                    <a:gd name="T21" fmla="*/ 335 h 353"/>
                    <a:gd name="T22" fmla="*/ 121 w 300"/>
                    <a:gd name="T23" fmla="*/ 348 h 353"/>
                    <a:gd name="T24" fmla="*/ 113 w 300"/>
                    <a:gd name="T25" fmla="*/ 353 h 353"/>
                    <a:gd name="T26" fmla="*/ 106 w 300"/>
                    <a:gd name="T27" fmla="*/ 348 h 353"/>
                    <a:gd name="T28" fmla="*/ 92 w 300"/>
                    <a:gd name="T29" fmla="*/ 333 h 353"/>
                    <a:gd name="T30" fmla="*/ 88 w 300"/>
                    <a:gd name="T31" fmla="*/ 324 h 353"/>
                    <a:gd name="T32" fmla="*/ 80 w 300"/>
                    <a:gd name="T33" fmla="*/ 313 h 353"/>
                    <a:gd name="T34" fmla="*/ 70 w 300"/>
                    <a:gd name="T35" fmla="*/ 310 h 353"/>
                    <a:gd name="T36" fmla="*/ 59 w 300"/>
                    <a:gd name="T37" fmla="*/ 301 h 353"/>
                    <a:gd name="T38" fmla="*/ 47 w 300"/>
                    <a:gd name="T39" fmla="*/ 298 h 353"/>
                    <a:gd name="T40" fmla="*/ 39 w 300"/>
                    <a:gd name="T41" fmla="*/ 302 h 353"/>
                    <a:gd name="T42" fmla="*/ 30 w 300"/>
                    <a:gd name="T43" fmla="*/ 304 h 353"/>
                    <a:gd name="T44" fmla="*/ 21 w 300"/>
                    <a:gd name="T45" fmla="*/ 303 h 353"/>
                    <a:gd name="T46" fmla="*/ 13 w 300"/>
                    <a:gd name="T47" fmla="*/ 304 h 353"/>
                    <a:gd name="T48" fmla="*/ 8 w 300"/>
                    <a:gd name="T49" fmla="*/ 309 h 353"/>
                    <a:gd name="T50" fmla="*/ 8 w 300"/>
                    <a:gd name="T51" fmla="*/ 305 h 353"/>
                    <a:gd name="T52" fmla="*/ 14 w 300"/>
                    <a:gd name="T53" fmla="*/ 287 h 353"/>
                    <a:gd name="T54" fmla="*/ 21 w 300"/>
                    <a:gd name="T55" fmla="*/ 264 h 353"/>
                    <a:gd name="T56" fmla="*/ 18 w 300"/>
                    <a:gd name="T57" fmla="*/ 240 h 353"/>
                    <a:gd name="T58" fmla="*/ 15 w 300"/>
                    <a:gd name="T59" fmla="*/ 228 h 353"/>
                    <a:gd name="T60" fmla="*/ 13 w 300"/>
                    <a:gd name="T61" fmla="*/ 210 h 353"/>
                    <a:gd name="T62" fmla="*/ 19 w 300"/>
                    <a:gd name="T63" fmla="*/ 200 h 353"/>
                    <a:gd name="T64" fmla="*/ 12 w 300"/>
                    <a:gd name="T65" fmla="*/ 185 h 353"/>
                    <a:gd name="T66" fmla="*/ 4 w 300"/>
                    <a:gd name="T67" fmla="*/ 177 h 353"/>
                    <a:gd name="T68" fmla="*/ 0 w 300"/>
                    <a:gd name="T69" fmla="*/ 167 h 353"/>
                    <a:gd name="T70" fmla="*/ 98 w 300"/>
                    <a:gd name="T71" fmla="*/ 170 h 353"/>
                    <a:gd name="T72" fmla="*/ 100 w 300"/>
                    <a:gd name="T73" fmla="*/ 135 h 353"/>
                    <a:gd name="T74" fmla="*/ 99 w 300"/>
                    <a:gd name="T75" fmla="*/ 123 h 353"/>
                    <a:gd name="T76" fmla="*/ 115 w 300"/>
                    <a:gd name="T77" fmla="*/ 111 h 353"/>
                    <a:gd name="T78" fmla="*/ 126 w 300"/>
                    <a:gd name="T79" fmla="*/ 104 h 353"/>
                    <a:gd name="T80" fmla="*/ 125 w 300"/>
                    <a:gd name="T81" fmla="*/ 62 h 353"/>
                    <a:gd name="T82" fmla="*/ 128 w 300"/>
                    <a:gd name="T83" fmla="*/ 38 h 353"/>
                    <a:gd name="T84" fmla="*/ 209 w 300"/>
                    <a:gd name="T85" fmla="*/ 36 h 353"/>
                    <a:gd name="T86" fmla="*/ 210 w 300"/>
                    <a:gd name="T87" fmla="*/ 0 h 353"/>
                    <a:gd name="T88" fmla="*/ 300 w 300"/>
                    <a:gd name="T89" fmla="*/ 67 h 353"/>
                    <a:gd name="T90" fmla="*/ 258 w 300"/>
                    <a:gd name="T91" fmla="*/ 64 h 353"/>
                    <a:gd name="T92" fmla="*/ 259 w 300"/>
                    <a:gd name="T93" fmla="*/ 77 h 353"/>
                    <a:gd name="T94" fmla="*/ 261 w 300"/>
                    <a:gd name="T95" fmla="*/ 95 h 353"/>
                    <a:gd name="T96" fmla="*/ 262 w 300"/>
                    <a:gd name="T97" fmla="*/ 116 h 353"/>
                    <a:gd name="T98" fmla="*/ 264 w 300"/>
                    <a:gd name="T99" fmla="*/ 140 h 353"/>
                    <a:gd name="T100" fmla="*/ 266 w 300"/>
                    <a:gd name="T101" fmla="*/ 166 h 353"/>
                    <a:gd name="T102" fmla="*/ 268 w 300"/>
                    <a:gd name="T103" fmla="*/ 192 h 353"/>
                    <a:gd name="T104" fmla="*/ 271 w 300"/>
                    <a:gd name="T105" fmla="*/ 222 h 353"/>
                    <a:gd name="T106" fmla="*/ 272 w 300"/>
                    <a:gd name="T107" fmla="*/ 248 h 353"/>
                    <a:gd name="T108" fmla="*/ 274 w 300"/>
                    <a:gd name="T109" fmla="*/ 272 h 353"/>
                    <a:gd name="T110" fmla="*/ 274 w 300"/>
                    <a:gd name="T111" fmla="*/ 296 h 353"/>
                    <a:gd name="T112" fmla="*/ 279 w 300"/>
                    <a:gd name="T113" fmla="*/ 30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 h="353">
                      <a:moveTo>
                        <a:pt x="279" y="305"/>
                      </a:moveTo>
                      <a:cubicBezTo>
                        <a:pt x="281" y="308"/>
                        <a:pt x="285" y="311"/>
                        <a:pt x="283" y="316"/>
                      </a:cubicBezTo>
                      <a:cubicBezTo>
                        <a:pt x="281" y="320"/>
                        <a:pt x="281" y="323"/>
                        <a:pt x="281" y="327"/>
                      </a:cubicBezTo>
                      <a:cubicBezTo>
                        <a:pt x="280" y="331"/>
                        <a:pt x="281" y="331"/>
                        <a:pt x="277" y="332"/>
                      </a:cubicBezTo>
                      <a:cubicBezTo>
                        <a:pt x="274" y="332"/>
                        <a:pt x="185" y="331"/>
                        <a:pt x="185" y="331"/>
                      </a:cubicBezTo>
                      <a:cubicBezTo>
                        <a:pt x="185" y="331"/>
                        <a:pt x="181" y="334"/>
                        <a:pt x="175" y="335"/>
                      </a:cubicBezTo>
                      <a:cubicBezTo>
                        <a:pt x="168" y="336"/>
                        <a:pt x="162" y="335"/>
                        <a:pt x="161" y="333"/>
                      </a:cubicBezTo>
                      <a:cubicBezTo>
                        <a:pt x="159" y="332"/>
                        <a:pt x="153" y="330"/>
                        <a:pt x="149" y="334"/>
                      </a:cubicBezTo>
                      <a:cubicBezTo>
                        <a:pt x="146" y="337"/>
                        <a:pt x="148" y="344"/>
                        <a:pt x="144" y="341"/>
                      </a:cubicBezTo>
                      <a:cubicBezTo>
                        <a:pt x="140" y="337"/>
                        <a:pt x="137" y="330"/>
                        <a:pt x="130" y="329"/>
                      </a:cubicBezTo>
                      <a:cubicBezTo>
                        <a:pt x="123" y="328"/>
                        <a:pt x="124" y="327"/>
                        <a:pt x="123" y="335"/>
                      </a:cubicBezTo>
                      <a:cubicBezTo>
                        <a:pt x="122" y="343"/>
                        <a:pt x="126" y="347"/>
                        <a:pt x="121" y="348"/>
                      </a:cubicBezTo>
                      <a:cubicBezTo>
                        <a:pt x="118" y="349"/>
                        <a:pt x="116" y="352"/>
                        <a:pt x="113" y="353"/>
                      </a:cubicBezTo>
                      <a:cubicBezTo>
                        <a:pt x="111" y="353"/>
                        <a:pt x="109" y="353"/>
                        <a:pt x="106" y="348"/>
                      </a:cubicBezTo>
                      <a:cubicBezTo>
                        <a:pt x="99" y="339"/>
                        <a:pt x="95" y="338"/>
                        <a:pt x="92" y="333"/>
                      </a:cubicBezTo>
                      <a:cubicBezTo>
                        <a:pt x="89" y="328"/>
                        <a:pt x="90" y="331"/>
                        <a:pt x="88" y="324"/>
                      </a:cubicBezTo>
                      <a:cubicBezTo>
                        <a:pt x="87" y="316"/>
                        <a:pt x="86" y="313"/>
                        <a:pt x="80" y="313"/>
                      </a:cubicBezTo>
                      <a:cubicBezTo>
                        <a:pt x="73" y="313"/>
                        <a:pt x="73" y="315"/>
                        <a:pt x="70" y="310"/>
                      </a:cubicBezTo>
                      <a:cubicBezTo>
                        <a:pt x="67" y="306"/>
                        <a:pt x="68" y="304"/>
                        <a:pt x="59" y="301"/>
                      </a:cubicBezTo>
                      <a:cubicBezTo>
                        <a:pt x="50" y="298"/>
                        <a:pt x="53" y="296"/>
                        <a:pt x="47" y="298"/>
                      </a:cubicBezTo>
                      <a:cubicBezTo>
                        <a:pt x="42" y="300"/>
                        <a:pt x="42" y="300"/>
                        <a:pt x="39" y="302"/>
                      </a:cubicBezTo>
                      <a:cubicBezTo>
                        <a:pt x="36" y="304"/>
                        <a:pt x="36" y="304"/>
                        <a:pt x="30" y="304"/>
                      </a:cubicBezTo>
                      <a:cubicBezTo>
                        <a:pt x="24" y="304"/>
                        <a:pt x="25" y="303"/>
                        <a:pt x="21" y="303"/>
                      </a:cubicBezTo>
                      <a:cubicBezTo>
                        <a:pt x="18" y="304"/>
                        <a:pt x="14" y="303"/>
                        <a:pt x="13" y="304"/>
                      </a:cubicBezTo>
                      <a:cubicBezTo>
                        <a:pt x="11" y="305"/>
                        <a:pt x="10" y="307"/>
                        <a:pt x="8" y="309"/>
                      </a:cubicBezTo>
                      <a:cubicBezTo>
                        <a:pt x="8" y="307"/>
                        <a:pt x="8" y="306"/>
                        <a:pt x="8" y="305"/>
                      </a:cubicBezTo>
                      <a:cubicBezTo>
                        <a:pt x="8" y="295"/>
                        <a:pt x="11" y="292"/>
                        <a:pt x="14" y="287"/>
                      </a:cubicBezTo>
                      <a:cubicBezTo>
                        <a:pt x="17" y="281"/>
                        <a:pt x="21" y="271"/>
                        <a:pt x="21" y="264"/>
                      </a:cubicBezTo>
                      <a:cubicBezTo>
                        <a:pt x="21" y="257"/>
                        <a:pt x="19" y="250"/>
                        <a:pt x="18" y="240"/>
                      </a:cubicBezTo>
                      <a:cubicBezTo>
                        <a:pt x="17" y="231"/>
                        <a:pt x="22" y="237"/>
                        <a:pt x="15" y="228"/>
                      </a:cubicBezTo>
                      <a:cubicBezTo>
                        <a:pt x="8" y="218"/>
                        <a:pt x="10" y="212"/>
                        <a:pt x="13" y="210"/>
                      </a:cubicBezTo>
                      <a:cubicBezTo>
                        <a:pt x="15" y="208"/>
                        <a:pt x="19" y="206"/>
                        <a:pt x="19" y="200"/>
                      </a:cubicBezTo>
                      <a:cubicBezTo>
                        <a:pt x="20" y="194"/>
                        <a:pt x="16" y="191"/>
                        <a:pt x="12" y="185"/>
                      </a:cubicBezTo>
                      <a:cubicBezTo>
                        <a:pt x="8" y="179"/>
                        <a:pt x="7" y="181"/>
                        <a:pt x="4" y="177"/>
                      </a:cubicBezTo>
                      <a:cubicBezTo>
                        <a:pt x="2" y="175"/>
                        <a:pt x="1" y="171"/>
                        <a:pt x="0" y="167"/>
                      </a:cubicBezTo>
                      <a:cubicBezTo>
                        <a:pt x="98" y="170"/>
                        <a:pt x="98" y="170"/>
                        <a:pt x="98" y="170"/>
                      </a:cubicBezTo>
                      <a:cubicBezTo>
                        <a:pt x="100" y="135"/>
                        <a:pt x="100" y="135"/>
                        <a:pt x="100" y="135"/>
                      </a:cubicBezTo>
                      <a:cubicBezTo>
                        <a:pt x="100" y="135"/>
                        <a:pt x="91" y="127"/>
                        <a:pt x="99" y="123"/>
                      </a:cubicBezTo>
                      <a:cubicBezTo>
                        <a:pt x="107" y="119"/>
                        <a:pt x="109" y="114"/>
                        <a:pt x="115" y="111"/>
                      </a:cubicBezTo>
                      <a:cubicBezTo>
                        <a:pt x="122" y="109"/>
                        <a:pt x="127" y="109"/>
                        <a:pt x="126" y="104"/>
                      </a:cubicBezTo>
                      <a:cubicBezTo>
                        <a:pt x="125" y="100"/>
                        <a:pt x="125" y="62"/>
                        <a:pt x="125" y="62"/>
                      </a:cubicBezTo>
                      <a:cubicBezTo>
                        <a:pt x="128" y="38"/>
                        <a:pt x="128" y="38"/>
                        <a:pt x="128" y="38"/>
                      </a:cubicBezTo>
                      <a:cubicBezTo>
                        <a:pt x="209" y="36"/>
                        <a:pt x="209" y="36"/>
                        <a:pt x="209" y="36"/>
                      </a:cubicBezTo>
                      <a:cubicBezTo>
                        <a:pt x="210" y="0"/>
                        <a:pt x="210" y="0"/>
                        <a:pt x="210" y="0"/>
                      </a:cubicBezTo>
                      <a:cubicBezTo>
                        <a:pt x="300" y="67"/>
                        <a:pt x="300" y="67"/>
                        <a:pt x="300" y="67"/>
                      </a:cubicBezTo>
                      <a:cubicBezTo>
                        <a:pt x="258" y="64"/>
                        <a:pt x="258" y="64"/>
                        <a:pt x="258" y="64"/>
                      </a:cubicBezTo>
                      <a:cubicBezTo>
                        <a:pt x="259" y="77"/>
                        <a:pt x="259" y="77"/>
                        <a:pt x="259" y="77"/>
                      </a:cubicBezTo>
                      <a:cubicBezTo>
                        <a:pt x="261" y="95"/>
                        <a:pt x="261" y="95"/>
                        <a:pt x="261" y="95"/>
                      </a:cubicBezTo>
                      <a:cubicBezTo>
                        <a:pt x="262" y="116"/>
                        <a:pt x="262" y="116"/>
                        <a:pt x="262" y="116"/>
                      </a:cubicBezTo>
                      <a:cubicBezTo>
                        <a:pt x="264" y="140"/>
                        <a:pt x="264" y="140"/>
                        <a:pt x="264" y="140"/>
                      </a:cubicBezTo>
                      <a:cubicBezTo>
                        <a:pt x="266" y="166"/>
                        <a:pt x="266" y="166"/>
                        <a:pt x="266" y="166"/>
                      </a:cubicBezTo>
                      <a:cubicBezTo>
                        <a:pt x="268" y="192"/>
                        <a:pt x="268" y="192"/>
                        <a:pt x="268" y="192"/>
                      </a:cubicBezTo>
                      <a:cubicBezTo>
                        <a:pt x="271" y="222"/>
                        <a:pt x="271" y="222"/>
                        <a:pt x="271" y="222"/>
                      </a:cubicBezTo>
                      <a:cubicBezTo>
                        <a:pt x="272" y="248"/>
                        <a:pt x="272" y="248"/>
                        <a:pt x="272" y="248"/>
                      </a:cubicBezTo>
                      <a:cubicBezTo>
                        <a:pt x="274" y="272"/>
                        <a:pt x="274" y="272"/>
                        <a:pt x="274" y="272"/>
                      </a:cubicBezTo>
                      <a:cubicBezTo>
                        <a:pt x="274" y="272"/>
                        <a:pt x="274" y="295"/>
                        <a:pt x="274" y="296"/>
                      </a:cubicBezTo>
                      <a:cubicBezTo>
                        <a:pt x="274" y="297"/>
                        <a:pt x="276" y="302"/>
                        <a:pt x="279" y="30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8" name="Freeform 17">
                  <a:extLst>
                    <a:ext uri="{FF2B5EF4-FFF2-40B4-BE49-F238E27FC236}">
                      <a16:creationId xmlns:a16="http://schemas.microsoft.com/office/drawing/2014/main" id="{2E1DA33C-851A-4819-BBC2-A2833FF05BD2}"/>
                    </a:ext>
                  </a:extLst>
                </p:cNvPr>
                <p:cNvSpPr>
                  <a:spLocks/>
                </p:cNvSpPr>
                <p:nvPr/>
              </p:nvSpPr>
              <p:spPr bwMode="auto">
                <a:xfrm>
                  <a:off x="3850185" y="3300786"/>
                  <a:ext cx="505051" cy="516303"/>
                </a:xfrm>
                <a:custGeom>
                  <a:avLst/>
                  <a:gdLst>
                    <a:gd name="T0" fmla="*/ 409 w 411"/>
                    <a:gd name="T1" fmla="*/ 225 h 421"/>
                    <a:gd name="T2" fmla="*/ 402 w 411"/>
                    <a:gd name="T3" fmla="*/ 252 h 421"/>
                    <a:gd name="T4" fmla="*/ 391 w 411"/>
                    <a:gd name="T5" fmla="*/ 270 h 421"/>
                    <a:gd name="T6" fmla="*/ 363 w 411"/>
                    <a:gd name="T7" fmla="*/ 271 h 421"/>
                    <a:gd name="T8" fmla="*/ 338 w 411"/>
                    <a:gd name="T9" fmla="*/ 274 h 421"/>
                    <a:gd name="T10" fmla="*/ 321 w 411"/>
                    <a:gd name="T11" fmla="*/ 281 h 421"/>
                    <a:gd name="T12" fmla="*/ 308 w 411"/>
                    <a:gd name="T13" fmla="*/ 282 h 421"/>
                    <a:gd name="T14" fmla="*/ 285 w 411"/>
                    <a:gd name="T15" fmla="*/ 280 h 421"/>
                    <a:gd name="T16" fmla="*/ 258 w 411"/>
                    <a:gd name="T17" fmla="*/ 297 h 421"/>
                    <a:gd name="T18" fmla="*/ 237 w 411"/>
                    <a:gd name="T19" fmla="*/ 303 h 421"/>
                    <a:gd name="T20" fmla="*/ 227 w 411"/>
                    <a:gd name="T21" fmla="*/ 319 h 421"/>
                    <a:gd name="T22" fmla="*/ 221 w 411"/>
                    <a:gd name="T23" fmla="*/ 330 h 421"/>
                    <a:gd name="T24" fmla="*/ 203 w 411"/>
                    <a:gd name="T25" fmla="*/ 327 h 421"/>
                    <a:gd name="T26" fmla="*/ 199 w 411"/>
                    <a:gd name="T27" fmla="*/ 343 h 421"/>
                    <a:gd name="T28" fmla="*/ 192 w 411"/>
                    <a:gd name="T29" fmla="*/ 356 h 421"/>
                    <a:gd name="T30" fmla="*/ 170 w 411"/>
                    <a:gd name="T31" fmla="*/ 371 h 421"/>
                    <a:gd name="T32" fmla="*/ 167 w 411"/>
                    <a:gd name="T33" fmla="*/ 395 h 421"/>
                    <a:gd name="T34" fmla="*/ 166 w 411"/>
                    <a:gd name="T35" fmla="*/ 410 h 421"/>
                    <a:gd name="T36" fmla="*/ 149 w 411"/>
                    <a:gd name="T37" fmla="*/ 415 h 421"/>
                    <a:gd name="T38" fmla="*/ 141 w 411"/>
                    <a:gd name="T39" fmla="*/ 405 h 421"/>
                    <a:gd name="T40" fmla="*/ 128 w 411"/>
                    <a:gd name="T41" fmla="*/ 416 h 421"/>
                    <a:gd name="T42" fmla="*/ 110 w 411"/>
                    <a:gd name="T43" fmla="*/ 410 h 421"/>
                    <a:gd name="T44" fmla="*/ 105 w 411"/>
                    <a:gd name="T45" fmla="*/ 411 h 421"/>
                    <a:gd name="T46" fmla="*/ 88 w 411"/>
                    <a:gd name="T47" fmla="*/ 392 h 421"/>
                    <a:gd name="T48" fmla="*/ 89 w 411"/>
                    <a:gd name="T49" fmla="*/ 376 h 421"/>
                    <a:gd name="T50" fmla="*/ 81 w 411"/>
                    <a:gd name="T51" fmla="*/ 359 h 421"/>
                    <a:gd name="T52" fmla="*/ 70 w 411"/>
                    <a:gd name="T53" fmla="*/ 358 h 421"/>
                    <a:gd name="T54" fmla="*/ 54 w 411"/>
                    <a:gd name="T55" fmla="*/ 360 h 421"/>
                    <a:gd name="T56" fmla="*/ 38 w 411"/>
                    <a:gd name="T57" fmla="*/ 365 h 421"/>
                    <a:gd name="T58" fmla="*/ 28 w 411"/>
                    <a:gd name="T59" fmla="*/ 363 h 421"/>
                    <a:gd name="T60" fmla="*/ 18 w 411"/>
                    <a:gd name="T61" fmla="*/ 357 h 421"/>
                    <a:gd name="T62" fmla="*/ 21 w 411"/>
                    <a:gd name="T63" fmla="*/ 340 h 421"/>
                    <a:gd name="T64" fmla="*/ 5 w 411"/>
                    <a:gd name="T65" fmla="*/ 318 h 421"/>
                    <a:gd name="T66" fmla="*/ 2 w 411"/>
                    <a:gd name="T67" fmla="*/ 294 h 421"/>
                    <a:gd name="T68" fmla="*/ 11 w 411"/>
                    <a:gd name="T69" fmla="*/ 284 h 421"/>
                    <a:gd name="T70" fmla="*/ 20 w 411"/>
                    <a:gd name="T71" fmla="*/ 265 h 421"/>
                    <a:gd name="T72" fmla="*/ 39 w 411"/>
                    <a:gd name="T73" fmla="*/ 270 h 421"/>
                    <a:gd name="T74" fmla="*/ 65 w 411"/>
                    <a:gd name="T75" fmla="*/ 271 h 421"/>
                    <a:gd name="T76" fmla="*/ 167 w 411"/>
                    <a:gd name="T77" fmla="*/ 268 h 421"/>
                    <a:gd name="T78" fmla="*/ 173 w 411"/>
                    <a:gd name="T79" fmla="*/ 252 h 421"/>
                    <a:gd name="T80" fmla="*/ 164 w 411"/>
                    <a:gd name="T81" fmla="*/ 232 h 421"/>
                    <a:gd name="T82" fmla="*/ 162 w 411"/>
                    <a:gd name="T83" fmla="*/ 184 h 421"/>
                    <a:gd name="T84" fmla="*/ 158 w 411"/>
                    <a:gd name="T85" fmla="*/ 128 h 421"/>
                    <a:gd name="T86" fmla="*/ 154 w 411"/>
                    <a:gd name="T87" fmla="*/ 76 h 421"/>
                    <a:gd name="T88" fmla="*/ 151 w 411"/>
                    <a:gd name="T89" fmla="*/ 31 h 421"/>
                    <a:gd name="T90" fmla="*/ 148 w 411"/>
                    <a:gd name="T91" fmla="*/ 0 h 421"/>
                    <a:gd name="T92" fmla="*/ 337 w 411"/>
                    <a:gd name="T93" fmla="*/ 113 h 421"/>
                    <a:gd name="T94" fmla="*/ 346 w 411"/>
                    <a:gd name="T95" fmla="*/ 126 h 421"/>
                    <a:gd name="T96" fmla="*/ 364 w 411"/>
                    <a:gd name="T97" fmla="*/ 135 h 421"/>
                    <a:gd name="T98" fmla="*/ 381 w 411"/>
                    <a:gd name="T99" fmla="*/ 144 h 421"/>
                    <a:gd name="T100" fmla="*/ 385 w 411"/>
                    <a:gd name="T101" fmla="*/ 167 h 421"/>
                    <a:gd name="T102" fmla="*/ 411 w 411"/>
                    <a:gd name="T103" fmla="*/ 16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1" h="421">
                      <a:moveTo>
                        <a:pt x="411" y="183"/>
                      </a:moveTo>
                      <a:cubicBezTo>
                        <a:pt x="409" y="225"/>
                        <a:pt x="409" y="225"/>
                        <a:pt x="409" y="225"/>
                      </a:cubicBezTo>
                      <a:cubicBezTo>
                        <a:pt x="408" y="244"/>
                        <a:pt x="408" y="244"/>
                        <a:pt x="408" y="244"/>
                      </a:cubicBezTo>
                      <a:cubicBezTo>
                        <a:pt x="408" y="244"/>
                        <a:pt x="402" y="247"/>
                        <a:pt x="402" y="252"/>
                      </a:cubicBezTo>
                      <a:cubicBezTo>
                        <a:pt x="402" y="257"/>
                        <a:pt x="406" y="256"/>
                        <a:pt x="400" y="262"/>
                      </a:cubicBezTo>
                      <a:cubicBezTo>
                        <a:pt x="394" y="268"/>
                        <a:pt x="397" y="268"/>
                        <a:pt x="391" y="270"/>
                      </a:cubicBezTo>
                      <a:cubicBezTo>
                        <a:pt x="385" y="272"/>
                        <a:pt x="390" y="268"/>
                        <a:pt x="379" y="270"/>
                      </a:cubicBezTo>
                      <a:cubicBezTo>
                        <a:pt x="369" y="271"/>
                        <a:pt x="369" y="269"/>
                        <a:pt x="363" y="271"/>
                      </a:cubicBezTo>
                      <a:cubicBezTo>
                        <a:pt x="357" y="272"/>
                        <a:pt x="362" y="271"/>
                        <a:pt x="352" y="272"/>
                      </a:cubicBezTo>
                      <a:cubicBezTo>
                        <a:pt x="342" y="274"/>
                        <a:pt x="340" y="271"/>
                        <a:pt x="338" y="274"/>
                      </a:cubicBezTo>
                      <a:cubicBezTo>
                        <a:pt x="335" y="277"/>
                        <a:pt x="340" y="278"/>
                        <a:pt x="331" y="279"/>
                      </a:cubicBezTo>
                      <a:cubicBezTo>
                        <a:pt x="323" y="281"/>
                        <a:pt x="330" y="281"/>
                        <a:pt x="321" y="281"/>
                      </a:cubicBezTo>
                      <a:cubicBezTo>
                        <a:pt x="313" y="281"/>
                        <a:pt x="312" y="283"/>
                        <a:pt x="309" y="282"/>
                      </a:cubicBezTo>
                      <a:cubicBezTo>
                        <a:pt x="309" y="282"/>
                        <a:pt x="308" y="282"/>
                        <a:pt x="308" y="282"/>
                      </a:cubicBezTo>
                      <a:cubicBezTo>
                        <a:pt x="304" y="282"/>
                        <a:pt x="308" y="281"/>
                        <a:pt x="299" y="280"/>
                      </a:cubicBezTo>
                      <a:cubicBezTo>
                        <a:pt x="290" y="280"/>
                        <a:pt x="290" y="278"/>
                        <a:pt x="285" y="280"/>
                      </a:cubicBezTo>
                      <a:cubicBezTo>
                        <a:pt x="280" y="282"/>
                        <a:pt x="276" y="289"/>
                        <a:pt x="271" y="292"/>
                      </a:cubicBezTo>
                      <a:cubicBezTo>
                        <a:pt x="267" y="294"/>
                        <a:pt x="263" y="294"/>
                        <a:pt x="258" y="297"/>
                      </a:cubicBezTo>
                      <a:cubicBezTo>
                        <a:pt x="253" y="300"/>
                        <a:pt x="255" y="307"/>
                        <a:pt x="249" y="305"/>
                      </a:cubicBezTo>
                      <a:cubicBezTo>
                        <a:pt x="244" y="304"/>
                        <a:pt x="239" y="300"/>
                        <a:pt x="237" y="303"/>
                      </a:cubicBezTo>
                      <a:cubicBezTo>
                        <a:pt x="236" y="307"/>
                        <a:pt x="234" y="311"/>
                        <a:pt x="232" y="315"/>
                      </a:cubicBezTo>
                      <a:cubicBezTo>
                        <a:pt x="231" y="319"/>
                        <a:pt x="230" y="319"/>
                        <a:pt x="227" y="319"/>
                      </a:cubicBezTo>
                      <a:cubicBezTo>
                        <a:pt x="224" y="319"/>
                        <a:pt x="224" y="317"/>
                        <a:pt x="223" y="322"/>
                      </a:cubicBezTo>
                      <a:cubicBezTo>
                        <a:pt x="222" y="327"/>
                        <a:pt x="226" y="328"/>
                        <a:pt x="221" y="330"/>
                      </a:cubicBezTo>
                      <a:cubicBezTo>
                        <a:pt x="215" y="331"/>
                        <a:pt x="216" y="335"/>
                        <a:pt x="212" y="331"/>
                      </a:cubicBezTo>
                      <a:cubicBezTo>
                        <a:pt x="207" y="328"/>
                        <a:pt x="206" y="322"/>
                        <a:pt x="203" y="327"/>
                      </a:cubicBezTo>
                      <a:cubicBezTo>
                        <a:pt x="201" y="332"/>
                        <a:pt x="200" y="326"/>
                        <a:pt x="199" y="333"/>
                      </a:cubicBezTo>
                      <a:cubicBezTo>
                        <a:pt x="199" y="339"/>
                        <a:pt x="202" y="340"/>
                        <a:pt x="199" y="343"/>
                      </a:cubicBezTo>
                      <a:cubicBezTo>
                        <a:pt x="197" y="346"/>
                        <a:pt x="190" y="342"/>
                        <a:pt x="193" y="346"/>
                      </a:cubicBezTo>
                      <a:cubicBezTo>
                        <a:pt x="196" y="350"/>
                        <a:pt x="193" y="350"/>
                        <a:pt x="192" y="356"/>
                      </a:cubicBezTo>
                      <a:cubicBezTo>
                        <a:pt x="191" y="362"/>
                        <a:pt x="191" y="362"/>
                        <a:pt x="185" y="365"/>
                      </a:cubicBezTo>
                      <a:cubicBezTo>
                        <a:pt x="179" y="367"/>
                        <a:pt x="170" y="367"/>
                        <a:pt x="170" y="371"/>
                      </a:cubicBezTo>
                      <a:cubicBezTo>
                        <a:pt x="170" y="375"/>
                        <a:pt x="176" y="376"/>
                        <a:pt x="174" y="381"/>
                      </a:cubicBezTo>
                      <a:cubicBezTo>
                        <a:pt x="173" y="387"/>
                        <a:pt x="167" y="389"/>
                        <a:pt x="167" y="395"/>
                      </a:cubicBezTo>
                      <a:cubicBezTo>
                        <a:pt x="167" y="401"/>
                        <a:pt x="169" y="401"/>
                        <a:pt x="167" y="404"/>
                      </a:cubicBezTo>
                      <a:cubicBezTo>
                        <a:pt x="166" y="407"/>
                        <a:pt x="169" y="408"/>
                        <a:pt x="166" y="410"/>
                      </a:cubicBezTo>
                      <a:cubicBezTo>
                        <a:pt x="165" y="410"/>
                        <a:pt x="164" y="410"/>
                        <a:pt x="162" y="411"/>
                      </a:cubicBezTo>
                      <a:cubicBezTo>
                        <a:pt x="153" y="412"/>
                        <a:pt x="152" y="421"/>
                        <a:pt x="149" y="415"/>
                      </a:cubicBezTo>
                      <a:cubicBezTo>
                        <a:pt x="145" y="409"/>
                        <a:pt x="150" y="400"/>
                        <a:pt x="147" y="402"/>
                      </a:cubicBezTo>
                      <a:cubicBezTo>
                        <a:pt x="145" y="404"/>
                        <a:pt x="143" y="405"/>
                        <a:pt x="141" y="405"/>
                      </a:cubicBezTo>
                      <a:cubicBezTo>
                        <a:pt x="140" y="404"/>
                        <a:pt x="136" y="401"/>
                        <a:pt x="135" y="406"/>
                      </a:cubicBezTo>
                      <a:cubicBezTo>
                        <a:pt x="135" y="412"/>
                        <a:pt x="132" y="413"/>
                        <a:pt x="128" y="416"/>
                      </a:cubicBezTo>
                      <a:cubicBezTo>
                        <a:pt x="125" y="418"/>
                        <a:pt x="121" y="414"/>
                        <a:pt x="119" y="412"/>
                      </a:cubicBezTo>
                      <a:cubicBezTo>
                        <a:pt x="116" y="409"/>
                        <a:pt x="111" y="408"/>
                        <a:pt x="110" y="410"/>
                      </a:cubicBezTo>
                      <a:cubicBezTo>
                        <a:pt x="110" y="411"/>
                        <a:pt x="106" y="411"/>
                        <a:pt x="105" y="411"/>
                      </a:cubicBezTo>
                      <a:cubicBezTo>
                        <a:pt x="105" y="411"/>
                        <a:pt x="105" y="411"/>
                        <a:pt x="105" y="411"/>
                      </a:cubicBezTo>
                      <a:cubicBezTo>
                        <a:pt x="101" y="409"/>
                        <a:pt x="97" y="402"/>
                        <a:pt x="96" y="399"/>
                      </a:cubicBezTo>
                      <a:cubicBezTo>
                        <a:pt x="95" y="395"/>
                        <a:pt x="94" y="393"/>
                        <a:pt x="88" y="392"/>
                      </a:cubicBezTo>
                      <a:cubicBezTo>
                        <a:pt x="82" y="391"/>
                        <a:pt x="90" y="389"/>
                        <a:pt x="94" y="385"/>
                      </a:cubicBezTo>
                      <a:cubicBezTo>
                        <a:pt x="98" y="382"/>
                        <a:pt x="95" y="383"/>
                        <a:pt x="89" y="376"/>
                      </a:cubicBezTo>
                      <a:cubicBezTo>
                        <a:pt x="83" y="370"/>
                        <a:pt x="89" y="374"/>
                        <a:pt x="86" y="369"/>
                      </a:cubicBezTo>
                      <a:cubicBezTo>
                        <a:pt x="83" y="365"/>
                        <a:pt x="82" y="364"/>
                        <a:pt x="81" y="359"/>
                      </a:cubicBezTo>
                      <a:cubicBezTo>
                        <a:pt x="81" y="354"/>
                        <a:pt x="80" y="353"/>
                        <a:pt x="79" y="351"/>
                      </a:cubicBezTo>
                      <a:cubicBezTo>
                        <a:pt x="77" y="349"/>
                        <a:pt x="72" y="356"/>
                        <a:pt x="70" y="358"/>
                      </a:cubicBezTo>
                      <a:cubicBezTo>
                        <a:pt x="68" y="360"/>
                        <a:pt x="64" y="363"/>
                        <a:pt x="59" y="365"/>
                      </a:cubicBezTo>
                      <a:cubicBezTo>
                        <a:pt x="54" y="367"/>
                        <a:pt x="54" y="362"/>
                        <a:pt x="54" y="360"/>
                      </a:cubicBezTo>
                      <a:cubicBezTo>
                        <a:pt x="54" y="359"/>
                        <a:pt x="46" y="360"/>
                        <a:pt x="46" y="361"/>
                      </a:cubicBezTo>
                      <a:cubicBezTo>
                        <a:pt x="45" y="362"/>
                        <a:pt x="44" y="369"/>
                        <a:pt x="38" y="365"/>
                      </a:cubicBezTo>
                      <a:cubicBezTo>
                        <a:pt x="32" y="361"/>
                        <a:pt x="37" y="360"/>
                        <a:pt x="35" y="360"/>
                      </a:cubicBezTo>
                      <a:cubicBezTo>
                        <a:pt x="34" y="359"/>
                        <a:pt x="30" y="360"/>
                        <a:pt x="28" y="363"/>
                      </a:cubicBezTo>
                      <a:cubicBezTo>
                        <a:pt x="26" y="367"/>
                        <a:pt x="25" y="365"/>
                        <a:pt x="20" y="362"/>
                      </a:cubicBezTo>
                      <a:cubicBezTo>
                        <a:pt x="18" y="360"/>
                        <a:pt x="18" y="358"/>
                        <a:pt x="18" y="357"/>
                      </a:cubicBezTo>
                      <a:cubicBezTo>
                        <a:pt x="19" y="356"/>
                        <a:pt x="20" y="356"/>
                        <a:pt x="20" y="354"/>
                      </a:cubicBezTo>
                      <a:cubicBezTo>
                        <a:pt x="20" y="349"/>
                        <a:pt x="26" y="346"/>
                        <a:pt x="21" y="340"/>
                      </a:cubicBezTo>
                      <a:cubicBezTo>
                        <a:pt x="17" y="335"/>
                        <a:pt x="20" y="327"/>
                        <a:pt x="15" y="326"/>
                      </a:cubicBezTo>
                      <a:cubicBezTo>
                        <a:pt x="11" y="325"/>
                        <a:pt x="5" y="325"/>
                        <a:pt x="5" y="318"/>
                      </a:cubicBezTo>
                      <a:cubicBezTo>
                        <a:pt x="6" y="311"/>
                        <a:pt x="9" y="309"/>
                        <a:pt x="7" y="305"/>
                      </a:cubicBezTo>
                      <a:cubicBezTo>
                        <a:pt x="6" y="301"/>
                        <a:pt x="0" y="296"/>
                        <a:pt x="2" y="294"/>
                      </a:cubicBezTo>
                      <a:cubicBezTo>
                        <a:pt x="3" y="293"/>
                        <a:pt x="3" y="291"/>
                        <a:pt x="3" y="289"/>
                      </a:cubicBezTo>
                      <a:cubicBezTo>
                        <a:pt x="6" y="288"/>
                        <a:pt x="8" y="285"/>
                        <a:pt x="11" y="284"/>
                      </a:cubicBezTo>
                      <a:cubicBezTo>
                        <a:pt x="16" y="283"/>
                        <a:pt x="12" y="279"/>
                        <a:pt x="13" y="271"/>
                      </a:cubicBezTo>
                      <a:cubicBezTo>
                        <a:pt x="14" y="263"/>
                        <a:pt x="13" y="264"/>
                        <a:pt x="20" y="265"/>
                      </a:cubicBezTo>
                      <a:cubicBezTo>
                        <a:pt x="27" y="266"/>
                        <a:pt x="30" y="273"/>
                        <a:pt x="34" y="277"/>
                      </a:cubicBezTo>
                      <a:cubicBezTo>
                        <a:pt x="38" y="280"/>
                        <a:pt x="36" y="273"/>
                        <a:pt x="39" y="270"/>
                      </a:cubicBezTo>
                      <a:cubicBezTo>
                        <a:pt x="43" y="266"/>
                        <a:pt x="49" y="268"/>
                        <a:pt x="51" y="269"/>
                      </a:cubicBezTo>
                      <a:cubicBezTo>
                        <a:pt x="52" y="271"/>
                        <a:pt x="58" y="272"/>
                        <a:pt x="65" y="271"/>
                      </a:cubicBezTo>
                      <a:cubicBezTo>
                        <a:pt x="71" y="270"/>
                        <a:pt x="75" y="267"/>
                        <a:pt x="75" y="267"/>
                      </a:cubicBezTo>
                      <a:cubicBezTo>
                        <a:pt x="75" y="267"/>
                        <a:pt x="164" y="268"/>
                        <a:pt x="167" y="268"/>
                      </a:cubicBezTo>
                      <a:cubicBezTo>
                        <a:pt x="171" y="267"/>
                        <a:pt x="170" y="267"/>
                        <a:pt x="171" y="263"/>
                      </a:cubicBezTo>
                      <a:cubicBezTo>
                        <a:pt x="171" y="259"/>
                        <a:pt x="171" y="256"/>
                        <a:pt x="173" y="252"/>
                      </a:cubicBezTo>
                      <a:cubicBezTo>
                        <a:pt x="175" y="247"/>
                        <a:pt x="171" y="244"/>
                        <a:pt x="169" y="241"/>
                      </a:cubicBezTo>
                      <a:cubicBezTo>
                        <a:pt x="166" y="238"/>
                        <a:pt x="164" y="233"/>
                        <a:pt x="164" y="232"/>
                      </a:cubicBezTo>
                      <a:cubicBezTo>
                        <a:pt x="164" y="231"/>
                        <a:pt x="164" y="208"/>
                        <a:pt x="164" y="208"/>
                      </a:cubicBezTo>
                      <a:cubicBezTo>
                        <a:pt x="162" y="184"/>
                        <a:pt x="162" y="184"/>
                        <a:pt x="162" y="184"/>
                      </a:cubicBezTo>
                      <a:cubicBezTo>
                        <a:pt x="161" y="158"/>
                        <a:pt x="161" y="158"/>
                        <a:pt x="161" y="158"/>
                      </a:cubicBezTo>
                      <a:cubicBezTo>
                        <a:pt x="158" y="128"/>
                        <a:pt x="158" y="128"/>
                        <a:pt x="158" y="128"/>
                      </a:cubicBezTo>
                      <a:cubicBezTo>
                        <a:pt x="156" y="102"/>
                        <a:pt x="156" y="102"/>
                        <a:pt x="156" y="102"/>
                      </a:cubicBezTo>
                      <a:cubicBezTo>
                        <a:pt x="154" y="76"/>
                        <a:pt x="154" y="76"/>
                        <a:pt x="154" y="76"/>
                      </a:cubicBezTo>
                      <a:cubicBezTo>
                        <a:pt x="152" y="52"/>
                        <a:pt x="152" y="52"/>
                        <a:pt x="152" y="52"/>
                      </a:cubicBezTo>
                      <a:cubicBezTo>
                        <a:pt x="151" y="31"/>
                        <a:pt x="151" y="31"/>
                        <a:pt x="151" y="31"/>
                      </a:cubicBezTo>
                      <a:cubicBezTo>
                        <a:pt x="149" y="13"/>
                        <a:pt x="149" y="13"/>
                        <a:pt x="149" y="13"/>
                      </a:cubicBezTo>
                      <a:cubicBezTo>
                        <a:pt x="148" y="0"/>
                        <a:pt x="148" y="0"/>
                        <a:pt x="148" y="0"/>
                      </a:cubicBezTo>
                      <a:cubicBezTo>
                        <a:pt x="190" y="3"/>
                        <a:pt x="190" y="3"/>
                        <a:pt x="190" y="3"/>
                      </a:cubicBezTo>
                      <a:cubicBezTo>
                        <a:pt x="337" y="113"/>
                        <a:pt x="337" y="113"/>
                        <a:pt x="337" y="113"/>
                      </a:cubicBezTo>
                      <a:cubicBezTo>
                        <a:pt x="337" y="113"/>
                        <a:pt x="330" y="119"/>
                        <a:pt x="337" y="121"/>
                      </a:cubicBezTo>
                      <a:cubicBezTo>
                        <a:pt x="344" y="124"/>
                        <a:pt x="344" y="121"/>
                        <a:pt x="346" y="126"/>
                      </a:cubicBezTo>
                      <a:cubicBezTo>
                        <a:pt x="349" y="131"/>
                        <a:pt x="343" y="134"/>
                        <a:pt x="352" y="135"/>
                      </a:cubicBezTo>
                      <a:cubicBezTo>
                        <a:pt x="360" y="136"/>
                        <a:pt x="361" y="130"/>
                        <a:pt x="364" y="135"/>
                      </a:cubicBezTo>
                      <a:cubicBezTo>
                        <a:pt x="367" y="139"/>
                        <a:pt x="360" y="139"/>
                        <a:pt x="369" y="141"/>
                      </a:cubicBezTo>
                      <a:cubicBezTo>
                        <a:pt x="379" y="143"/>
                        <a:pt x="380" y="139"/>
                        <a:pt x="381" y="144"/>
                      </a:cubicBezTo>
                      <a:cubicBezTo>
                        <a:pt x="383" y="149"/>
                        <a:pt x="385" y="149"/>
                        <a:pt x="385" y="155"/>
                      </a:cubicBezTo>
                      <a:cubicBezTo>
                        <a:pt x="385" y="161"/>
                        <a:pt x="375" y="166"/>
                        <a:pt x="385" y="167"/>
                      </a:cubicBezTo>
                      <a:cubicBezTo>
                        <a:pt x="395" y="168"/>
                        <a:pt x="389" y="168"/>
                        <a:pt x="402" y="167"/>
                      </a:cubicBezTo>
                      <a:cubicBezTo>
                        <a:pt x="405" y="167"/>
                        <a:pt x="408" y="166"/>
                        <a:pt x="411" y="166"/>
                      </a:cubicBezTo>
                      <a:cubicBezTo>
                        <a:pt x="411" y="171"/>
                        <a:pt x="411" y="183"/>
                        <a:pt x="411" y="18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9" name="Freeform 18">
                  <a:extLst>
                    <a:ext uri="{FF2B5EF4-FFF2-40B4-BE49-F238E27FC236}">
                      <a16:creationId xmlns:a16="http://schemas.microsoft.com/office/drawing/2014/main" id="{E24A4468-8A73-461B-A55E-CE18AB8E42D1}"/>
                    </a:ext>
                  </a:extLst>
                </p:cNvPr>
                <p:cNvSpPr>
                  <a:spLocks/>
                </p:cNvSpPr>
                <p:nvPr/>
              </p:nvSpPr>
              <p:spPr bwMode="auto">
                <a:xfrm>
                  <a:off x="4223973" y="3355792"/>
                  <a:ext cx="487549" cy="401291"/>
                </a:xfrm>
                <a:custGeom>
                  <a:avLst/>
                  <a:gdLst>
                    <a:gd name="T0" fmla="*/ 385 w 397"/>
                    <a:gd name="T1" fmla="*/ 123 h 327"/>
                    <a:gd name="T2" fmla="*/ 371 w 397"/>
                    <a:gd name="T3" fmla="*/ 196 h 327"/>
                    <a:gd name="T4" fmla="*/ 340 w 397"/>
                    <a:gd name="T5" fmla="*/ 244 h 327"/>
                    <a:gd name="T6" fmla="*/ 336 w 397"/>
                    <a:gd name="T7" fmla="*/ 272 h 327"/>
                    <a:gd name="T8" fmla="*/ 323 w 397"/>
                    <a:gd name="T9" fmla="*/ 277 h 327"/>
                    <a:gd name="T10" fmla="*/ 298 w 397"/>
                    <a:gd name="T11" fmla="*/ 288 h 327"/>
                    <a:gd name="T12" fmla="*/ 264 w 397"/>
                    <a:gd name="T13" fmla="*/ 281 h 327"/>
                    <a:gd name="T14" fmla="*/ 234 w 397"/>
                    <a:gd name="T15" fmla="*/ 298 h 327"/>
                    <a:gd name="T16" fmla="*/ 197 w 397"/>
                    <a:gd name="T17" fmla="*/ 283 h 327"/>
                    <a:gd name="T18" fmla="*/ 173 w 397"/>
                    <a:gd name="T19" fmla="*/ 292 h 327"/>
                    <a:gd name="T20" fmla="*/ 153 w 397"/>
                    <a:gd name="T21" fmla="*/ 273 h 327"/>
                    <a:gd name="T22" fmla="*/ 129 w 397"/>
                    <a:gd name="T23" fmla="*/ 270 h 327"/>
                    <a:gd name="T24" fmla="*/ 108 w 397"/>
                    <a:gd name="T25" fmla="*/ 276 h 327"/>
                    <a:gd name="T26" fmla="*/ 96 w 397"/>
                    <a:gd name="T27" fmla="*/ 302 h 327"/>
                    <a:gd name="T28" fmla="*/ 88 w 397"/>
                    <a:gd name="T29" fmla="*/ 327 h 327"/>
                    <a:gd name="T30" fmla="*/ 75 w 397"/>
                    <a:gd name="T31" fmla="*/ 313 h 327"/>
                    <a:gd name="T32" fmla="*/ 58 w 397"/>
                    <a:gd name="T33" fmla="*/ 314 h 327"/>
                    <a:gd name="T34" fmla="*/ 51 w 397"/>
                    <a:gd name="T35" fmla="*/ 318 h 327"/>
                    <a:gd name="T36" fmla="*/ 54 w 397"/>
                    <a:gd name="T37" fmla="*/ 302 h 327"/>
                    <a:gd name="T38" fmla="*/ 36 w 397"/>
                    <a:gd name="T39" fmla="*/ 300 h 327"/>
                    <a:gd name="T40" fmla="*/ 26 w 397"/>
                    <a:gd name="T41" fmla="*/ 282 h 327"/>
                    <a:gd name="T42" fmla="*/ 12 w 397"/>
                    <a:gd name="T43" fmla="*/ 268 h 327"/>
                    <a:gd name="T44" fmla="*/ 6 w 397"/>
                    <a:gd name="T45" fmla="*/ 246 h 327"/>
                    <a:gd name="T46" fmla="*/ 16 w 397"/>
                    <a:gd name="T47" fmla="*/ 236 h 327"/>
                    <a:gd name="T48" fmla="*/ 33 w 397"/>
                    <a:gd name="T49" fmla="*/ 229 h 327"/>
                    <a:gd name="T50" fmla="*/ 58 w 397"/>
                    <a:gd name="T51" fmla="*/ 226 h 327"/>
                    <a:gd name="T52" fmla="*/ 86 w 397"/>
                    <a:gd name="T53" fmla="*/ 225 h 327"/>
                    <a:gd name="T54" fmla="*/ 97 w 397"/>
                    <a:gd name="T55" fmla="*/ 207 h 327"/>
                    <a:gd name="T56" fmla="*/ 104 w 397"/>
                    <a:gd name="T57" fmla="*/ 180 h 327"/>
                    <a:gd name="T58" fmla="*/ 106 w 397"/>
                    <a:gd name="T59" fmla="*/ 121 h 327"/>
                    <a:gd name="T60" fmla="*/ 149 w 397"/>
                    <a:gd name="T61" fmla="*/ 106 h 327"/>
                    <a:gd name="T62" fmla="*/ 307 w 397"/>
                    <a:gd name="T63" fmla="*/ 0 h 327"/>
                    <a:gd name="T64" fmla="*/ 368 w 397"/>
                    <a:gd name="T65" fmla="*/ 14 h 327"/>
                    <a:gd name="T66" fmla="*/ 381 w 397"/>
                    <a:gd name="T67" fmla="*/ 65 h 327"/>
                    <a:gd name="T68" fmla="*/ 392 w 397"/>
                    <a:gd name="T69" fmla="*/ 94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7" h="327">
                      <a:moveTo>
                        <a:pt x="392" y="94"/>
                      </a:moveTo>
                      <a:cubicBezTo>
                        <a:pt x="386" y="102"/>
                        <a:pt x="386" y="105"/>
                        <a:pt x="385" y="123"/>
                      </a:cubicBezTo>
                      <a:cubicBezTo>
                        <a:pt x="385" y="140"/>
                        <a:pt x="381" y="167"/>
                        <a:pt x="381" y="173"/>
                      </a:cubicBezTo>
                      <a:cubicBezTo>
                        <a:pt x="381" y="179"/>
                        <a:pt x="379" y="188"/>
                        <a:pt x="371" y="196"/>
                      </a:cubicBezTo>
                      <a:cubicBezTo>
                        <a:pt x="363" y="204"/>
                        <a:pt x="357" y="217"/>
                        <a:pt x="352" y="224"/>
                      </a:cubicBezTo>
                      <a:cubicBezTo>
                        <a:pt x="347" y="232"/>
                        <a:pt x="343" y="236"/>
                        <a:pt x="340" y="244"/>
                      </a:cubicBezTo>
                      <a:cubicBezTo>
                        <a:pt x="336" y="251"/>
                        <a:pt x="329" y="260"/>
                        <a:pt x="333" y="267"/>
                      </a:cubicBezTo>
                      <a:cubicBezTo>
                        <a:pt x="334" y="269"/>
                        <a:pt x="335" y="271"/>
                        <a:pt x="336" y="272"/>
                      </a:cubicBezTo>
                      <a:cubicBezTo>
                        <a:pt x="336" y="273"/>
                        <a:pt x="335" y="273"/>
                        <a:pt x="335" y="274"/>
                      </a:cubicBezTo>
                      <a:cubicBezTo>
                        <a:pt x="333" y="275"/>
                        <a:pt x="331" y="276"/>
                        <a:pt x="323" y="277"/>
                      </a:cubicBezTo>
                      <a:cubicBezTo>
                        <a:pt x="316" y="278"/>
                        <a:pt x="317" y="280"/>
                        <a:pt x="315" y="283"/>
                      </a:cubicBezTo>
                      <a:cubicBezTo>
                        <a:pt x="312" y="286"/>
                        <a:pt x="309" y="290"/>
                        <a:pt x="298" y="288"/>
                      </a:cubicBezTo>
                      <a:cubicBezTo>
                        <a:pt x="288" y="286"/>
                        <a:pt x="294" y="287"/>
                        <a:pt x="280" y="281"/>
                      </a:cubicBezTo>
                      <a:cubicBezTo>
                        <a:pt x="266" y="275"/>
                        <a:pt x="278" y="281"/>
                        <a:pt x="264" y="281"/>
                      </a:cubicBezTo>
                      <a:cubicBezTo>
                        <a:pt x="249" y="281"/>
                        <a:pt x="250" y="286"/>
                        <a:pt x="246" y="289"/>
                      </a:cubicBezTo>
                      <a:cubicBezTo>
                        <a:pt x="241" y="292"/>
                        <a:pt x="240" y="296"/>
                        <a:pt x="234" y="298"/>
                      </a:cubicBezTo>
                      <a:cubicBezTo>
                        <a:pt x="229" y="299"/>
                        <a:pt x="224" y="296"/>
                        <a:pt x="216" y="293"/>
                      </a:cubicBezTo>
                      <a:cubicBezTo>
                        <a:pt x="207" y="289"/>
                        <a:pt x="203" y="286"/>
                        <a:pt x="197" y="283"/>
                      </a:cubicBezTo>
                      <a:cubicBezTo>
                        <a:pt x="191" y="280"/>
                        <a:pt x="191" y="284"/>
                        <a:pt x="185" y="288"/>
                      </a:cubicBezTo>
                      <a:cubicBezTo>
                        <a:pt x="179" y="292"/>
                        <a:pt x="179" y="292"/>
                        <a:pt x="173" y="292"/>
                      </a:cubicBezTo>
                      <a:cubicBezTo>
                        <a:pt x="168" y="292"/>
                        <a:pt x="169" y="289"/>
                        <a:pt x="164" y="284"/>
                      </a:cubicBezTo>
                      <a:cubicBezTo>
                        <a:pt x="159" y="278"/>
                        <a:pt x="162" y="275"/>
                        <a:pt x="153" y="273"/>
                      </a:cubicBezTo>
                      <a:cubicBezTo>
                        <a:pt x="143" y="272"/>
                        <a:pt x="142" y="268"/>
                        <a:pt x="141" y="268"/>
                      </a:cubicBezTo>
                      <a:cubicBezTo>
                        <a:pt x="140" y="267"/>
                        <a:pt x="132" y="268"/>
                        <a:pt x="129" y="270"/>
                      </a:cubicBezTo>
                      <a:cubicBezTo>
                        <a:pt x="125" y="272"/>
                        <a:pt x="122" y="271"/>
                        <a:pt x="115" y="270"/>
                      </a:cubicBezTo>
                      <a:cubicBezTo>
                        <a:pt x="109" y="269"/>
                        <a:pt x="111" y="274"/>
                        <a:pt x="108" y="276"/>
                      </a:cubicBezTo>
                      <a:cubicBezTo>
                        <a:pt x="105" y="278"/>
                        <a:pt x="102" y="282"/>
                        <a:pt x="102" y="286"/>
                      </a:cubicBezTo>
                      <a:cubicBezTo>
                        <a:pt x="102" y="290"/>
                        <a:pt x="101" y="299"/>
                        <a:pt x="96" y="302"/>
                      </a:cubicBezTo>
                      <a:cubicBezTo>
                        <a:pt x="91" y="305"/>
                        <a:pt x="90" y="316"/>
                        <a:pt x="90" y="320"/>
                      </a:cubicBezTo>
                      <a:cubicBezTo>
                        <a:pt x="90" y="323"/>
                        <a:pt x="89" y="326"/>
                        <a:pt x="88" y="327"/>
                      </a:cubicBezTo>
                      <a:cubicBezTo>
                        <a:pt x="88" y="326"/>
                        <a:pt x="87" y="325"/>
                        <a:pt x="86" y="324"/>
                      </a:cubicBezTo>
                      <a:cubicBezTo>
                        <a:pt x="81" y="322"/>
                        <a:pt x="80" y="316"/>
                        <a:pt x="75" y="313"/>
                      </a:cubicBezTo>
                      <a:cubicBezTo>
                        <a:pt x="69" y="310"/>
                        <a:pt x="71" y="308"/>
                        <a:pt x="67" y="310"/>
                      </a:cubicBezTo>
                      <a:cubicBezTo>
                        <a:pt x="62" y="312"/>
                        <a:pt x="58" y="308"/>
                        <a:pt x="58" y="314"/>
                      </a:cubicBezTo>
                      <a:cubicBezTo>
                        <a:pt x="58" y="319"/>
                        <a:pt x="58" y="319"/>
                        <a:pt x="58" y="322"/>
                      </a:cubicBezTo>
                      <a:cubicBezTo>
                        <a:pt x="56" y="321"/>
                        <a:pt x="53" y="319"/>
                        <a:pt x="51" y="318"/>
                      </a:cubicBezTo>
                      <a:cubicBezTo>
                        <a:pt x="48" y="316"/>
                        <a:pt x="53" y="310"/>
                        <a:pt x="54" y="310"/>
                      </a:cubicBezTo>
                      <a:cubicBezTo>
                        <a:pt x="55" y="309"/>
                        <a:pt x="54" y="306"/>
                        <a:pt x="54" y="302"/>
                      </a:cubicBezTo>
                      <a:cubicBezTo>
                        <a:pt x="54" y="298"/>
                        <a:pt x="50" y="300"/>
                        <a:pt x="45" y="301"/>
                      </a:cubicBezTo>
                      <a:cubicBezTo>
                        <a:pt x="41" y="303"/>
                        <a:pt x="42" y="301"/>
                        <a:pt x="36" y="300"/>
                      </a:cubicBezTo>
                      <a:cubicBezTo>
                        <a:pt x="30" y="299"/>
                        <a:pt x="30" y="297"/>
                        <a:pt x="27" y="292"/>
                      </a:cubicBezTo>
                      <a:cubicBezTo>
                        <a:pt x="23" y="288"/>
                        <a:pt x="24" y="285"/>
                        <a:pt x="26" y="282"/>
                      </a:cubicBezTo>
                      <a:cubicBezTo>
                        <a:pt x="28" y="279"/>
                        <a:pt x="26" y="278"/>
                        <a:pt x="23" y="276"/>
                      </a:cubicBezTo>
                      <a:cubicBezTo>
                        <a:pt x="19" y="273"/>
                        <a:pt x="18" y="276"/>
                        <a:pt x="12" y="268"/>
                      </a:cubicBezTo>
                      <a:cubicBezTo>
                        <a:pt x="6" y="260"/>
                        <a:pt x="11" y="264"/>
                        <a:pt x="6" y="255"/>
                      </a:cubicBezTo>
                      <a:cubicBezTo>
                        <a:pt x="0" y="246"/>
                        <a:pt x="6" y="248"/>
                        <a:pt x="6" y="246"/>
                      </a:cubicBezTo>
                      <a:cubicBezTo>
                        <a:pt x="6" y="243"/>
                        <a:pt x="4" y="240"/>
                        <a:pt x="4" y="237"/>
                      </a:cubicBezTo>
                      <a:cubicBezTo>
                        <a:pt x="7" y="238"/>
                        <a:pt x="8" y="236"/>
                        <a:pt x="16" y="236"/>
                      </a:cubicBezTo>
                      <a:cubicBezTo>
                        <a:pt x="25" y="236"/>
                        <a:pt x="18" y="236"/>
                        <a:pt x="26" y="234"/>
                      </a:cubicBezTo>
                      <a:cubicBezTo>
                        <a:pt x="35" y="233"/>
                        <a:pt x="30" y="232"/>
                        <a:pt x="33" y="229"/>
                      </a:cubicBezTo>
                      <a:cubicBezTo>
                        <a:pt x="35" y="226"/>
                        <a:pt x="37" y="229"/>
                        <a:pt x="47" y="227"/>
                      </a:cubicBezTo>
                      <a:cubicBezTo>
                        <a:pt x="57" y="226"/>
                        <a:pt x="52" y="227"/>
                        <a:pt x="58" y="226"/>
                      </a:cubicBezTo>
                      <a:cubicBezTo>
                        <a:pt x="64" y="224"/>
                        <a:pt x="64" y="226"/>
                        <a:pt x="74" y="225"/>
                      </a:cubicBezTo>
                      <a:cubicBezTo>
                        <a:pt x="85" y="223"/>
                        <a:pt x="80" y="227"/>
                        <a:pt x="86" y="225"/>
                      </a:cubicBezTo>
                      <a:cubicBezTo>
                        <a:pt x="92" y="223"/>
                        <a:pt x="89" y="223"/>
                        <a:pt x="95" y="217"/>
                      </a:cubicBezTo>
                      <a:cubicBezTo>
                        <a:pt x="101" y="211"/>
                        <a:pt x="97" y="212"/>
                        <a:pt x="97" y="207"/>
                      </a:cubicBezTo>
                      <a:cubicBezTo>
                        <a:pt x="97" y="202"/>
                        <a:pt x="103" y="199"/>
                        <a:pt x="103" y="199"/>
                      </a:cubicBezTo>
                      <a:cubicBezTo>
                        <a:pt x="104" y="180"/>
                        <a:pt x="104" y="180"/>
                        <a:pt x="104" y="180"/>
                      </a:cubicBezTo>
                      <a:cubicBezTo>
                        <a:pt x="106" y="138"/>
                        <a:pt x="106" y="138"/>
                        <a:pt x="106" y="138"/>
                      </a:cubicBezTo>
                      <a:cubicBezTo>
                        <a:pt x="106" y="138"/>
                        <a:pt x="106" y="126"/>
                        <a:pt x="106" y="121"/>
                      </a:cubicBezTo>
                      <a:cubicBezTo>
                        <a:pt x="113" y="120"/>
                        <a:pt x="117" y="118"/>
                        <a:pt x="126" y="117"/>
                      </a:cubicBezTo>
                      <a:cubicBezTo>
                        <a:pt x="137" y="115"/>
                        <a:pt x="139" y="113"/>
                        <a:pt x="149" y="106"/>
                      </a:cubicBezTo>
                      <a:cubicBezTo>
                        <a:pt x="159" y="98"/>
                        <a:pt x="210" y="51"/>
                        <a:pt x="292" y="0"/>
                      </a:cubicBezTo>
                      <a:cubicBezTo>
                        <a:pt x="296" y="0"/>
                        <a:pt x="300" y="0"/>
                        <a:pt x="307" y="0"/>
                      </a:cubicBezTo>
                      <a:cubicBezTo>
                        <a:pt x="332" y="2"/>
                        <a:pt x="349" y="23"/>
                        <a:pt x="352" y="23"/>
                      </a:cubicBezTo>
                      <a:cubicBezTo>
                        <a:pt x="354" y="23"/>
                        <a:pt x="361" y="19"/>
                        <a:pt x="368" y="14"/>
                      </a:cubicBezTo>
                      <a:cubicBezTo>
                        <a:pt x="370" y="21"/>
                        <a:pt x="373" y="37"/>
                        <a:pt x="373" y="43"/>
                      </a:cubicBezTo>
                      <a:cubicBezTo>
                        <a:pt x="373" y="51"/>
                        <a:pt x="374" y="52"/>
                        <a:pt x="381" y="65"/>
                      </a:cubicBezTo>
                      <a:cubicBezTo>
                        <a:pt x="388" y="77"/>
                        <a:pt x="384" y="78"/>
                        <a:pt x="389" y="84"/>
                      </a:cubicBezTo>
                      <a:cubicBezTo>
                        <a:pt x="393" y="90"/>
                        <a:pt x="397" y="86"/>
                        <a:pt x="392" y="9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0" name="Freeform 19">
                  <a:extLst>
                    <a:ext uri="{FF2B5EF4-FFF2-40B4-BE49-F238E27FC236}">
                      <a16:creationId xmlns:a16="http://schemas.microsoft.com/office/drawing/2014/main" id="{967637FF-AC07-4338-ADEC-1C846A95E3E6}"/>
                    </a:ext>
                  </a:extLst>
                </p:cNvPr>
                <p:cNvSpPr>
                  <a:spLocks/>
                </p:cNvSpPr>
                <p:nvPr/>
              </p:nvSpPr>
              <p:spPr bwMode="auto">
                <a:xfrm>
                  <a:off x="4629014" y="3354542"/>
                  <a:ext cx="325033" cy="550056"/>
                </a:xfrm>
                <a:custGeom>
                  <a:avLst/>
                  <a:gdLst>
                    <a:gd name="T0" fmla="*/ 246 w 265"/>
                    <a:gd name="T1" fmla="*/ 220 h 448"/>
                    <a:gd name="T2" fmla="*/ 232 w 265"/>
                    <a:gd name="T3" fmla="*/ 244 h 448"/>
                    <a:gd name="T4" fmla="*/ 228 w 265"/>
                    <a:gd name="T5" fmla="*/ 263 h 448"/>
                    <a:gd name="T6" fmla="*/ 221 w 265"/>
                    <a:gd name="T7" fmla="*/ 283 h 448"/>
                    <a:gd name="T8" fmla="*/ 226 w 265"/>
                    <a:gd name="T9" fmla="*/ 305 h 448"/>
                    <a:gd name="T10" fmla="*/ 230 w 265"/>
                    <a:gd name="T11" fmla="*/ 330 h 448"/>
                    <a:gd name="T12" fmla="*/ 242 w 265"/>
                    <a:gd name="T13" fmla="*/ 346 h 448"/>
                    <a:gd name="T14" fmla="*/ 233 w 265"/>
                    <a:gd name="T15" fmla="*/ 350 h 448"/>
                    <a:gd name="T16" fmla="*/ 211 w 265"/>
                    <a:gd name="T17" fmla="*/ 362 h 448"/>
                    <a:gd name="T18" fmla="*/ 192 w 265"/>
                    <a:gd name="T19" fmla="*/ 389 h 448"/>
                    <a:gd name="T20" fmla="*/ 156 w 265"/>
                    <a:gd name="T21" fmla="*/ 405 h 448"/>
                    <a:gd name="T22" fmla="*/ 144 w 265"/>
                    <a:gd name="T23" fmla="*/ 413 h 448"/>
                    <a:gd name="T24" fmla="*/ 128 w 265"/>
                    <a:gd name="T25" fmla="*/ 434 h 448"/>
                    <a:gd name="T26" fmla="*/ 98 w 265"/>
                    <a:gd name="T27" fmla="*/ 440 h 448"/>
                    <a:gd name="T28" fmla="*/ 83 w 265"/>
                    <a:gd name="T29" fmla="*/ 437 h 448"/>
                    <a:gd name="T30" fmla="*/ 61 w 265"/>
                    <a:gd name="T31" fmla="*/ 448 h 448"/>
                    <a:gd name="T32" fmla="*/ 56 w 265"/>
                    <a:gd name="T33" fmla="*/ 442 h 448"/>
                    <a:gd name="T34" fmla="*/ 43 w 265"/>
                    <a:gd name="T35" fmla="*/ 418 h 448"/>
                    <a:gd name="T36" fmla="*/ 22 w 265"/>
                    <a:gd name="T37" fmla="*/ 393 h 448"/>
                    <a:gd name="T38" fmla="*/ 59 w 265"/>
                    <a:gd name="T39" fmla="*/ 378 h 448"/>
                    <a:gd name="T40" fmla="*/ 45 w 265"/>
                    <a:gd name="T41" fmla="*/ 352 h 448"/>
                    <a:gd name="T42" fmla="*/ 42 w 265"/>
                    <a:gd name="T43" fmla="*/ 318 h 448"/>
                    <a:gd name="T44" fmla="*/ 32 w 265"/>
                    <a:gd name="T45" fmla="*/ 299 h 448"/>
                    <a:gd name="T46" fmla="*/ 18 w 265"/>
                    <a:gd name="T47" fmla="*/ 290 h 448"/>
                    <a:gd name="T48" fmla="*/ 7 w 265"/>
                    <a:gd name="T49" fmla="*/ 273 h 448"/>
                    <a:gd name="T50" fmla="*/ 11 w 265"/>
                    <a:gd name="T51" fmla="*/ 245 h 448"/>
                    <a:gd name="T52" fmla="*/ 42 w 265"/>
                    <a:gd name="T53" fmla="*/ 197 h 448"/>
                    <a:gd name="T54" fmla="*/ 56 w 265"/>
                    <a:gd name="T55" fmla="*/ 124 h 448"/>
                    <a:gd name="T56" fmla="*/ 60 w 265"/>
                    <a:gd name="T57" fmla="*/ 85 h 448"/>
                    <a:gd name="T58" fmla="*/ 44 w 265"/>
                    <a:gd name="T59" fmla="*/ 44 h 448"/>
                    <a:gd name="T60" fmla="*/ 66 w 265"/>
                    <a:gd name="T61" fmla="*/ 1 h 448"/>
                    <a:gd name="T62" fmla="*/ 261 w 265"/>
                    <a:gd name="T63" fmla="*/ 11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5" h="448">
                      <a:moveTo>
                        <a:pt x="265" y="216"/>
                      </a:moveTo>
                      <a:cubicBezTo>
                        <a:pt x="265" y="216"/>
                        <a:pt x="252" y="216"/>
                        <a:pt x="246" y="220"/>
                      </a:cubicBezTo>
                      <a:cubicBezTo>
                        <a:pt x="239" y="224"/>
                        <a:pt x="239" y="223"/>
                        <a:pt x="238" y="230"/>
                      </a:cubicBezTo>
                      <a:cubicBezTo>
                        <a:pt x="237" y="237"/>
                        <a:pt x="235" y="241"/>
                        <a:pt x="232" y="244"/>
                      </a:cubicBezTo>
                      <a:cubicBezTo>
                        <a:pt x="228" y="247"/>
                        <a:pt x="226" y="249"/>
                        <a:pt x="227" y="254"/>
                      </a:cubicBezTo>
                      <a:cubicBezTo>
                        <a:pt x="227" y="258"/>
                        <a:pt x="234" y="261"/>
                        <a:pt x="228" y="263"/>
                      </a:cubicBezTo>
                      <a:cubicBezTo>
                        <a:pt x="223" y="266"/>
                        <a:pt x="216" y="268"/>
                        <a:pt x="217" y="273"/>
                      </a:cubicBezTo>
                      <a:cubicBezTo>
                        <a:pt x="219" y="279"/>
                        <a:pt x="226" y="276"/>
                        <a:pt x="221" y="283"/>
                      </a:cubicBezTo>
                      <a:cubicBezTo>
                        <a:pt x="216" y="291"/>
                        <a:pt x="202" y="301"/>
                        <a:pt x="213" y="301"/>
                      </a:cubicBezTo>
                      <a:cubicBezTo>
                        <a:pt x="223" y="301"/>
                        <a:pt x="226" y="298"/>
                        <a:pt x="226" y="305"/>
                      </a:cubicBezTo>
                      <a:cubicBezTo>
                        <a:pt x="226" y="312"/>
                        <a:pt x="227" y="316"/>
                        <a:pt x="230" y="320"/>
                      </a:cubicBezTo>
                      <a:cubicBezTo>
                        <a:pt x="232" y="325"/>
                        <a:pt x="230" y="326"/>
                        <a:pt x="230" y="330"/>
                      </a:cubicBezTo>
                      <a:cubicBezTo>
                        <a:pt x="230" y="335"/>
                        <a:pt x="233" y="339"/>
                        <a:pt x="237" y="341"/>
                      </a:cubicBezTo>
                      <a:cubicBezTo>
                        <a:pt x="241" y="342"/>
                        <a:pt x="246" y="342"/>
                        <a:pt x="242" y="346"/>
                      </a:cubicBezTo>
                      <a:cubicBezTo>
                        <a:pt x="238" y="350"/>
                        <a:pt x="240" y="351"/>
                        <a:pt x="242" y="355"/>
                      </a:cubicBezTo>
                      <a:cubicBezTo>
                        <a:pt x="242" y="355"/>
                        <a:pt x="237" y="353"/>
                        <a:pt x="233" y="350"/>
                      </a:cubicBezTo>
                      <a:cubicBezTo>
                        <a:pt x="228" y="346"/>
                        <a:pt x="224" y="352"/>
                        <a:pt x="217" y="353"/>
                      </a:cubicBezTo>
                      <a:cubicBezTo>
                        <a:pt x="210" y="355"/>
                        <a:pt x="214" y="357"/>
                        <a:pt x="211" y="362"/>
                      </a:cubicBezTo>
                      <a:cubicBezTo>
                        <a:pt x="207" y="367"/>
                        <a:pt x="209" y="370"/>
                        <a:pt x="205" y="373"/>
                      </a:cubicBezTo>
                      <a:cubicBezTo>
                        <a:pt x="202" y="377"/>
                        <a:pt x="199" y="381"/>
                        <a:pt x="192" y="389"/>
                      </a:cubicBezTo>
                      <a:cubicBezTo>
                        <a:pt x="185" y="397"/>
                        <a:pt x="182" y="395"/>
                        <a:pt x="178" y="401"/>
                      </a:cubicBezTo>
                      <a:cubicBezTo>
                        <a:pt x="174" y="406"/>
                        <a:pt x="172" y="405"/>
                        <a:pt x="156" y="405"/>
                      </a:cubicBezTo>
                      <a:cubicBezTo>
                        <a:pt x="139" y="405"/>
                        <a:pt x="146" y="406"/>
                        <a:pt x="141" y="407"/>
                      </a:cubicBezTo>
                      <a:cubicBezTo>
                        <a:pt x="135" y="407"/>
                        <a:pt x="141" y="408"/>
                        <a:pt x="144" y="413"/>
                      </a:cubicBezTo>
                      <a:cubicBezTo>
                        <a:pt x="148" y="417"/>
                        <a:pt x="143" y="417"/>
                        <a:pt x="141" y="424"/>
                      </a:cubicBezTo>
                      <a:cubicBezTo>
                        <a:pt x="138" y="431"/>
                        <a:pt x="137" y="430"/>
                        <a:pt x="128" y="434"/>
                      </a:cubicBezTo>
                      <a:cubicBezTo>
                        <a:pt x="119" y="437"/>
                        <a:pt x="123" y="435"/>
                        <a:pt x="110" y="435"/>
                      </a:cubicBezTo>
                      <a:cubicBezTo>
                        <a:pt x="96" y="435"/>
                        <a:pt x="106" y="436"/>
                        <a:pt x="98" y="440"/>
                      </a:cubicBezTo>
                      <a:cubicBezTo>
                        <a:pt x="89" y="445"/>
                        <a:pt x="94" y="448"/>
                        <a:pt x="86" y="445"/>
                      </a:cubicBezTo>
                      <a:cubicBezTo>
                        <a:pt x="77" y="442"/>
                        <a:pt x="82" y="442"/>
                        <a:pt x="83" y="437"/>
                      </a:cubicBezTo>
                      <a:cubicBezTo>
                        <a:pt x="83" y="432"/>
                        <a:pt x="81" y="439"/>
                        <a:pt x="75" y="442"/>
                      </a:cubicBezTo>
                      <a:cubicBezTo>
                        <a:pt x="69" y="446"/>
                        <a:pt x="71" y="448"/>
                        <a:pt x="61" y="448"/>
                      </a:cubicBezTo>
                      <a:cubicBezTo>
                        <a:pt x="58" y="448"/>
                        <a:pt x="57" y="447"/>
                        <a:pt x="56" y="447"/>
                      </a:cubicBezTo>
                      <a:cubicBezTo>
                        <a:pt x="54" y="446"/>
                        <a:pt x="56" y="445"/>
                        <a:pt x="56" y="442"/>
                      </a:cubicBezTo>
                      <a:cubicBezTo>
                        <a:pt x="56" y="439"/>
                        <a:pt x="52" y="436"/>
                        <a:pt x="51" y="428"/>
                      </a:cubicBezTo>
                      <a:cubicBezTo>
                        <a:pt x="50" y="420"/>
                        <a:pt x="47" y="423"/>
                        <a:pt x="43" y="418"/>
                      </a:cubicBezTo>
                      <a:cubicBezTo>
                        <a:pt x="39" y="412"/>
                        <a:pt x="38" y="412"/>
                        <a:pt x="33" y="407"/>
                      </a:cubicBezTo>
                      <a:cubicBezTo>
                        <a:pt x="28" y="402"/>
                        <a:pt x="28" y="401"/>
                        <a:pt x="22" y="393"/>
                      </a:cubicBezTo>
                      <a:cubicBezTo>
                        <a:pt x="15" y="386"/>
                        <a:pt x="21" y="385"/>
                        <a:pt x="24" y="378"/>
                      </a:cubicBezTo>
                      <a:cubicBezTo>
                        <a:pt x="28" y="372"/>
                        <a:pt x="55" y="379"/>
                        <a:pt x="59" y="378"/>
                      </a:cubicBezTo>
                      <a:cubicBezTo>
                        <a:pt x="62" y="378"/>
                        <a:pt x="54" y="374"/>
                        <a:pt x="50" y="369"/>
                      </a:cubicBezTo>
                      <a:cubicBezTo>
                        <a:pt x="47" y="364"/>
                        <a:pt x="48" y="362"/>
                        <a:pt x="45" y="352"/>
                      </a:cubicBezTo>
                      <a:cubicBezTo>
                        <a:pt x="42" y="342"/>
                        <a:pt x="45" y="341"/>
                        <a:pt x="45" y="332"/>
                      </a:cubicBezTo>
                      <a:cubicBezTo>
                        <a:pt x="45" y="324"/>
                        <a:pt x="45" y="325"/>
                        <a:pt x="42" y="318"/>
                      </a:cubicBezTo>
                      <a:cubicBezTo>
                        <a:pt x="39" y="312"/>
                        <a:pt x="42" y="315"/>
                        <a:pt x="40" y="307"/>
                      </a:cubicBezTo>
                      <a:cubicBezTo>
                        <a:pt x="38" y="299"/>
                        <a:pt x="33" y="302"/>
                        <a:pt x="32" y="299"/>
                      </a:cubicBezTo>
                      <a:cubicBezTo>
                        <a:pt x="30" y="295"/>
                        <a:pt x="30" y="291"/>
                        <a:pt x="28" y="291"/>
                      </a:cubicBezTo>
                      <a:cubicBezTo>
                        <a:pt x="27" y="290"/>
                        <a:pt x="21" y="290"/>
                        <a:pt x="18" y="290"/>
                      </a:cubicBezTo>
                      <a:cubicBezTo>
                        <a:pt x="17" y="289"/>
                        <a:pt x="17" y="287"/>
                        <a:pt x="16" y="286"/>
                      </a:cubicBezTo>
                      <a:cubicBezTo>
                        <a:pt x="13" y="282"/>
                        <a:pt x="10" y="278"/>
                        <a:pt x="7" y="273"/>
                      </a:cubicBezTo>
                      <a:cubicBezTo>
                        <a:pt x="6" y="272"/>
                        <a:pt x="5" y="270"/>
                        <a:pt x="4" y="268"/>
                      </a:cubicBezTo>
                      <a:cubicBezTo>
                        <a:pt x="0" y="261"/>
                        <a:pt x="7" y="252"/>
                        <a:pt x="11" y="245"/>
                      </a:cubicBezTo>
                      <a:cubicBezTo>
                        <a:pt x="14" y="237"/>
                        <a:pt x="18" y="233"/>
                        <a:pt x="23" y="225"/>
                      </a:cubicBezTo>
                      <a:cubicBezTo>
                        <a:pt x="28" y="218"/>
                        <a:pt x="34" y="205"/>
                        <a:pt x="42" y="197"/>
                      </a:cubicBezTo>
                      <a:cubicBezTo>
                        <a:pt x="50" y="189"/>
                        <a:pt x="52" y="180"/>
                        <a:pt x="52" y="174"/>
                      </a:cubicBezTo>
                      <a:cubicBezTo>
                        <a:pt x="52" y="168"/>
                        <a:pt x="56" y="141"/>
                        <a:pt x="56" y="124"/>
                      </a:cubicBezTo>
                      <a:cubicBezTo>
                        <a:pt x="57" y="106"/>
                        <a:pt x="57" y="103"/>
                        <a:pt x="63" y="95"/>
                      </a:cubicBezTo>
                      <a:cubicBezTo>
                        <a:pt x="68" y="87"/>
                        <a:pt x="64" y="91"/>
                        <a:pt x="60" y="85"/>
                      </a:cubicBezTo>
                      <a:cubicBezTo>
                        <a:pt x="55" y="79"/>
                        <a:pt x="59" y="78"/>
                        <a:pt x="52" y="66"/>
                      </a:cubicBezTo>
                      <a:cubicBezTo>
                        <a:pt x="45" y="53"/>
                        <a:pt x="44" y="52"/>
                        <a:pt x="44" y="44"/>
                      </a:cubicBezTo>
                      <a:cubicBezTo>
                        <a:pt x="44" y="38"/>
                        <a:pt x="41" y="22"/>
                        <a:pt x="39" y="15"/>
                      </a:cubicBezTo>
                      <a:cubicBezTo>
                        <a:pt x="50" y="9"/>
                        <a:pt x="62" y="2"/>
                        <a:pt x="66" y="1"/>
                      </a:cubicBezTo>
                      <a:cubicBezTo>
                        <a:pt x="73" y="0"/>
                        <a:pt x="251" y="106"/>
                        <a:pt x="259" y="110"/>
                      </a:cubicBezTo>
                      <a:cubicBezTo>
                        <a:pt x="260" y="111"/>
                        <a:pt x="260" y="111"/>
                        <a:pt x="261" y="111"/>
                      </a:cubicBezTo>
                      <a:lnTo>
                        <a:pt x="265" y="216"/>
                      </a:ln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1" name="Freeform 20">
                  <a:extLst>
                    <a:ext uri="{FF2B5EF4-FFF2-40B4-BE49-F238E27FC236}">
                      <a16:creationId xmlns:a16="http://schemas.microsoft.com/office/drawing/2014/main" id="{45A8C073-3593-4DD3-B4F7-6B89AFEF7E56}"/>
                    </a:ext>
                  </a:extLst>
                </p:cNvPr>
                <p:cNvSpPr>
                  <a:spLocks/>
                </p:cNvSpPr>
                <p:nvPr/>
              </p:nvSpPr>
              <p:spPr bwMode="auto">
                <a:xfrm>
                  <a:off x="5230325" y="3650821"/>
                  <a:ext cx="466298" cy="396290"/>
                </a:xfrm>
                <a:custGeom>
                  <a:avLst/>
                  <a:gdLst>
                    <a:gd name="T0" fmla="*/ 334 w 380"/>
                    <a:gd name="T1" fmla="*/ 240 h 323"/>
                    <a:gd name="T2" fmla="*/ 296 w 380"/>
                    <a:gd name="T3" fmla="*/ 277 h 323"/>
                    <a:gd name="T4" fmla="*/ 250 w 380"/>
                    <a:gd name="T5" fmla="*/ 292 h 323"/>
                    <a:gd name="T6" fmla="*/ 225 w 380"/>
                    <a:gd name="T7" fmla="*/ 305 h 323"/>
                    <a:gd name="T8" fmla="*/ 207 w 380"/>
                    <a:gd name="T9" fmla="*/ 305 h 323"/>
                    <a:gd name="T10" fmla="*/ 179 w 380"/>
                    <a:gd name="T11" fmla="*/ 307 h 323"/>
                    <a:gd name="T12" fmla="*/ 155 w 380"/>
                    <a:gd name="T13" fmla="*/ 318 h 323"/>
                    <a:gd name="T14" fmla="*/ 131 w 380"/>
                    <a:gd name="T15" fmla="*/ 316 h 323"/>
                    <a:gd name="T16" fmla="*/ 104 w 380"/>
                    <a:gd name="T17" fmla="*/ 295 h 323"/>
                    <a:gd name="T18" fmla="*/ 77 w 380"/>
                    <a:gd name="T19" fmla="*/ 291 h 323"/>
                    <a:gd name="T20" fmla="*/ 75 w 380"/>
                    <a:gd name="T21" fmla="*/ 288 h 323"/>
                    <a:gd name="T22" fmla="*/ 72 w 380"/>
                    <a:gd name="T23" fmla="*/ 275 h 323"/>
                    <a:gd name="T24" fmla="*/ 55 w 380"/>
                    <a:gd name="T25" fmla="*/ 259 h 323"/>
                    <a:gd name="T26" fmla="*/ 35 w 380"/>
                    <a:gd name="T27" fmla="*/ 222 h 323"/>
                    <a:gd name="T28" fmla="*/ 19 w 380"/>
                    <a:gd name="T29" fmla="*/ 201 h 323"/>
                    <a:gd name="T30" fmla="*/ 1 w 380"/>
                    <a:gd name="T31" fmla="*/ 192 h 323"/>
                    <a:gd name="T32" fmla="*/ 15 w 380"/>
                    <a:gd name="T33" fmla="*/ 179 h 323"/>
                    <a:gd name="T34" fmla="*/ 30 w 380"/>
                    <a:gd name="T35" fmla="*/ 167 h 323"/>
                    <a:gd name="T36" fmla="*/ 27 w 380"/>
                    <a:gd name="T37" fmla="*/ 151 h 323"/>
                    <a:gd name="T38" fmla="*/ 33 w 380"/>
                    <a:gd name="T39" fmla="*/ 131 h 323"/>
                    <a:gd name="T40" fmla="*/ 33 w 380"/>
                    <a:gd name="T41" fmla="*/ 117 h 323"/>
                    <a:gd name="T42" fmla="*/ 47 w 380"/>
                    <a:gd name="T43" fmla="*/ 118 h 323"/>
                    <a:gd name="T44" fmla="*/ 52 w 380"/>
                    <a:gd name="T45" fmla="*/ 84 h 323"/>
                    <a:gd name="T46" fmla="*/ 72 w 380"/>
                    <a:gd name="T47" fmla="*/ 61 h 323"/>
                    <a:gd name="T48" fmla="*/ 79 w 380"/>
                    <a:gd name="T49" fmla="*/ 40 h 323"/>
                    <a:gd name="T50" fmla="*/ 84 w 380"/>
                    <a:gd name="T51" fmla="*/ 16 h 323"/>
                    <a:gd name="T52" fmla="*/ 96 w 380"/>
                    <a:gd name="T53" fmla="*/ 17 h 323"/>
                    <a:gd name="T54" fmla="*/ 112 w 380"/>
                    <a:gd name="T55" fmla="*/ 20 h 323"/>
                    <a:gd name="T56" fmla="*/ 123 w 380"/>
                    <a:gd name="T57" fmla="*/ 5 h 323"/>
                    <a:gd name="T58" fmla="*/ 145 w 380"/>
                    <a:gd name="T59" fmla="*/ 10 h 323"/>
                    <a:gd name="T60" fmla="*/ 172 w 380"/>
                    <a:gd name="T61" fmla="*/ 13 h 323"/>
                    <a:gd name="T62" fmla="*/ 198 w 380"/>
                    <a:gd name="T63" fmla="*/ 25 h 323"/>
                    <a:gd name="T64" fmla="*/ 214 w 380"/>
                    <a:gd name="T65" fmla="*/ 47 h 323"/>
                    <a:gd name="T66" fmla="*/ 233 w 380"/>
                    <a:gd name="T67" fmla="*/ 66 h 323"/>
                    <a:gd name="T68" fmla="*/ 228 w 380"/>
                    <a:gd name="T69" fmla="*/ 77 h 323"/>
                    <a:gd name="T70" fmla="*/ 219 w 380"/>
                    <a:gd name="T71" fmla="*/ 89 h 323"/>
                    <a:gd name="T72" fmla="*/ 220 w 380"/>
                    <a:gd name="T73" fmla="*/ 109 h 323"/>
                    <a:gd name="T74" fmla="*/ 233 w 380"/>
                    <a:gd name="T75" fmla="*/ 108 h 323"/>
                    <a:gd name="T76" fmla="*/ 247 w 380"/>
                    <a:gd name="T77" fmla="*/ 107 h 323"/>
                    <a:gd name="T78" fmla="*/ 245 w 380"/>
                    <a:gd name="T79" fmla="*/ 115 h 323"/>
                    <a:gd name="T80" fmla="*/ 245 w 380"/>
                    <a:gd name="T81" fmla="*/ 129 h 323"/>
                    <a:gd name="T82" fmla="*/ 316 w 380"/>
                    <a:gd name="T83" fmla="*/ 179 h 323"/>
                    <a:gd name="T84" fmla="*/ 369 w 380"/>
                    <a:gd name="T85" fmla="*/ 19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0" h="323">
                      <a:moveTo>
                        <a:pt x="369" y="200"/>
                      </a:moveTo>
                      <a:cubicBezTo>
                        <a:pt x="358" y="210"/>
                        <a:pt x="337" y="235"/>
                        <a:pt x="334" y="240"/>
                      </a:cubicBezTo>
                      <a:cubicBezTo>
                        <a:pt x="331" y="244"/>
                        <a:pt x="310" y="262"/>
                        <a:pt x="308" y="266"/>
                      </a:cubicBezTo>
                      <a:cubicBezTo>
                        <a:pt x="307" y="271"/>
                        <a:pt x="309" y="277"/>
                        <a:pt x="296" y="277"/>
                      </a:cubicBezTo>
                      <a:cubicBezTo>
                        <a:pt x="283" y="277"/>
                        <a:pt x="271" y="277"/>
                        <a:pt x="264" y="280"/>
                      </a:cubicBezTo>
                      <a:cubicBezTo>
                        <a:pt x="258" y="284"/>
                        <a:pt x="255" y="288"/>
                        <a:pt x="250" y="292"/>
                      </a:cubicBezTo>
                      <a:cubicBezTo>
                        <a:pt x="246" y="296"/>
                        <a:pt x="241" y="294"/>
                        <a:pt x="234" y="297"/>
                      </a:cubicBezTo>
                      <a:cubicBezTo>
                        <a:pt x="228" y="300"/>
                        <a:pt x="231" y="304"/>
                        <a:pt x="225" y="305"/>
                      </a:cubicBezTo>
                      <a:cubicBezTo>
                        <a:pt x="225" y="305"/>
                        <a:pt x="224" y="305"/>
                        <a:pt x="224" y="305"/>
                      </a:cubicBezTo>
                      <a:cubicBezTo>
                        <a:pt x="216" y="305"/>
                        <a:pt x="213" y="309"/>
                        <a:pt x="207" y="305"/>
                      </a:cubicBezTo>
                      <a:cubicBezTo>
                        <a:pt x="200" y="301"/>
                        <a:pt x="201" y="295"/>
                        <a:pt x="194" y="298"/>
                      </a:cubicBezTo>
                      <a:cubicBezTo>
                        <a:pt x="187" y="302"/>
                        <a:pt x="186" y="302"/>
                        <a:pt x="179" y="307"/>
                      </a:cubicBezTo>
                      <a:cubicBezTo>
                        <a:pt x="172" y="312"/>
                        <a:pt x="174" y="316"/>
                        <a:pt x="168" y="318"/>
                      </a:cubicBezTo>
                      <a:cubicBezTo>
                        <a:pt x="162" y="320"/>
                        <a:pt x="164" y="319"/>
                        <a:pt x="155" y="318"/>
                      </a:cubicBezTo>
                      <a:cubicBezTo>
                        <a:pt x="146" y="317"/>
                        <a:pt x="148" y="316"/>
                        <a:pt x="141" y="316"/>
                      </a:cubicBezTo>
                      <a:cubicBezTo>
                        <a:pt x="134" y="317"/>
                        <a:pt x="139" y="323"/>
                        <a:pt x="131" y="316"/>
                      </a:cubicBezTo>
                      <a:cubicBezTo>
                        <a:pt x="123" y="310"/>
                        <a:pt x="127" y="312"/>
                        <a:pt x="119" y="307"/>
                      </a:cubicBezTo>
                      <a:cubicBezTo>
                        <a:pt x="112" y="302"/>
                        <a:pt x="109" y="297"/>
                        <a:pt x="104" y="295"/>
                      </a:cubicBezTo>
                      <a:cubicBezTo>
                        <a:pt x="99" y="293"/>
                        <a:pt x="96" y="292"/>
                        <a:pt x="93" y="292"/>
                      </a:cubicBezTo>
                      <a:cubicBezTo>
                        <a:pt x="90" y="292"/>
                        <a:pt x="78" y="292"/>
                        <a:pt x="77" y="291"/>
                      </a:cubicBezTo>
                      <a:cubicBezTo>
                        <a:pt x="76" y="291"/>
                        <a:pt x="75" y="289"/>
                        <a:pt x="74" y="288"/>
                      </a:cubicBezTo>
                      <a:cubicBezTo>
                        <a:pt x="75" y="288"/>
                        <a:pt x="75" y="288"/>
                        <a:pt x="75" y="288"/>
                      </a:cubicBezTo>
                      <a:cubicBezTo>
                        <a:pt x="75" y="288"/>
                        <a:pt x="78" y="289"/>
                        <a:pt x="75" y="283"/>
                      </a:cubicBezTo>
                      <a:cubicBezTo>
                        <a:pt x="72" y="278"/>
                        <a:pt x="71" y="279"/>
                        <a:pt x="72" y="275"/>
                      </a:cubicBezTo>
                      <a:cubicBezTo>
                        <a:pt x="73" y="271"/>
                        <a:pt x="75" y="271"/>
                        <a:pt x="72" y="268"/>
                      </a:cubicBezTo>
                      <a:cubicBezTo>
                        <a:pt x="68" y="264"/>
                        <a:pt x="57" y="267"/>
                        <a:pt x="55" y="259"/>
                      </a:cubicBezTo>
                      <a:cubicBezTo>
                        <a:pt x="52" y="252"/>
                        <a:pt x="51" y="245"/>
                        <a:pt x="48" y="239"/>
                      </a:cubicBezTo>
                      <a:cubicBezTo>
                        <a:pt x="44" y="232"/>
                        <a:pt x="39" y="225"/>
                        <a:pt x="35" y="222"/>
                      </a:cubicBezTo>
                      <a:cubicBezTo>
                        <a:pt x="32" y="219"/>
                        <a:pt x="28" y="212"/>
                        <a:pt x="26" y="211"/>
                      </a:cubicBezTo>
                      <a:cubicBezTo>
                        <a:pt x="24" y="209"/>
                        <a:pt x="25" y="203"/>
                        <a:pt x="19" y="201"/>
                      </a:cubicBezTo>
                      <a:cubicBezTo>
                        <a:pt x="12" y="200"/>
                        <a:pt x="6" y="198"/>
                        <a:pt x="6" y="198"/>
                      </a:cubicBezTo>
                      <a:cubicBezTo>
                        <a:pt x="6" y="198"/>
                        <a:pt x="0" y="194"/>
                        <a:pt x="1" y="192"/>
                      </a:cubicBezTo>
                      <a:cubicBezTo>
                        <a:pt x="2" y="190"/>
                        <a:pt x="6" y="186"/>
                        <a:pt x="6" y="184"/>
                      </a:cubicBezTo>
                      <a:cubicBezTo>
                        <a:pt x="6" y="182"/>
                        <a:pt x="10" y="179"/>
                        <a:pt x="15" y="179"/>
                      </a:cubicBezTo>
                      <a:cubicBezTo>
                        <a:pt x="21" y="179"/>
                        <a:pt x="25" y="178"/>
                        <a:pt x="27" y="177"/>
                      </a:cubicBezTo>
                      <a:cubicBezTo>
                        <a:pt x="29" y="175"/>
                        <a:pt x="30" y="172"/>
                        <a:pt x="30" y="167"/>
                      </a:cubicBezTo>
                      <a:cubicBezTo>
                        <a:pt x="30" y="162"/>
                        <a:pt x="31" y="159"/>
                        <a:pt x="30" y="159"/>
                      </a:cubicBezTo>
                      <a:cubicBezTo>
                        <a:pt x="29" y="158"/>
                        <a:pt x="27" y="156"/>
                        <a:pt x="27" y="151"/>
                      </a:cubicBezTo>
                      <a:cubicBezTo>
                        <a:pt x="27" y="146"/>
                        <a:pt x="29" y="143"/>
                        <a:pt x="30" y="140"/>
                      </a:cubicBezTo>
                      <a:cubicBezTo>
                        <a:pt x="32" y="137"/>
                        <a:pt x="33" y="135"/>
                        <a:pt x="33" y="131"/>
                      </a:cubicBezTo>
                      <a:cubicBezTo>
                        <a:pt x="33" y="128"/>
                        <a:pt x="32" y="125"/>
                        <a:pt x="32" y="121"/>
                      </a:cubicBezTo>
                      <a:cubicBezTo>
                        <a:pt x="32" y="120"/>
                        <a:pt x="32" y="118"/>
                        <a:pt x="33" y="117"/>
                      </a:cubicBezTo>
                      <a:cubicBezTo>
                        <a:pt x="36" y="113"/>
                        <a:pt x="39" y="109"/>
                        <a:pt x="41" y="112"/>
                      </a:cubicBezTo>
                      <a:cubicBezTo>
                        <a:pt x="43" y="115"/>
                        <a:pt x="46" y="120"/>
                        <a:pt x="47" y="118"/>
                      </a:cubicBezTo>
                      <a:cubicBezTo>
                        <a:pt x="48" y="116"/>
                        <a:pt x="50" y="108"/>
                        <a:pt x="50" y="107"/>
                      </a:cubicBezTo>
                      <a:cubicBezTo>
                        <a:pt x="50" y="106"/>
                        <a:pt x="46" y="95"/>
                        <a:pt x="52" y="84"/>
                      </a:cubicBezTo>
                      <a:cubicBezTo>
                        <a:pt x="59" y="74"/>
                        <a:pt x="59" y="74"/>
                        <a:pt x="63" y="69"/>
                      </a:cubicBezTo>
                      <a:cubicBezTo>
                        <a:pt x="67" y="64"/>
                        <a:pt x="67" y="61"/>
                        <a:pt x="72" y="61"/>
                      </a:cubicBezTo>
                      <a:cubicBezTo>
                        <a:pt x="78" y="61"/>
                        <a:pt x="79" y="62"/>
                        <a:pt x="79" y="56"/>
                      </a:cubicBezTo>
                      <a:cubicBezTo>
                        <a:pt x="79" y="50"/>
                        <a:pt x="75" y="44"/>
                        <a:pt x="79" y="40"/>
                      </a:cubicBezTo>
                      <a:cubicBezTo>
                        <a:pt x="83" y="36"/>
                        <a:pt x="83" y="31"/>
                        <a:pt x="84" y="26"/>
                      </a:cubicBezTo>
                      <a:cubicBezTo>
                        <a:pt x="85" y="20"/>
                        <a:pt x="83" y="17"/>
                        <a:pt x="84" y="16"/>
                      </a:cubicBezTo>
                      <a:cubicBezTo>
                        <a:pt x="84" y="16"/>
                        <a:pt x="84" y="16"/>
                        <a:pt x="85" y="15"/>
                      </a:cubicBezTo>
                      <a:cubicBezTo>
                        <a:pt x="88" y="16"/>
                        <a:pt x="90" y="18"/>
                        <a:pt x="96" y="17"/>
                      </a:cubicBezTo>
                      <a:cubicBezTo>
                        <a:pt x="104" y="16"/>
                        <a:pt x="106" y="10"/>
                        <a:pt x="107" y="13"/>
                      </a:cubicBezTo>
                      <a:cubicBezTo>
                        <a:pt x="108" y="16"/>
                        <a:pt x="110" y="26"/>
                        <a:pt x="112" y="20"/>
                      </a:cubicBezTo>
                      <a:cubicBezTo>
                        <a:pt x="113" y="14"/>
                        <a:pt x="116" y="10"/>
                        <a:pt x="118" y="5"/>
                      </a:cubicBezTo>
                      <a:cubicBezTo>
                        <a:pt x="120" y="0"/>
                        <a:pt x="122" y="4"/>
                        <a:pt x="123" y="5"/>
                      </a:cubicBezTo>
                      <a:cubicBezTo>
                        <a:pt x="124" y="6"/>
                        <a:pt x="125" y="11"/>
                        <a:pt x="132" y="11"/>
                      </a:cubicBezTo>
                      <a:cubicBezTo>
                        <a:pt x="140" y="11"/>
                        <a:pt x="140" y="13"/>
                        <a:pt x="145" y="10"/>
                      </a:cubicBezTo>
                      <a:cubicBezTo>
                        <a:pt x="150" y="7"/>
                        <a:pt x="145" y="6"/>
                        <a:pt x="155" y="9"/>
                      </a:cubicBezTo>
                      <a:cubicBezTo>
                        <a:pt x="164" y="12"/>
                        <a:pt x="164" y="13"/>
                        <a:pt x="172" y="13"/>
                      </a:cubicBezTo>
                      <a:cubicBezTo>
                        <a:pt x="179" y="12"/>
                        <a:pt x="178" y="12"/>
                        <a:pt x="184" y="16"/>
                      </a:cubicBezTo>
                      <a:cubicBezTo>
                        <a:pt x="190" y="20"/>
                        <a:pt x="193" y="20"/>
                        <a:pt x="198" y="25"/>
                      </a:cubicBezTo>
                      <a:cubicBezTo>
                        <a:pt x="202" y="30"/>
                        <a:pt x="201" y="35"/>
                        <a:pt x="204" y="37"/>
                      </a:cubicBezTo>
                      <a:cubicBezTo>
                        <a:pt x="207" y="40"/>
                        <a:pt x="212" y="44"/>
                        <a:pt x="214" y="47"/>
                      </a:cubicBezTo>
                      <a:cubicBezTo>
                        <a:pt x="216" y="50"/>
                        <a:pt x="222" y="59"/>
                        <a:pt x="226" y="62"/>
                      </a:cubicBezTo>
                      <a:cubicBezTo>
                        <a:pt x="228" y="64"/>
                        <a:pt x="230" y="65"/>
                        <a:pt x="233" y="66"/>
                      </a:cubicBezTo>
                      <a:cubicBezTo>
                        <a:pt x="232" y="68"/>
                        <a:pt x="230" y="70"/>
                        <a:pt x="230" y="71"/>
                      </a:cubicBezTo>
                      <a:cubicBezTo>
                        <a:pt x="230" y="73"/>
                        <a:pt x="228" y="73"/>
                        <a:pt x="228" y="77"/>
                      </a:cubicBezTo>
                      <a:cubicBezTo>
                        <a:pt x="227" y="80"/>
                        <a:pt x="225" y="80"/>
                        <a:pt x="224" y="83"/>
                      </a:cubicBezTo>
                      <a:cubicBezTo>
                        <a:pt x="222" y="85"/>
                        <a:pt x="219" y="89"/>
                        <a:pt x="219" y="89"/>
                      </a:cubicBezTo>
                      <a:cubicBezTo>
                        <a:pt x="219" y="90"/>
                        <a:pt x="219" y="97"/>
                        <a:pt x="219" y="100"/>
                      </a:cubicBezTo>
                      <a:cubicBezTo>
                        <a:pt x="219" y="102"/>
                        <a:pt x="219" y="108"/>
                        <a:pt x="220" y="109"/>
                      </a:cubicBezTo>
                      <a:cubicBezTo>
                        <a:pt x="221" y="109"/>
                        <a:pt x="220" y="110"/>
                        <a:pt x="224" y="110"/>
                      </a:cubicBezTo>
                      <a:cubicBezTo>
                        <a:pt x="229" y="110"/>
                        <a:pt x="228" y="109"/>
                        <a:pt x="233" y="108"/>
                      </a:cubicBezTo>
                      <a:cubicBezTo>
                        <a:pt x="237" y="107"/>
                        <a:pt x="236" y="107"/>
                        <a:pt x="240" y="107"/>
                      </a:cubicBezTo>
                      <a:cubicBezTo>
                        <a:pt x="243" y="107"/>
                        <a:pt x="245" y="107"/>
                        <a:pt x="247" y="107"/>
                      </a:cubicBezTo>
                      <a:cubicBezTo>
                        <a:pt x="247" y="108"/>
                        <a:pt x="247" y="109"/>
                        <a:pt x="247" y="110"/>
                      </a:cubicBezTo>
                      <a:cubicBezTo>
                        <a:pt x="247" y="111"/>
                        <a:pt x="247" y="112"/>
                        <a:pt x="245" y="115"/>
                      </a:cubicBezTo>
                      <a:cubicBezTo>
                        <a:pt x="244" y="117"/>
                        <a:pt x="241" y="116"/>
                        <a:pt x="242" y="120"/>
                      </a:cubicBezTo>
                      <a:cubicBezTo>
                        <a:pt x="244" y="124"/>
                        <a:pt x="243" y="127"/>
                        <a:pt x="245" y="129"/>
                      </a:cubicBezTo>
                      <a:cubicBezTo>
                        <a:pt x="246" y="130"/>
                        <a:pt x="260" y="153"/>
                        <a:pt x="271" y="160"/>
                      </a:cubicBezTo>
                      <a:cubicBezTo>
                        <a:pt x="282" y="167"/>
                        <a:pt x="304" y="176"/>
                        <a:pt x="316" y="179"/>
                      </a:cubicBezTo>
                      <a:cubicBezTo>
                        <a:pt x="329" y="183"/>
                        <a:pt x="339" y="188"/>
                        <a:pt x="346" y="190"/>
                      </a:cubicBezTo>
                      <a:cubicBezTo>
                        <a:pt x="353" y="192"/>
                        <a:pt x="366" y="192"/>
                        <a:pt x="369" y="192"/>
                      </a:cubicBezTo>
                      <a:cubicBezTo>
                        <a:pt x="372" y="192"/>
                        <a:pt x="380" y="190"/>
                        <a:pt x="369" y="200"/>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2" name="Freeform 21">
                  <a:extLst>
                    <a:ext uri="{FF2B5EF4-FFF2-40B4-BE49-F238E27FC236}">
                      <a16:creationId xmlns:a16="http://schemas.microsoft.com/office/drawing/2014/main" id="{509D87B6-620E-4225-AC2C-0FFAA1A7BE7D}"/>
                    </a:ext>
                  </a:extLst>
                </p:cNvPr>
                <p:cNvSpPr>
                  <a:spLocks/>
                </p:cNvSpPr>
                <p:nvPr/>
              </p:nvSpPr>
              <p:spPr bwMode="auto">
                <a:xfrm>
                  <a:off x="5262828" y="4003357"/>
                  <a:ext cx="243775" cy="320032"/>
                </a:xfrm>
                <a:custGeom>
                  <a:avLst/>
                  <a:gdLst>
                    <a:gd name="T0" fmla="*/ 199 w 199"/>
                    <a:gd name="T1" fmla="*/ 18 h 261"/>
                    <a:gd name="T2" fmla="*/ 194 w 199"/>
                    <a:gd name="T3" fmla="*/ 27 h 261"/>
                    <a:gd name="T4" fmla="*/ 187 w 199"/>
                    <a:gd name="T5" fmla="*/ 37 h 261"/>
                    <a:gd name="T6" fmla="*/ 179 w 199"/>
                    <a:gd name="T7" fmla="*/ 47 h 261"/>
                    <a:gd name="T8" fmla="*/ 175 w 199"/>
                    <a:gd name="T9" fmla="*/ 67 h 261"/>
                    <a:gd name="T10" fmla="*/ 178 w 199"/>
                    <a:gd name="T11" fmla="*/ 151 h 261"/>
                    <a:gd name="T12" fmla="*/ 191 w 199"/>
                    <a:gd name="T13" fmla="*/ 172 h 261"/>
                    <a:gd name="T14" fmla="*/ 192 w 199"/>
                    <a:gd name="T15" fmla="*/ 176 h 261"/>
                    <a:gd name="T16" fmla="*/ 189 w 199"/>
                    <a:gd name="T17" fmla="*/ 180 h 261"/>
                    <a:gd name="T18" fmla="*/ 173 w 199"/>
                    <a:gd name="T19" fmla="*/ 193 h 261"/>
                    <a:gd name="T20" fmla="*/ 157 w 199"/>
                    <a:gd name="T21" fmla="*/ 210 h 261"/>
                    <a:gd name="T22" fmla="*/ 148 w 199"/>
                    <a:gd name="T23" fmla="*/ 230 h 261"/>
                    <a:gd name="T24" fmla="*/ 143 w 199"/>
                    <a:gd name="T25" fmla="*/ 244 h 261"/>
                    <a:gd name="T26" fmla="*/ 138 w 199"/>
                    <a:gd name="T27" fmla="*/ 259 h 261"/>
                    <a:gd name="T28" fmla="*/ 132 w 199"/>
                    <a:gd name="T29" fmla="*/ 261 h 261"/>
                    <a:gd name="T30" fmla="*/ 96 w 199"/>
                    <a:gd name="T31" fmla="*/ 233 h 261"/>
                    <a:gd name="T32" fmla="*/ 93 w 199"/>
                    <a:gd name="T33" fmla="*/ 219 h 261"/>
                    <a:gd name="T34" fmla="*/ 4 w 199"/>
                    <a:gd name="T35" fmla="*/ 160 h 261"/>
                    <a:gd name="T36" fmla="*/ 4 w 199"/>
                    <a:gd name="T37" fmla="*/ 157 h 261"/>
                    <a:gd name="T38" fmla="*/ 1 w 199"/>
                    <a:gd name="T39" fmla="*/ 151 h 261"/>
                    <a:gd name="T40" fmla="*/ 1 w 199"/>
                    <a:gd name="T41" fmla="*/ 151 h 261"/>
                    <a:gd name="T42" fmla="*/ 1 w 199"/>
                    <a:gd name="T43" fmla="*/ 146 h 261"/>
                    <a:gd name="T44" fmla="*/ 4 w 199"/>
                    <a:gd name="T45" fmla="*/ 145 h 261"/>
                    <a:gd name="T46" fmla="*/ 18 w 199"/>
                    <a:gd name="T47" fmla="*/ 139 h 261"/>
                    <a:gd name="T48" fmla="*/ 20 w 199"/>
                    <a:gd name="T49" fmla="*/ 132 h 261"/>
                    <a:gd name="T50" fmla="*/ 7 w 199"/>
                    <a:gd name="T51" fmla="*/ 136 h 261"/>
                    <a:gd name="T52" fmla="*/ 0 w 199"/>
                    <a:gd name="T53" fmla="*/ 125 h 261"/>
                    <a:gd name="T54" fmla="*/ 4 w 199"/>
                    <a:gd name="T55" fmla="*/ 118 h 261"/>
                    <a:gd name="T56" fmla="*/ 12 w 199"/>
                    <a:gd name="T57" fmla="*/ 101 h 261"/>
                    <a:gd name="T58" fmla="*/ 23 w 199"/>
                    <a:gd name="T59" fmla="*/ 88 h 261"/>
                    <a:gd name="T60" fmla="*/ 26 w 199"/>
                    <a:gd name="T61" fmla="*/ 63 h 261"/>
                    <a:gd name="T62" fmla="*/ 18 w 199"/>
                    <a:gd name="T63" fmla="*/ 46 h 261"/>
                    <a:gd name="T64" fmla="*/ 8 w 199"/>
                    <a:gd name="T65" fmla="*/ 26 h 261"/>
                    <a:gd name="T66" fmla="*/ 1 w 199"/>
                    <a:gd name="T67" fmla="*/ 11 h 261"/>
                    <a:gd name="T68" fmla="*/ 4 w 199"/>
                    <a:gd name="T69" fmla="*/ 8 h 261"/>
                    <a:gd name="T70" fmla="*/ 12 w 199"/>
                    <a:gd name="T71" fmla="*/ 0 h 261"/>
                    <a:gd name="T72" fmla="*/ 48 w 199"/>
                    <a:gd name="T73" fmla="*/ 1 h 261"/>
                    <a:gd name="T74" fmla="*/ 51 w 199"/>
                    <a:gd name="T75" fmla="*/ 4 h 261"/>
                    <a:gd name="T76" fmla="*/ 67 w 199"/>
                    <a:gd name="T77" fmla="*/ 5 h 261"/>
                    <a:gd name="T78" fmla="*/ 78 w 199"/>
                    <a:gd name="T79" fmla="*/ 8 h 261"/>
                    <a:gd name="T80" fmla="*/ 93 w 199"/>
                    <a:gd name="T81" fmla="*/ 20 h 261"/>
                    <a:gd name="T82" fmla="*/ 105 w 199"/>
                    <a:gd name="T83" fmla="*/ 29 h 261"/>
                    <a:gd name="T84" fmla="*/ 115 w 199"/>
                    <a:gd name="T85" fmla="*/ 29 h 261"/>
                    <a:gd name="T86" fmla="*/ 129 w 199"/>
                    <a:gd name="T87" fmla="*/ 31 h 261"/>
                    <a:gd name="T88" fmla="*/ 142 w 199"/>
                    <a:gd name="T89" fmla="*/ 31 h 261"/>
                    <a:gd name="T90" fmla="*/ 153 w 199"/>
                    <a:gd name="T91" fmla="*/ 20 h 261"/>
                    <a:gd name="T92" fmla="*/ 168 w 199"/>
                    <a:gd name="T93" fmla="*/ 11 h 261"/>
                    <a:gd name="T94" fmla="*/ 181 w 199"/>
                    <a:gd name="T95" fmla="*/ 18 h 261"/>
                    <a:gd name="T96" fmla="*/ 198 w 199"/>
                    <a:gd name="T97" fmla="*/ 18 h 261"/>
                    <a:gd name="T98" fmla="*/ 199 w 199"/>
                    <a:gd name="T99" fmla="*/ 1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9" h="261">
                      <a:moveTo>
                        <a:pt x="199" y="18"/>
                      </a:moveTo>
                      <a:cubicBezTo>
                        <a:pt x="198" y="22"/>
                        <a:pt x="196" y="26"/>
                        <a:pt x="194" y="27"/>
                      </a:cubicBezTo>
                      <a:cubicBezTo>
                        <a:pt x="192" y="28"/>
                        <a:pt x="191" y="31"/>
                        <a:pt x="187" y="37"/>
                      </a:cubicBezTo>
                      <a:cubicBezTo>
                        <a:pt x="183" y="43"/>
                        <a:pt x="180" y="43"/>
                        <a:pt x="179" y="47"/>
                      </a:cubicBezTo>
                      <a:cubicBezTo>
                        <a:pt x="178" y="51"/>
                        <a:pt x="175" y="60"/>
                        <a:pt x="175" y="67"/>
                      </a:cubicBezTo>
                      <a:cubicBezTo>
                        <a:pt x="175" y="74"/>
                        <a:pt x="178" y="151"/>
                        <a:pt x="178" y="151"/>
                      </a:cubicBezTo>
                      <a:cubicBezTo>
                        <a:pt x="178" y="151"/>
                        <a:pt x="190" y="167"/>
                        <a:pt x="191" y="172"/>
                      </a:cubicBezTo>
                      <a:cubicBezTo>
                        <a:pt x="191" y="174"/>
                        <a:pt x="192" y="175"/>
                        <a:pt x="192" y="176"/>
                      </a:cubicBezTo>
                      <a:cubicBezTo>
                        <a:pt x="191" y="177"/>
                        <a:pt x="190" y="179"/>
                        <a:pt x="189" y="180"/>
                      </a:cubicBezTo>
                      <a:cubicBezTo>
                        <a:pt x="182" y="188"/>
                        <a:pt x="179" y="187"/>
                        <a:pt x="173" y="193"/>
                      </a:cubicBezTo>
                      <a:cubicBezTo>
                        <a:pt x="168" y="199"/>
                        <a:pt x="156" y="203"/>
                        <a:pt x="157" y="210"/>
                      </a:cubicBezTo>
                      <a:cubicBezTo>
                        <a:pt x="159" y="217"/>
                        <a:pt x="150" y="228"/>
                        <a:pt x="148" y="230"/>
                      </a:cubicBezTo>
                      <a:cubicBezTo>
                        <a:pt x="147" y="231"/>
                        <a:pt x="144" y="238"/>
                        <a:pt x="143" y="244"/>
                      </a:cubicBezTo>
                      <a:cubicBezTo>
                        <a:pt x="143" y="251"/>
                        <a:pt x="142" y="257"/>
                        <a:pt x="138" y="259"/>
                      </a:cubicBezTo>
                      <a:cubicBezTo>
                        <a:pt x="136" y="260"/>
                        <a:pt x="134" y="260"/>
                        <a:pt x="132" y="261"/>
                      </a:cubicBezTo>
                      <a:cubicBezTo>
                        <a:pt x="127" y="257"/>
                        <a:pt x="99" y="235"/>
                        <a:pt x="96" y="233"/>
                      </a:cubicBezTo>
                      <a:cubicBezTo>
                        <a:pt x="93" y="231"/>
                        <a:pt x="93" y="223"/>
                        <a:pt x="93" y="219"/>
                      </a:cubicBezTo>
                      <a:cubicBezTo>
                        <a:pt x="93" y="214"/>
                        <a:pt x="10" y="163"/>
                        <a:pt x="4" y="160"/>
                      </a:cubicBezTo>
                      <a:cubicBezTo>
                        <a:pt x="4" y="159"/>
                        <a:pt x="4" y="158"/>
                        <a:pt x="4" y="157"/>
                      </a:cubicBezTo>
                      <a:cubicBezTo>
                        <a:pt x="4" y="155"/>
                        <a:pt x="2" y="153"/>
                        <a:pt x="1" y="151"/>
                      </a:cubicBezTo>
                      <a:cubicBezTo>
                        <a:pt x="1" y="151"/>
                        <a:pt x="1" y="151"/>
                        <a:pt x="1" y="151"/>
                      </a:cubicBezTo>
                      <a:cubicBezTo>
                        <a:pt x="1" y="149"/>
                        <a:pt x="1" y="148"/>
                        <a:pt x="1" y="146"/>
                      </a:cubicBezTo>
                      <a:cubicBezTo>
                        <a:pt x="2" y="146"/>
                        <a:pt x="3" y="145"/>
                        <a:pt x="4" y="145"/>
                      </a:cubicBezTo>
                      <a:cubicBezTo>
                        <a:pt x="14" y="144"/>
                        <a:pt x="13" y="140"/>
                        <a:pt x="18" y="139"/>
                      </a:cubicBezTo>
                      <a:cubicBezTo>
                        <a:pt x="22" y="138"/>
                        <a:pt x="26" y="131"/>
                        <a:pt x="20" y="132"/>
                      </a:cubicBezTo>
                      <a:cubicBezTo>
                        <a:pt x="14" y="132"/>
                        <a:pt x="13" y="142"/>
                        <a:pt x="7" y="136"/>
                      </a:cubicBezTo>
                      <a:cubicBezTo>
                        <a:pt x="2" y="131"/>
                        <a:pt x="5" y="127"/>
                        <a:pt x="0" y="125"/>
                      </a:cubicBezTo>
                      <a:cubicBezTo>
                        <a:pt x="1" y="123"/>
                        <a:pt x="2" y="120"/>
                        <a:pt x="4" y="118"/>
                      </a:cubicBezTo>
                      <a:cubicBezTo>
                        <a:pt x="8" y="111"/>
                        <a:pt x="8" y="109"/>
                        <a:pt x="12" y="101"/>
                      </a:cubicBezTo>
                      <a:cubicBezTo>
                        <a:pt x="17" y="93"/>
                        <a:pt x="17" y="94"/>
                        <a:pt x="23" y="88"/>
                      </a:cubicBezTo>
                      <a:cubicBezTo>
                        <a:pt x="29" y="82"/>
                        <a:pt x="26" y="75"/>
                        <a:pt x="26" y="63"/>
                      </a:cubicBezTo>
                      <a:cubicBezTo>
                        <a:pt x="26" y="51"/>
                        <a:pt x="18" y="51"/>
                        <a:pt x="18" y="46"/>
                      </a:cubicBezTo>
                      <a:cubicBezTo>
                        <a:pt x="18" y="40"/>
                        <a:pt x="10" y="30"/>
                        <a:pt x="8" y="26"/>
                      </a:cubicBezTo>
                      <a:cubicBezTo>
                        <a:pt x="6" y="23"/>
                        <a:pt x="5" y="17"/>
                        <a:pt x="1" y="11"/>
                      </a:cubicBezTo>
                      <a:cubicBezTo>
                        <a:pt x="2" y="10"/>
                        <a:pt x="3" y="9"/>
                        <a:pt x="4" y="8"/>
                      </a:cubicBezTo>
                      <a:cubicBezTo>
                        <a:pt x="8" y="5"/>
                        <a:pt x="11" y="1"/>
                        <a:pt x="12" y="0"/>
                      </a:cubicBezTo>
                      <a:cubicBezTo>
                        <a:pt x="14" y="0"/>
                        <a:pt x="44" y="1"/>
                        <a:pt x="48" y="1"/>
                      </a:cubicBezTo>
                      <a:cubicBezTo>
                        <a:pt x="49" y="2"/>
                        <a:pt x="50" y="4"/>
                        <a:pt x="51" y="4"/>
                      </a:cubicBezTo>
                      <a:cubicBezTo>
                        <a:pt x="52" y="5"/>
                        <a:pt x="64" y="5"/>
                        <a:pt x="67" y="5"/>
                      </a:cubicBezTo>
                      <a:cubicBezTo>
                        <a:pt x="70" y="5"/>
                        <a:pt x="73" y="6"/>
                        <a:pt x="78" y="8"/>
                      </a:cubicBezTo>
                      <a:cubicBezTo>
                        <a:pt x="83" y="10"/>
                        <a:pt x="86" y="15"/>
                        <a:pt x="93" y="20"/>
                      </a:cubicBezTo>
                      <a:cubicBezTo>
                        <a:pt x="101" y="25"/>
                        <a:pt x="97" y="23"/>
                        <a:pt x="105" y="29"/>
                      </a:cubicBezTo>
                      <a:cubicBezTo>
                        <a:pt x="113" y="36"/>
                        <a:pt x="108" y="30"/>
                        <a:pt x="115" y="29"/>
                      </a:cubicBezTo>
                      <a:cubicBezTo>
                        <a:pt x="122" y="29"/>
                        <a:pt x="120" y="30"/>
                        <a:pt x="129" y="31"/>
                      </a:cubicBezTo>
                      <a:cubicBezTo>
                        <a:pt x="138" y="32"/>
                        <a:pt x="136" y="33"/>
                        <a:pt x="142" y="31"/>
                      </a:cubicBezTo>
                      <a:cubicBezTo>
                        <a:pt x="148" y="29"/>
                        <a:pt x="146" y="25"/>
                        <a:pt x="153" y="20"/>
                      </a:cubicBezTo>
                      <a:cubicBezTo>
                        <a:pt x="160" y="15"/>
                        <a:pt x="161" y="15"/>
                        <a:pt x="168" y="11"/>
                      </a:cubicBezTo>
                      <a:cubicBezTo>
                        <a:pt x="175" y="8"/>
                        <a:pt x="174" y="14"/>
                        <a:pt x="181" y="18"/>
                      </a:cubicBezTo>
                      <a:cubicBezTo>
                        <a:pt x="187" y="22"/>
                        <a:pt x="190" y="18"/>
                        <a:pt x="198" y="18"/>
                      </a:cubicBezTo>
                      <a:cubicBezTo>
                        <a:pt x="198" y="18"/>
                        <a:pt x="199" y="18"/>
                        <a:pt x="199" y="1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3" name="Freeform 22">
                  <a:extLst>
                    <a:ext uri="{FF2B5EF4-FFF2-40B4-BE49-F238E27FC236}">
                      <a16:creationId xmlns:a16="http://schemas.microsoft.com/office/drawing/2014/main" id="{91763817-D2D0-4771-A0CE-A741160BCD08}"/>
                    </a:ext>
                  </a:extLst>
                </p:cNvPr>
                <p:cNvSpPr>
                  <a:spLocks/>
                </p:cNvSpPr>
                <p:nvPr/>
              </p:nvSpPr>
              <p:spPr bwMode="auto">
                <a:xfrm>
                  <a:off x="4595260" y="3973354"/>
                  <a:ext cx="587560" cy="651316"/>
                </a:xfrm>
                <a:custGeom>
                  <a:avLst/>
                  <a:gdLst>
                    <a:gd name="T0" fmla="*/ 453 w 478"/>
                    <a:gd name="T1" fmla="*/ 127 h 530"/>
                    <a:gd name="T2" fmla="*/ 435 w 478"/>
                    <a:gd name="T3" fmla="*/ 174 h 530"/>
                    <a:gd name="T4" fmla="*/ 425 w 478"/>
                    <a:gd name="T5" fmla="*/ 202 h 530"/>
                    <a:gd name="T6" fmla="*/ 418 w 478"/>
                    <a:gd name="T7" fmla="*/ 228 h 530"/>
                    <a:gd name="T8" fmla="*/ 423 w 478"/>
                    <a:gd name="T9" fmla="*/ 237 h 530"/>
                    <a:gd name="T10" fmla="*/ 423 w 478"/>
                    <a:gd name="T11" fmla="*/ 261 h 530"/>
                    <a:gd name="T12" fmla="*/ 425 w 478"/>
                    <a:gd name="T13" fmla="*/ 321 h 530"/>
                    <a:gd name="T14" fmla="*/ 456 w 478"/>
                    <a:gd name="T15" fmla="*/ 381 h 530"/>
                    <a:gd name="T16" fmla="*/ 432 w 478"/>
                    <a:gd name="T17" fmla="*/ 388 h 530"/>
                    <a:gd name="T18" fmla="*/ 403 w 478"/>
                    <a:gd name="T19" fmla="*/ 411 h 530"/>
                    <a:gd name="T20" fmla="*/ 410 w 478"/>
                    <a:gd name="T21" fmla="*/ 444 h 530"/>
                    <a:gd name="T22" fmla="*/ 407 w 478"/>
                    <a:gd name="T23" fmla="*/ 487 h 530"/>
                    <a:gd name="T24" fmla="*/ 435 w 478"/>
                    <a:gd name="T25" fmla="*/ 494 h 530"/>
                    <a:gd name="T26" fmla="*/ 428 w 478"/>
                    <a:gd name="T27" fmla="*/ 525 h 530"/>
                    <a:gd name="T28" fmla="*/ 406 w 478"/>
                    <a:gd name="T29" fmla="*/ 511 h 530"/>
                    <a:gd name="T30" fmla="*/ 381 w 478"/>
                    <a:gd name="T31" fmla="*/ 496 h 530"/>
                    <a:gd name="T32" fmla="*/ 365 w 478"/>
                    <a:gd name="T33" fmla="*/ 488 h 530"/>
                    <a:gd name="T34" fmla="*/ 327 w 478"/>
                    <a:gd name="T35" fmla="*/ 470 h 530"/>
                    <a:gd name="T36" fmla="*/ 301 w 478"/>
                    <a:gd name="T37" fmla="*/ 463 h 530"/>
                    <a:gd name="T38" fmla="*/ 277 w 478"/>
                    <a:gd name="T39" fmla="*/ 464 h 530"/>
                    <a:gd name="T40" fmla="*/ 249 w 478"/>
                    <a:gd name="T41" fmla="*/ 459 h 530"/>
                    <a:gd name="T42" fmla="*/ 239 w 478"/>
                    <a:gd name="T43" fmla="*/ 412 h 530"/>
                    <a:gd name="T44" fmla="*/ 240 w 478"/>
                    <a:gd name="T45" fmla="*/ 365 h 530"/>
                    <a:gd name="T46" fmla="*/ 203 w 478"/>
                    <a:gd name="T47" fmla="*/ 349 h 530"/>
                    <a:gd name="T48" fmla="*/ 179 w 478"/>
                    <a:gd name="T49" fmla="*/ 378 h 530"/>
                    <a:gd name="T50" fmla="*/ 128 w 478"/>
                    <a:gd name="T51" fmla="*/ 371 h 530"/>
                    <a:gd name="T52" fmla="*/ 108 w 478"/>
                    <a:gd name="T53" fmla="*/ 318 h 530"/>
                    <a:gd name="T54" fmla="*/ 2 w 478"/>
                    <a:gd name="T55" fmla="*/ 323 h 530"/>
                    <a:gd name="T56" fmla="*/ 7 w 478"/>
                    <a:gd name="T57" fmla="*/ 315 h 530"/>
                    <a:gd name="T58" fmla="*/ 23 w 478"/>
                    <a:gd name="T59" fmla="*/ 282 h 530"/>
                    <a:gd name="T60" fmla="*/ 49 w 478"/>
                    <a:gd name="T61" fmla="*/ 275 h 530"/>
                    <a:gd name="T62" fmla="*/ 76 w 478"/>
                    <a:gd name="T63" fmla="*/ 276 h 530"/>
                    <a:gd name="T64" fmla="*/ 100 w 478"/>
                    <a:gd name="T65" fmla="*/ 219 h 530"/>
                    <a:gd name="T66" fmla="*/ 123 w 478"/>
                    <a:gd name="T67" fmla="*/ 183 h 530"/>
                    <a:gd name="T68" fmla="*/ 141 w 478"/>
                    <a:gd name="T69" fmla="*/ 140 h 530"/>
                    <a:gd name="T70" fmla="*/ 153 w 478"/>
                    <a:gd name="T71" fmla="*/ 81 h 530"/>
                    <a:gd name="T72" fmla="*/ 159 w 478"/>
                    <a:gd name="T73" fmla="*/ 43 h 530"/>
                    <a:gd name="T74" fmla="*/ 179 w 478"/>
                    <a:gd name="T75" fmla="*/ 11 h 530"/>
                    <a:gd name="T76" fmla="*/ 221 w 478"/>
                    <a:gd name="T77" fmla="*/ 32 h 530"/>
                    <a:gd name="T78" fmla="*/ 255 w 478"/>
                    <a:gd name="T79" fmla="*/ 36 h 530"/>
                    <a:gd name="T80" fmla="*/ 280 w 478"/>
                    <a:gd name="T81" fmla="*/ 23 h 530"/>
                    <a:gd name="T82" fmla="*/ 311 w 478"/>
                    <a:gd name="T83" fmla="*/ 15 h 530"/>
                    <a:gd name="T84" fmla="*/ 340 w 478"/>
                    <a:gd name="T85" fmla="*/ 6 h 530"/>
                    <a:gd name="T86" fmla="*/ 363 w 478"/>
                    <a:gd name="T87" fmla="*/ 11 h 530"/>
                    <a:gd name="T88" fmla="*/ 383 w 478"/>
                    <a:gd name="T89" fmla="*/ 14 h 530"/>
                    <a:gd name="T90" fmla="*/ 419 w 478"/>
                    <a:gd name="T91" fmla="*/ 29 h 530"/>
                    <a:gd name="T92" fmla="*/ 447 w 478"/>
                    <a:gd name="T93" fmla="*/ 36 h 530"/>
                    <a:gd name="T94" fmla="*/ 462 w 478"/>
                    <a:gd name="T95" fmla="*/ 52 h 530"/>
                    <a:gd name="T96" fmla="*/ 469 w 478"/>
                    <a:gd name="T97" fmla="*/ 68 h 530"/>
                    <a:gd name="T98" fmla="*/ 477 w 478"/>
                    <a:gd name="T99" fmla="*/ 97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8" h="530">
                      <a:moveTo>
                        <a:pt x="477" y="97"/>
                      </a:moveTo>
                      <a:cubicBezTo>
                        <a:pt x="476" y="101"/>
                        <a:pt x="468" y="103"/>
                        <a:pt x="463" y="111"/>
                      </a:cubicBezTo>
                      <a:cubicBezTo>
                        <a:pt x="459" y="120"/>
                        <a:pt x="459" y="119"/>
                        <a:pt x="453" y="127"/>
                      </a:cubicBezTo>
                      <a:cubicBezTo>
                        <a:pt x="448" y="134"/>
                        <a:pt x="442" y="135"/>
                        <a:pt x="442" y="142"/>
                      </a:cubicBezTo>
                      <a:cubicBezTo>
                        <a:pt x="441" y="150"/>
                        <a:pt x="435" y="152"/>
                        <a:pt x="435" y="156"/>
                      </a:cubicBezTo>
                      <a:cubicBezTo>
                        <a:pt x="435" y="160"/>
                        <a:pt x="434" y="166"/>
                        <a:pt x="435" y="174"/>
                      </a:cubicBezTo>
                      <a:cubicBezTo>
                        <a:pt x="435" y="182"/>
                        <a:pt x="432" y="188"/>
                        <a:pt x="435" y="191"/>
                      </a:cubicBezTo>
                      <a:cubicBezTo>
                        <a:pt x="434" y="192"/>
                        <a:pt x="432" y="193"/>
                        <a:pt x="430" y="195"/>
                      </a:cubicBezTo>
                      <a:cubicBezTo>
                        <a:pt x="427" y="199"/>
                        <a:pt x="425" y="198"/>
                        <a:pt x="425" y="202"/>
                      </a:cubicBezTo>
                      <a:cubicBezTo>
                        <a:pt x="425" y="206"/>
                        <a:pt x="425" y="207"/>
                        <a:pt x="424" y="212"/>
                      </a:cubicBezTo>
                      <a:cubicBezTo>
                        <a:pt x="422" y="218"/>
                        <a:pt x="418" y="217"/>
                        <a:pt x="418" y="221"/>
                      </a:cubicBezTo>
                      <a:cubicBezTo>
                        <a:pt x="418" y="225"/>
                        <a:pt x="413" y="227"/>
                        <a:pt x="418" y="228"/>
                      </a:cubicBezTo>
                      <a:cubicBezTo>
                        <a:pt x="418" y="228"/>
                        <a:pt x="419" y="228"/>
                        <a:pt x="419" y="228"/>
                      </a:cubicBezTo>
                      <a:cubicBezTo>
                        <a:pt x="419" y="228"/>
                        <a:pt x="419" y="228"/>
                        <a:pt x="419" y="228"/>
                      </a:cubicBezTo>
                      <a:cubicBezTo>
                        <a:pt x="422" y="229"/>
                        <a:pt x="421" y="233"/>
                        <a:pt x="423" y="237"/>
                      </a:cubicBezTo>
                      <a:cubicBezTo>
                        <a:pt x="425" y="241"/>
                        <a:pt x="427" y="247"/>
                        <a:pt x="426" y="250"/>
                      </a:cubicBezTo>
                      <a:cubicBezTo>
                        <a:pt x="426" y="251"/>
                        <a:pt x="426" y="254"/>
                        <a:pt x="426" y="257"/>
                      </a:cubicBezTo>
                      <a:cubicBezTo>
                        <a:pt x="425" y="257"/>
                        <a:pt x="424" y="258"/>
                        <a:pt x="423" y="261"/>
                      </a:cubicBezTo>
                      <a:cubicBezTo>
                        <a:pt x="421" y="270"/>
                        <a:pt x="421" y="275"/>
                        <a:pt x="421" y="285"/>
                      </a:cubicBezTo>
                      <a:cubicBezTo>
                        <a:pt x="421" y="295"/>
                        <a:pt x="423" y="298"/>
                        <a:pt x="426" y="306"/>
                      </a:cubicBezTo>
                      <a:cubicBezTo>
                        <a:pt x="429" y="314"/>
                        <a:pt x="424" y="314"/>
                        <a:pt x="425" y="321"/>
                      </a:cubicBezTo>
                      <a:cubicBezTo>
                        <a:pt x="425" y="328"/>
                        <a:pt x="428" y="340"/>
                        <a:pt x="434" y="345"/>
                      </a:cubicBezTo>
                      <a:cubicBezTo>
                        <a:pt x="439" y="350"/>
                        <a:pt x="447" y="346"/>
                        <a:pt x="448" y="359"/>
                      </a:cubicBezTo>
                      <a:cubicBezTo>
                        <a:pt x="449" y="371"/>
                        <a:pt x="455" y="375"/>
                        <a:pt x="456" y="381"/>
                      </a:cubicBezTo>
                      <a:cubicBezTo>
                        <a:pt x="457" y="382"/>
                        <a:pt x="457" y="383"/>
                        <a:pt x="456" y="384"/>
                      </a:cubicBezTo>
                      <a:cubicBezTo>
                        <a:pt x="453" y="385"/>
                        <a:pt x="450" y="385"/>
                        <a:pt x="449" y="386"/>
                      </a:cubicBezTo>
                      <a:cubicBezTo>
                        <a:pt x="448" y="386"/>
                        <a:pt x="444" y="388"/>
                        <a:pt x="432" y="388"/>
                      </a:cubicBezTo>
                      <a:cubicBezTo>
                        <a:pt x="420" y="388"/>
                        <a:pt x="422" y="391"/>
                        <a:pt x="418" y="392"/>
                      </a:cubicBezTo>
                      <a:cubicBezTo>
                        <a:pt x="413" y="393"/>
                        <a:pt x="417" y="398"/>
                        <a:pt x="417" y="402"/>
                      </a:cubicBezTo>
                      <a:cubicBezTo>
                        <a:pt x="417" y="406"/>
                        <a:pt x="408" y="407"/>
                        <a:pt x="403" y="411"/>
                      </a:cubicBezTo>
                      <a:cubicBezTo>
                        <a:pt x="398" y="415"/>
                        <a:pt x="404" y="414"/>
                        <a:pt x="407" y="416"/>
                      </a:cubicBezTo>
                      <a:cubicBezTo>
                        <a:pt x="409" y="417"/>
                        <a:pt x="408" y="424"/>
                        <a:pt x="408" y="429"/>
                      </a:cubicBezTo>
                      <a:cubicBezTo>
                        <a:pt x="409" y="433"/>
                        <a:pt x="409" y="442"/>
                        <a:pt x="410" y="444"/>
                      </a:cubicBezTo>
                      <a:cubicBezTo>
                        <a:pt x="411" y="446"/>
                        <a:pt x="410" y="452"/>
                        <a:pt x="408" y="458"/>
                      </a:cubicBezTo>
                      <a:cubicBezTo>
                        <a:pt x="407" y="464"/>
                        <a:pt x="407" y="468"/>
                        <a:pt x="403" y="473"/>
                      </a:cubicBezTo>
                      <a:cubicBezTo>
                        <a:pt x="399" y="478"/>
                        <a:pt x="402" y="479"/>
                        <a:pt x="407" y="487"/>
                      </a:cubicBezTo>
                      <a:cubicBezTo>
                        <a:pt x="412" y="494"/>
                        <a:pt x="414" y="494"/>
                        <a:pt x="415" y="496"/>
                      </a:cubicBezTo>
                      <a:cubicBezTo>
                        <a:pt x="416" y="498"/>
                        <a:pt x="420" y="501"/>
                        <a:pt x="425" y="501"/>
                      </a:cubicBezTo>
                      <a:cubicBezTo>
                        <a:pt x="431" y="501"/>
                        <a:pt x="430" y="498"/>
                        <a:pt x="435" y="494"/>
                      </a:cubicBezTo>
                      <a:cubicBezTo>
                        <a:pt x="439" y="490"/>
                        <a:pt x="437" y="529"/>
                        <a:pt x="437" y="529"/>
                      </a:cubicBezTo>
                      <a:cubicBezTo>
                        <a:pt x="437" y="529"/>
                        <a:pt x="434" y="530"/>
                        <a:pt x="433" y="527"/>
                      </a:cubicBezTo>
                      <a:cubicBezTo>
                        <a:pt x="433" y="523"/>
                        <a:pt x="430" y="525"/>
                        <a:pt x="428" y="525"/>
                      </a:cubicBezTo>
                      <a:cubicBezTo>
                        <a:pt x="425" y="525"/>
                        <a:pt x="425" y="529"/>
                        <a:pt x="421" y="529"/>
                      </a:cubicBezTo>
                      <a:cubicBezTo>
                        <a:pt x="417" y="530"/>
                        <a:pt x="414" y="526"/>
                        <a:pt x="413" y="522"/>
                      </a:cubicBezTo>
                      <a:cubicBezTo>
                        <a:pt x="412" y="518"/>
                        <a:pt x="407" y="516"/>
                        <a:pt x="406" y="511"/>
                      </a:cubicBezTo>
                      <a:cubicBezTo>
                        <a:pt x="405" y="506"/>
                        <a:pt x="403" y="506"/>
                        <a:pt x="398" y="502"/>
                      </a:cubicBezTo>
                      <a:cubicBezTo>
                        <a:pt x="394" y="499"/>
                        <a:pt x="394" y="499"/>
                        <a:pt x="391" y="498"/>
                      </a:cubicBezTo>
                      <a:cubicBezTo>
                        <a:pt x="388" y="497"/>
                        <a:pt x="384" y="498"/>
                        <a:pt x="381" y="496"/>
                      </a:cubicBezTo>
                      <a:cubicBezTo>
                        <a:pt x="379" y="494"/>
                        <a:pt x="380" y="490"/>
                        <a:pt x="378" y="488"/>
                      </a:cubicBezTo>
                      <a:cubicBezTo>
                        <a:pt x="376" y="485"/>
                        <a:pt x="372" y="481"/>
                        <a:pt x="369" y="480"/>
                      </a:cubicBezTo>
                      <a:cubicBezTo>
                        <a:pt x="367" y="479"/>
                        <a:pt x="366" y="483"/>
                        <a:pt x="365" y="488"/>
                      </a:cubicBezTo>
                      <a:cubicBezTo>
                        <a:pt x="364" y="492"/>
                        <a:pt x="355" y="489"/>
                        <a:pt x="346" y="488"/>
                      </a:cubicBezTo>
                      <a:cubicBezTo>
                        <a:pt x="338" y="486"/>
                        <a:pt x="336" y="484"/>
                        <a:pt x="330" y="481"/>
                      </a:cubicBezTo>
                      <a:cubicBezTo>
                        <a:pt x="323" y="477"/>
                        <a:pt x="327" y="476"/>
                        <a:pt x="327" y="470"/>
                      </a:cubicBezTo>
                      <a:cubicBezTo>
                        <a:pt x="326" y="465"/>
                        <a:pt x="322" y="470"/>
                        <a:pt x="311" y="470"/>
                      </a:cubicBezTo>
                      <a:cubicBezTo>
                        <a:pt x="300" y="470"/>
                        <a:pt x="309" y="472"/>
                        <a:pt x="304" y="473"/>
                      </a:cubicBezTo>
                      <a:cubicBezTo>
                        <a:pt x="299" y="475"/>
                        <a:pt x="304" y="467"/>
                        <a:pt x="301" y="463"/>
                      </a:cubicBezTo>
                      <a:cubicBezTo>
                        <a:pt x="298" y="459"/>
                        <a:pt x="298" y="462"/>
                        <a:pt x="295" y="462"/>
                      </a:cubicBezTo>
                      <a:cubicBezTo>
                        <a:pt x="295" y="462"/>
                        <a:pt x="294" y="462"/>
                        <a:pt x="294" y="461"/>
                      </a:cubicBezTo>
                      <a:cubicBezTo>
                        <a:pt x="289" y="460"/>
                        <a:pt x="286" y="463"/>
                        <a:pt x="277" y="464"/>
                      </a:cubicBezTo>
                      <a:cubicBezTo>
                        <a:pt x="269" y="464"/>
                        <a:pt x="267" y="464"/>
                        <a:pt x="259" y="466"/>
                      </a:cubicBezTo>
                      <a:cubicBezTo>
                        <a:pt x="251" y="467"/>
                        <a:pt x="257" y="467"/>
                        <a:pt x="251" y="466"/>
                      </a:cubicBezTo>
                      <a:cubicBezTo>
                        <a:pt x="244" y="464"/>
                        <a:pt x="249" y="462"/>
                        <a:pt x="249" y="459"/>
                      </a:cubicBezTo>
                      <a:cubicBezTo>
                        <a:pt x="250" y="456"/>
                        <a:pt x="252" y="451"/>
                        <a:pt x="252" y="447"/>
                      </a:cubicBezTo>
                      <a:cubicBezTo>
                        <a:pt x="252" y="443"/>
                        <a:pt x="247" y="434"/>
                        <a:pt x="242" y="427"/>
                      </a:cubicBezTo>
                      <a:cubicBezTo>
                        <a:pt x="236" y="420"/>
                        <a:pt x="239" y="418"/>
                        <a:pt x="239" y="412"/>
                      </a:cubicBezTo>
                      <a:cubicBezTo>
                        <a:pt x="239" y="407"/>
                        <a:pt x="242" y="398"/>
                        <a:pt x="244" y="390"/>
                      </a:cubicBezTo>
                      <a:cubicBezTo>
                        <a:pt x="246" y="382"/>
                        <a:pt x="243" y="384"/>
                        <a:pt x="241" y="380"/>
                      </a:cubicBezTo>
                      <a:cubicBezTo>
                        <a:pt x="239" y="377"/>
                        <a:pt x="238" y="369"/>
                        <a:pt x="240" y="365"/>
                      </a:cubicBezTo>
                      <a:cubicBezTo>
                        <a:pt x="243" y="361"/>
                        <a:pt x="239" y="358"/>
                        <a:pt x="224" y="358"/>
                      </a:cubicBezTo>
                      <a:cubicBezTo>
                        <a:pt x="210" y="357"/>
                        <a:pt x="210" y="355"/>
                        <a:pt x="210" y="351"/>
                      </a:cubicBezTo>
                      <a:cubicBezTo>
                        <a:pt x="210" y="347"/>
                        <a:pt x="205" y="345"/>
                        <a:pt x="203" y="349"/>
                      </a:cubicBezTo>
                      <a:cubicBezTo>
                        <a:pt x="200" y="353"/>
                        <a:pt x="188" y="350"/>
                        <a:pt x="184" y="349"/>
                      </a:cubicBezTo>
                      <a:cubicBezTo>
                        <a:pt x="181" y="348"/>
                        <a:pt x="185" y="364"/>
                        <a:pt x="180" y="367"/>
                      </a:cubicBezTo>
                      <a:cubicBezTo>
                        <a:pt x="176" y="370"/>
                        <a:pt x="179" y="373"/>
                        <a:pt x="179" y="378"/>
                      </a:cubicBezTo>
                      <a:cubicBezTo>
                        <a:pt x="179" y="383"/>
                        <a:pt x="169" y="379"/>
                        <a:pt x="164" y="378"/>
                      </a:cubicBezTo>
                      <a:cubicBezTo>
                        <a:pt x="159" y="377"/>
                        <a:pt x="154" y="380"/>
                        <a:pt x="144" y="380"/>
                      </a:cubicBezTo>
                      <a:cubicBezTo>
                        <a:pt x="134" y="380"/>
                        <a:pt x="131" y="379"/>
                        <a:pt x="128" y="371"/>
                      </a:cubicBezTo>
                      <a:cubicBezTo>
                        <a:pt x="125" y="363"/>
                        <a:pt x="123" y="365"/>
                        <a:pt x="121" y="358"/>
                      </a:cubicBezTo>
                      <a:cubicBezTo>
                        <a:pt x="119" y="350"/>
                        <a:pt x="115" y="346"/>
                        <a:pt x="114" y="341"/>
                      </a:cubicBezTo>
                      <a:cubicBezTo>
                        <a:pt x="112" y="335"/>
                        <a:pt x="110" y="321"/>
                        <a:pt x="108" y="318"/>
                      </a:cubicBezTo>
                      <a:cubicBezTo>
                        <a:pt x="106" y="315"/>
                        <a:pt x="44" y="320"/>
                        <a:pt x="34" y="319"/>
                      </a:cubicBezTo>
                      <a:cubicBezTo>
                        <a:pt x="24" y="318"/>
                        <a:pt x="24" y="319"/>
                        <a:pt x="16" y="321"/>
                      </a:cubicBezTo>
                      <a:cubicBezTo>
                        <a:pt x="10" y="323"/>
                        <a:pt x="6" y="323"/>
                        <a:pt x="2" y="323"/>
                      </a:cubicBezTo>
                      <a:cubicBezTo>
                        <a:pt x="2" y="322"/>
                        <a:pt x="1" y="320"/>
                        <a:pt x="0" y="317"/>
                      </a:cubicBezTo>
                      <a:cubicBezTo>
                        <a:pt x="0" y="317"/>
                        <a:pt x="0" y="317"/>
                        <a:pt x="0" y="317"/>
                      </a:cubicBezTo>
                      <a:cubicBezTo>
                        <a:pt x="4" y="317"/>
                        <a:pt x="7" y="316"/>
                        <a:pt x="7" y="315"/>
                      </a:cubicBezTo>
                      <a:cubicBezTo>
                        <a:pt x="10" y="309"/>
                        <a:pt x="14" y="302"/>
                        <a:pt x="12" y="297"/>
                      </a:cubicBezTo>
                      <a:cubicBezTo>
                        <a:pt x="10" y="292"/>
                        <a:pt x="9" y="292"/>
                        <a:pt x="17" y="288"/>
                      </a:cubicBezTo>
                      <a:cubicBezTo>
                        <a:pt x="20" y="287"/>
                        <a:pt x="22" y="284"/>
                        <a:pt x="23" y="282"/>
                      </a:cubicBezTo>
                      <a:cubicBezTo>
                        <a:pt x="23" y="283"/>
                        <a:pt x="24" y="284"/>
                        <a:pt x="24" y="285"/>
                      </a:cubicBezTo>
                      <a:cubicBezTo>
                        <a:pt x="28" y="290"/>
                        <a:pt x="30" y="285"/>
                        <a:pt x="35" y="284"/>
                      </a:cubicBezTo>
                      <a:cubicBezTo>
                        <a:pt x="40" y="283"/>
                        <a:pt x="44" y="276"/>
                        <a:pt x="49" y="275"/>
                      </a:cubicBezTo>
                      <a:cubicBezTo>
                        <a:pt x="55" y="273"/>
                        <a:pt x="54" y="283"/>
                        <a:pt x="54" y="289"/>
                      </a:cubicBezTo>
                      <a:cubicBezTo>
                        <a:pt x="55" y="294"/>
                        <a:pt x="60" y="292"/>
                        <a:pt x="67" y="289"/>
                      </a:cubicBezTo>
                      <a:cubicBezTo>
                        <a:pt x="74" y="286"/>
                        <a:pt x="71" y="284"/>
                        <a:pt x="76" y="276"/>
                      </a:cubicBezTo>
                      <a:cubicBezTo>
                        <a:pt x="81" y="269"/>
                        <a:pt x="82" y="272"/>
                        <a:pt x="91" y="263"/>
                      </a:cubicBezTo>
                      <a:cubicBezTo>
                        <a:pt x="100" y="255"/>
                        <a:pt x="96" y="256"/>
                        <a:pt x="100" y="249"/>
                      </a:cubicBezTo>
                      <a:cubicBezTo>
                        <a:pt x="104" y="243"/>
                        <a:pt x="102" y="232"/>
                        <a:pt x="100" y="219"/>
                      </a:cubicBezTo>
                      <a:cubicBezTo>
                        <a:pt x="99" y="207"/>
                        <a:pt x="103" y="212"/>
                        <a:pt x="106" y="209"/>
                      </a:cubicBezTo>
                      <a:cubicBezTo>
                        <a:pt x="110" y="207"/>
                        <a:pt x="112" y="202"/>
                        <a:pt x="112" y="196"/>
                      </a:cubicBezTo>
                      <a:cubicBezTo>
                        <a:pt x="112" y="190"/>
                        <a:pt x="120" y="187"/>
                        <a:pt x="123" y="183"/>
                      </a:cubicBezTo>
                      <a:cubicBezTo>
                        <a:pt x="126" y="180"/>
                        <a:pt x="133" y="175"/>
                        <a:pt x="138" y="169"/>
                      </a:cubicBezTo>
                      <a:cubicBezTo>
                        <a:pt x="142" y="162"/>
                        <a:pt x="138" y="162"/>
                        <a:pt x="140" y="155"/>
                      </a:cubicBezTo>
                      <a:cubicBezTo>
                        <a:pt x="143" y="148"/>
                        <a:pt x="143" y="147"/>
                        <a:pt x="141" y="140"/>
                      </a:cubicBezTo>
                      <a:cubicBezTo>
                        <a:pt x="139" y="133"/>
                        <a:pt x="143" y="133"/>
                        <a:pt x="144" y="122"/>
                      </a:cubicBezTo>
                      <a:cubicBezTo>
                        <a:pt x="146" y="112"/>
                        <a:pt x="145" y="109"/>
                        <a:pt x="146" y="100"/>
                      </a:cubicBezTo>
                      <a:cubicBezTo>
                        <a:pt x="147" y="90"/>
                        <a:pt x="149" y="91"/>
                        <a:pt x="153" y="81"/>
                      </a:cubicBezTo>
                      <a:cubicBezTo>
                        <a:pt x="157" y="72"/>
                        <a:pt x="156" y="75"/>
                        <a:pt x="157" y="65"/>
                      </a:cubicBezTo>
                      <a:cubicBezTo>
                        <a:pt x="157" y="61"/>
                        <a:pt x="159" y="58"/>
                        <a:pt x="160" y="54"/>
                      </a:cubicBezTo>
                      <a:cubicBezTo>
                        <a:pt x="160" y="51"/>
                        <a:pt x="161" y="48"/>
                        <a:pt x="159" y="43"/>
                      </a:cubicBezTo>
                      <a:cubicBezTo>
                        <a:pt x="155" y="35"/>
                        <a:pt x="158" y="35"/>
                        <a:pt x="159" y="29"/>
                      </a:cubicBezTo>
                      <a:cubicBezTo>
                        <a:pt x="160" y="24"/>
                        <a:pt x="166" y="28"/>
                        <a:pt x="171" y="21"/>
                      </a:cubicBezTo>
                      <a:cubicBezTo>
                        <a:pt x="176" y="14"/>
                        <a:pt x="173" y="14"/>
                        <a:pt x="179" y="11"/>
                      </a:cubicBezTo>
                      <a:cubicBezTo>
                        <a:pt x="185" y="7"/>
                        <a:pt x="189" y="14"/>
                        <a:pt x="197" y="18"/>
                      </a:cubicBezTo>
                      <a:cubicBezTo>
                        <a:pt x="206" y="21"/>
                        <a:pt x="204" y="25"/>
                        <a:pt x="206" y="28"/>
                      </a:cubicBezTo>
                      <a:cubicBezTo>
                        <a:pt x="208" y="32"/>
                        <a:pt x="216" y="32"/>
                        <a:pt x="221" y="32"/>
                      </a:cubicBezTo>
                      <a:cubicBezTo>
                        <a:pt x="225" y="32"/>
                        <a:pt x="226" y="34"/>
                        <a:pt x="232" y="33"/>
                      </a:cubicBezTo>
                      <a:cubicBezTo>
                        <a:pt x="237" y="33"/>
                        <a:pt x="237" y="34"/>
                        <a:pt x="244" y="36"/>
                      </a:cubicBezTo>
                      <a:cubicBezTo>
                        <a:pt x="251" y="39"/>
                        <a:pt x="250" y="37"/>
                        <a:pt x="255" y="36"/>
                      </a:cubicBezTo>
                      <a:cubicBezTo>
                        <a:pt x="261" y="35"/>
                        <a:pt x="258" y="30"/>
                        <a:pt x="262" y="24"/>
                      </a:cubicBezTo>
                      <a:cubicBezTo>
                        <a:pt x="266" y="17"/>
                        <a:pt x="269" y="20"/>
                        <a:pt x="270" y="22"/>
                      </a:cubicBezTo>
                      <a:cubicBezTo>
                        <a:pt x="270" y="23"/>
                        <a:pt x="273" y="24"/>
                        <a:pt x="280" y="23"/>
                      </a:cubicBezTo>
                      <a:cubicBezTo>
                        <a:pt x="286" y="23"/>
                        <a:pt x="285" y="22"/>
                        <a:pt x="291" y="20"/>
                      </a:cubicBezTo>
                      <a:cubicBezTo>
                        <a:pt x="296" y="18"/>
                        <a:pt x="301" y="17"/>
                        <a:pt x="304" y="16"/>
                      </a:cubicBezTo>
                      <a:cubicBezTo>
                        <a:pt x="307" y="14"/>
                        <a:pt x="308" y="13"/>
                        <a:pt x="311" y="15"/>
                      </a:cubicBezTo>
                      <a:cubicBezTo>
                        <a:pt x="313" y="17"/>
                        <a:pt x="316" y="15"/>
                        <a:pt x="321" y="15"/>
                      </a:cubicBezTo>
                      <a:cubicBezTo>
                        <a:pt x="327" y="14"/>
                        <a:pt x="327" y="11"/>
                        <a:pt x="327" y="6"/>
                      </a:cubicBezTo>
                      <a:cubicBezTo>
                        <a:pt x="327" y="0"/>
                        <a:pt x="336" y="4"/>
                        <a:pt x="340" y="6"/>
                      </a:cubicBezTo>
                      <a:cubicBezTo>
                        <a:pt x="344" y="8"/>
                        <a:pt x="342" y="6"/>
                        <a:pt x="347" y="6"/>
                      </a:cubicBezTo>
                      <a:cubicBezTo>
                        <a:pt x="353" y="6"/>
                        <a:pt x="350" y="7"/>
                        <a:pt x="354" y="8"/>
                      </a:cubicBezTo>
                      <a:cubicBezTo>
                        <a:pt x="357" y="10"/>
                        <a:pt x="359" y="12"/>
                        <a:pt x="363" y="11"/>
                      </a:cubicBezTo>
                      <a:cubicBezTo>
                        <a:pt x="366" y="10"/>
                        <a:pt x="367" y="12"/>
                        <a:pt x="373" y="11"/>
                      </a:cubicBezTo>
                      <a:cubicBezTo>
                        <a:pt x="376" y="11"/>
                        <a:pt x="377" y="10"/>
                        <a:pt x="377" y="9"/>
                      </a:cubicBezTo>
                      <a:cubicBezTo>
                        <a:pt x="379" y="10"/>
                        <a:pt x="381" y="11"/>
                        <a:pt x="383" y="14"/>
                      </a:cubicBezTo>
                      <a:cubicBezTo>
                        <a:pt x="387" y="19"/>
                        <a:pt x="387" y="19"/>
                        <a:pt x="393" y="26"/>
                      </a:cubicBezTo>
                      <a:cubicBezTo>
                        <a:pt x="398" y="33"/>
                        <a:pt x="399" y="34"/>
                        <a:pt x="405" y="32"/>
                      </a:cubicBezTo>
                      <a:cubicBezTo>
                        <a:pt x="410" y="31"/>
                        <a:pt x="418" y="27"/>
                        <a:pt x="419" y="29"/>
                      </a:cubicBezTo>
                      <a:cubicBezTo>
                        <a:pt x="420" y="31"/>
                        <a:pt x="425" y="32"/>
                        <a:pt x="427" y="29"/>
                      </a:cubicBezTo>
                      <a:cubicBezTo>
                        <a:pt x="429" y="26"/>
                        <a:pt x="432" y="20"/>
                        <a:pt x="436" y="25"/>
                      </a:cubicBezTo>
                      <a:cubicBezTo>
                        <a:pt x="440" y="30"/>
                        <a:pt x="442" y="31"/>
                        <a:pt x="447" y="36"/>
                      </a:cubicBezTo>
                      <a:cubicBezTo>
                        <a:pt x="451" y="41"/>
                        <a:pt x="454" y="43"/>
                        <a:pt x="456" y="45"/>
                      </a:cubicBezTo>
                      <a:cubicBezTo>
                        <a:pt x="459" y="46"/>
                        <a:pt x="459" y="47"/>
                        <a:pt x="459" y="49"/>
                      </a:cubicBezTo>
                      <a:cubicBezTo>
                        <a:pt x="460" y="51"/>
                        <a:pt x="458" y="51"/>
                        <a:pt x="462" y="52"/>
                      </a:cubicBezTo>
                      <a:cubicBezTo>
                        <a:pt x="464" y="52"/>
                        <a:pt x="466" y="52"/>
                        <a:pt x="467" y="52"/>
                      </a:cubicBezTo>
                      <a:cubicBezTo>
                        <a:pt x="466" y="55"/>
                        <a:pt x="465" y="57"/>
                        <a:pt x="467" y="59"/>
                      </a:cubicBezTo>
                      <a:cubicBezTo>
                        <a:pt x="469" y="62"/>
                        <a:pt x="470" y="62"/>
                        <a:pt x="469" y="68"/>
                      </a:cubicBezTo>
                      <a:cubicBezTo>
                        <a:pt x="467" y="74"/>
                        <a:pt x="466" y="75"/>
                        <a:pt x="466" y="80"/>
                      </a:cubicBezTo>
                      <a:cubicBezTo>
                        <a:pt x="466" y="85"/>
                        <a:pt x="462" y="82"/>
                        <a:pt x="469" y="86"/>
                      </a:cubicBezTo>
                      <a:cubicBezTo>
                        <a:pt x="477" y="90"/>
                        <a:pt x="478" y="93"/>
                        <a:pt x="477" y="9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4" name="Freeform 23">
                  <a:extLst>
                    <a:ext uri="{FF2B5EF4-FFF2-40B4-BE49-F238E27FC236}">
                      <a16:creationId xmlns:a16="http://schemas.microsoft.com/office/drawing/2014/main" id="{13963B26-AC7D-4C18-ACDE-516CCA774717}"/>
                    </a:ext>
                  </a:extLst>
                </p:cNvPr>
                <p:cNvSpPr>
                  <a:spLocks/>
                </p:cNvSpPr>
                <p:nvPr/>
              </p:nvSpPr>
              <p:spPr bwMode="auto">
                <a:xfrm>
                  <a:off x="4494000" y="4080865"/>
                  <a:ext cx="178769" cy="217522"/>
                </a:xfrm>
                <a:custGeom>
                  <a:avLst/>
                  <a:gdLst>
                    <a:gd name="T0" fmla="*/ 142 w 146"/>
                    <a:gd name="T1" fmla="*/ 89 h 177"/>
                    <a:gd name="T2" fmla="*/ 139 w 146"/>
                    <a:gd name="T3" fmla="*/ 99 h 177"/>
                    <a:gd name="T4" fmla="*/ 140 w 146"/>
                    <a:gd name="T5" fmla="*/ 109 h 177"/>
                    <a:gd name="T6" fmla="*/ 135 w 146"/>
                    <a:gd name="T7" fmla="*/ 121 h 177"/>
                    <a:gd name="T8" fmla="*/ 133 w 146"/>
                    <a:gd name="T9" fmla="*/ 133 h 177"/>
                    <a:gd name="T10" fmla="*/ 125 w 146"/>
                    <a:gd name="T11" fmla="*/ 135 h 177"/>
                    <a:gd name="T12" fmla="*/ 120 w 146"/>
                    <a:gd name="T13" fmla="*/ 127 h 177"/>
                    <a:gd name="T14" fmla="*/ 113 w 146"/>
                    <a:gd name="T15" fmla="*/ 135 h 177"/>
                    <a:gd name="T16" fmla="*/ 103 w 146"/>
                    <a:gd name="T17" fmla="*/ 133 h 177"/>
                    <a:gd name="T18" fmla="*/ 98 w 146"/>
                    <a:gd name="T19" fmla="*/ 123 h 177"/>
                    <a:gd name="T20" fmla="*/ 88 w 146"/>
                    <a:gd name="T21" fmla="*/ 119 h 177"/>
                    <a:gd name="T22" fmla="*/ 89 w 146"/>
                    <a:gd name="T23" fmla="*/ 131 h 177"/>
                    <a:gd name="T24" fmla="*/ 81 w 146"/>
                    <a:gd name="T25" fmla="*/ 133 h 177"/>
                    <a:gd name="T26" fmla="*/ 68 w 146"/>
                    <a:gd name="T27" fmla="*/ 133 h 177"/>
                    <a:gd name="T28" fmla="*/ 68 w 146"/>
                    <a:gd name="T29" fmla="*/ 145 h 177"/>
                    <a:gd name="T30" fmla="*/ 71 w 146"/>
                    <a:gd name="T31" fmla="*/ 154 h 177"/>
                    <a:gd name="T32" fmla="*/ 73 w 146"/>
                    <a:gd name="T33" fmla="*/ 159 h 177"/>
                    <a:gd name="T34" fmla="*/ 75 w 146"/>
                    <a:gd name="T35" fmla="*/ 167 h 177"/>
                    <a:gd name="T36" fmla="*/ 69 w 146"/>
                    <a:gd name="T37" fmla="*/ 169 h 177"/>
                    <a:gd name="T38" fmla="*/ 62 w 146"/>
                    <a:gd name="T39" fmla="*/ 168 h 177"/>
                    <a:gd name="T40" fmla="*/ 53 w 146"/>
                    <a:gd name="T41" fmla="*/ 177 h 177"/>
                    <a:gd name="T42" fmla="*/ 48 w 146"/>
                    <a:gd name="T43" fmla="*/ 172 h 177"/>
                    <a:gd name="T44" fmla="*/ 45 w 146"/>
                    <a:gd name="T45" fmla="*/ 163 h 177"/>
                    <a:gd name="T46" fmla="*/ 36 w 146"/>
                    <a:gd name="T47" fmla="*/ 150 h 177"/>
                    <a:gd name="T48" fmla="*/ 18 w 146"/>
                    <a:gd name="T49" fmla="*/ 134 h 177"/>
                    <a:gd name="T50" fmla="*/ 11 w 146"/>
                    <a:gd name="T51" fmla="*/ 120 h 177"/>
                    <a:gd name="T52" fmla="*/ 9 w 146"/>
                    <a:gd name="T53" fmla="*/ 106 h 177"/>
                    <a:gd name="T54" fmla="*/ 1 w 146"/>
                    <a:gd name="T55" fmla="*/ 91 h 177"/>
                    <a:gd name="T56" fmla="*/ 11 w 146"/>
                    <a:gd name="T57" fmla="*/ 79 h 177"/>
                    <a:gd name="T58" fmla="*/ 12 w 146"/>
                    <a:gd name="T59" fmla="*/ 61 h 177"/>
                    <a:gd name="T60" fmla="*/ 12 w 146"/>
                    <a:gd name="T61" fmla="*/ 60 h 177"/>
                    <a:gd name="T62" fmla="*/ 17 w 146"/>
                    <a:gd name="T63" fmla="*/ 62 h 177"/>
                    <a:gd name="T64" fmla="*/ 16 w 146"/>
                    <a:gd name="T65" fmla="*/ 57 h 177"/>
                    <a:gd name="T66" fmla="*/ 13 w 146"/>
                    <a:gd name="T67" fmla="*/ 47 h 177"/>
                    <a:gd name="T68" fmla="*/ 19 w 146"/>
                    <a:gd name="T69" fmla="*/ 41 h 177"/>
                    <a:gd name="T70" fmla="*/ 11 w 146"/>
                    <a:gd name="T71" fmla="*/ 39 h 177"/>
                    <a:gd name="T72" fmla="*/ 60 w 146"/>
                    <a:gd name="T73" fmla="*/ 37 h 177"/>
                    <a:gd name="T74" fmla="*/ 61 w 146"/>
                    <a:gd name="T75" fmla="*/ 17 h 177"/>
                    <a:gd name="T76" fmla="*/ 60 w 146"/>
                    <a:gd name="T77" fmla="*/ 6 h 177"/>
                    <a:gd name="T78" fmla="*/ 59 w 146"/>
                    <a:gd name="T79" fmla="*/ 5 h 177"/>
                    <a:gd name="T80" fmla="*/ 66 w 146"/>
                    <a:gd name="T81" fmla="*/ 2 h 177"/>
                    <a:gd name="T82" fmla="*/ 85 w 146"/>
                    <a:gd name="T83" fmla="*/ 2 h 177"/>
                    <a:gd name="T84" fmla="*/ 98 w 146"/>
                    <a:gd name="T85" fmla="*/ 3 h 177"/>
                    <a:gd name="T86" fmla="*/ 111 w 146"/>
                    <a:gd name="T87" fmla="*/ 5 h 177"/>
                    <a:gd name="T88" fmla="*/ 110 w 146"/>
                    <a:gd name="T89" fmla="*/ 10 h 177"/>
                    <a:gd name="T90" fmla="*/ 107 w 146"/>
                    <a:gd name="T91" fmla="*/ 19 h 177"/>
                    <a:gd name="T92" fmla="*/ 109 w 146"/>
                    <a:gd name="T93" fmla="*/ 33 h 177"/>
                    <a:gd name="T94" fmla="*/ 117 w 146"/>
                    <a:gd name="T95" fmla="*/ 30 h 177"/>
                    <a:gd name="T96" fmla="*/ 132 w 146"/>
                    <a:gd name="T97" fmla="*/ 29 h 177"/>
                    <a:gd name="T98" fmla="*/ 139 w 146"/>
                    <a:gd name="T99" fmla="*/ 44 h 177"/>
                    <a:gd name="T100" fmla="*/ 132 w 146"/>
                    <a:gd name="T101" fmla="*/ 51 h 177"/>
                    <a:gd name="T102" fmla="*/ 127 w 146"/>
                    <a:gd name="T103" fmla="*/ 64 h 177"/>
                    <a:gd name="T104" fmla="*/ 126 w 146"/>
                    <a:gd name="T105" fmla="*/ 74 h 177"/>
                    <a:gd name="T106" fmla="*/ 138 w 146"/>
                    <a:gd name="T107" fmla="*/ 81 h 177"/>
                    <a:gd name="T108" fmla="*/ 142 w 146"/>
                    <a:gd name="T109" fmla="*/ 8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177">
                      <a:moveTo>
                        <a:pt x="142" y="89"/>
                      </a:moveTo>
                      <a:cubicBezTo>
                        <a:pt x="139" y="92"/>
                        <a:pt x="138" y="97"/>
                        <a:pt x="139" y="99"/>
                      </a:cubicBezTo>
                      <a:cubicBezTo>
                        <a:pt x="140" y="101"/>
                        <a:pt x="140" y="102"/>
                        <a:pt x="140" y="109"/>
                      </a:cubicBezTo>
                      <a:cubicBezTo>
                        <a:pt x="140" y="115"/>
                        <a:pt x="138" y="118"/>
                        <a:pt x="135" y="121"/>
                      </a:cubicBezTo>
                      <a:cubicBezTo>
                        <a:pt x="132" y="125"/>
                        <a:pt x="135" y="131"/>
                        <a:pt x="133" y="133"/>
                      </a:cubicBezTo>
                      <a:cubicBezTo>
                        <a:pt x="130" y="136"/>
                        <a:pt x="126" y="137"/>
                        <a:pt x="125" y="135"/>
                      </a:cubicBezTo>
                      <a:cubicBezTo>
                        <a:pt x="125" y="133"/>
                        <a:pt x="121" y="123"/>
                        <a:pt x="120" y="127"/>
                      </a:cubicBezTo>
                      <a:cubicBezTo>
                        <a:pt x="119" y="131"/>
                        <a:pt x="118" y="135"/>
                        <a:pt x="113" y="135"/>
                      </a:cubicBezTo>
                      <a:cubicBezTo>
                        <a:pt x="109" y="134"/>
                        <a:pt x="102" y="137"/>
                        <a:pt x="103" y="133"/>
                      </a:cubicBezTo>
                      <a:cubicBezTo>
                        <a:pt x="104" y="130"/>
                        <a:pt x="101" y="126"/>
                        <a:pt x="98" y="123"/>
                      </a:cubicBezTo>
                      <a:cubicBezTo>
                        <a:pt x="96" y="120"/>
                        <a:pt x="87" y="113"/>
                        <a:pt x="88" y="119"/>
                      </a:cubicBezTo>
                      <a:cubicBezTo>
                        <a:pt x="89" y="125"/>
                        <a:pt x="94" y="129"/>
                        <a:pt x="89" y="131"/>
                      </a:cubicBezTo>
                      <a:cubicBezTo>
                        <a:pt x="85" y="133"/>
                        <a:pt x="87" y="133"/>
                        <a:pt x="81" y="133"/>
                      </a:cubicBezTo>
                      <a:cubicBezTo>
                        <a:pt x="75" y="133"/>
                        <a:pt x="67" y="128"/>
                        <a:pt x="68" y="133"/>
                      </a:cubicBezTo>
                      <a:cubicBezTo>
                        <a:pt x="68" y="139"/>
                        <a:pt x="65" y="141"/>
                        <a:pt x="68" y="145"/>
                      </a:cubicBezTo>
                      <a:cubicBezTo>
                        <a:pt x="71" y="149"/>
                        <a:pt x="72" y="151"/>
                        <a:pt x="71" y="154"/>
                      </a:cubicBezTo>
                      <a:cubicBezTo>
                        <a:pt x="71" y="156"/>
                        <a:pt x="70" y="157"/>
                        <a:pt x="73" y="159"/>
                      </a:cubicBezTo>
                      <a:cubicBezTo>
                        <a:pt x="77" y="160"/>
                        <a:pt x="75" y="164"/>
                        <a:pt x="75" y="167"/>
                      </a:cubicBezTo>
                      <a:cubicBezTo>
                        <a:pt x="74" y="170"/>
                        <a:pt x="74" y="174"/>
                        <a:pt x="69" y="169"/>
                      </a:cubicBezTo>
                      <a:cubicBezTo>
                        <a:pt x="65" y="165"/>
                        <a:pt x="65" y="165"/>
                        <a:pt x="62" y="168"/>
                      </a:cubicBezTo>
                      <a:cubicBezTo>
                        <a:pt x="60" y="170"/>
                        <a:pt x="55" y="174"/>
                        <a:pt x="53" y="177"/>
                      </a:cubicBezTo>
                      <a:cubicBezTo>
                        <a:pt x="51" y="176"/>
                        <a:pt x="49" y="175"/>
                        <a:pt x="48" y="172"/>
                      </a:cubicBezTo>
                      <a:cubicBezTo>
                        <a:pt x="47" y="166"/>
                        <a:pt x="49" y="169"/>
                        <a:pt x="45" y="163"/>
                      </a:cubicBezTo>
                      <a:cubicBezTo>
                        <a:pt x="41" y="157"/>
                        <a:pt x="42" y="157"/>
                        <a:pt x="36" y="150"/>
                      </a:cubicBezTo>
                      <a:cubicBezTo>
                        <a:pt x="30" y="142"/>
                        <a:pt x="23" y="142"/>
                        <a:pt x="18" y="134"/>
                      </a:cubicBezTo>
                      <a:cubicBezTo>
                        <a:pt x="14" y="125"/>
                        <a:pt x="11" y="128"/>
                        <a:pt x="11" y="120"/>
                      </a:cubicBezTo>
                      <a:cubicBezTo>
                        <a:pt x="11" y="112"/>
                        <a:pt x="13" y="112"/>
                        <a:pt x="9" y="106"/>
                      </a:cubicBezTo>
                      <a:cubicBezTo>
                        <a:pt x="4" y="101"/>
                        <a:pt x="0" y="94"/>
                        <a:pt x="1" y="91"/>
                      </a:cubicBezTo>
                      <a:cubicBezTo>
                        <a:pt x="3" y="88"/>
                        <a:pt x="9" y="81"/>
                        <a:pt x="11" y="79"/>
                      </a:cubicBezTo>
                      <a:cubicBezTo>
                        <a:pt x="14" y="77"/>
                        <a:pt x="12" y="64"/>
                        <a:pt x="12" y="61"/>
                      </a:cubicBezTo>
                      <a:cubicBezTo>
                        <a:pt x="12" y="61"/>
                        <a:pt x="12" y="60"/>
                        <a:pt x="12" y="60"/>
                      </a:cubicBezTo>
                      <a:cubicBezTo>
                        <a:pt x="12" y="60"/>
                        <a:pt x="13" y="62"/>
                        <a:pt x="17" y="62"/>
                      </a:cubicBezTo>
                      <a:cubicBezTo>
                        <a:pt x="23" y="62"/>
                        <a:pt x="19" y="60"/>
                        <a:pt x="16" y="57"/>
                      </a:cubicBezTo>
                      <a:cubicBezTo>
                        <a:pt x="12" y="53"/>
                        <a:pt x="10" y="49"/>
                        <a:pt x="13" y="47"/>
                      </a:cubicBezTo>
                      <a:cubicBezTo>
                        <a:pt x="16" y="45"/>
                        <a:pt x="19" y="45"/>
                        <a:pt x="19" y="41"/>
                      </a:cubicBezTo>
                      <a:cubicBezTo>
                        <a:pt x="19" y="37"/>
                        <a:pt x="13" y="42"/>
                        <a:pt x="11" y="39"/>
                      </a:cubicBezTo>
                      <a:cubicBezTo>
                        <a:pt x="60" y="37"/>
                        <a:pt x="60" y="37"/>
                        <a:pt x="60" y="37"/>
                      </a:cubicBezTo>
                      <a:cubicBezTo>
                        <a:pt x="60" y="37"/>
                        <a:pt x="61" y="23"/>
                        <a:pt x="61" y="17"/>
                      </a:cubicBezTo>
                      <a:cubicBezTo>
                        <a:pt x="61" y="12"/>
                        <a:pt x="61" y="10"/>
                        <a:pt x="60" y="6"/>
                      </a:cubicBezTo>
                      <a:cubicBezTo>
                        <a:pt x="60" y="6"/>
                        <a:pt x="60" y="5"/>
                        <a:pt x="59" y="5"/>
                      </a:cubicBezTo>
                      <a:cubicBezTo>
                        <a:pt x="59" y="3"/>
                        <a:pt x="59" y="4"/>
                        <a:pt x="66" y="2"/>
                      </a:cubicBezTo>
                      <a:cubicBezTo>
                        <a:pt x="74" y="0"/>
                        <a:pt x="73" y="2"/>
                        <a:pt x="85" y="2"/>
                      </a:cubicBezTo>
                      <a:cubicBezTo>
                        <a:pt x="96" y="2"/>
                        <a:pt x="91" y="3"/>
                        <a:pt x="98" y="3"/>
                      </a:cubicBezTo>
                      <a:cubicBezTo>
                        <a:pt x="105" y="3"/>
                        <a:pt x="105" y="4"/>
                        <a:pt x="111" y="5"/>
                      </a:cubicBezTo>
                      <a:cubicBezTo>
                        <a:pt x="111" y="7"/>
                        <a:pt x="110" y="8"/>
                        <a:pt x="110" y="10"/>
                      </a:cubicBezTo>
                      <a:cubicBezTo>
                        <a:pt x="108" y="12"/>
                        <a:pt x="107" y="13"/>
                        <a:pt x="107" y="19"/>
                      </a:cubicBezTo>
                      <a:cubicBezTo>
                        <a:pt x="108" y="24"/>
                        <a:pt x="105" y="33"/>
                        <a:pt x="109" y="33"/>
                      </a:cubicBezTo>
                      <a:cubicBezTo>
                        <a:pt x="112" y="33"/>
                        <a:pt x="112" y="31"/>
                        <a:pt x="117" y="30"/>
                      </a:cubicBezTo>
                      <a:cubicBezTo>
                        <a:pt x="122" y="29"/>
                        <a:pt x="130" y="24"/>
                        <a:pt x="132" y="29"/>
                      </a:cubicBezTo>
                      <a:cubicBezTo>
                        <a:pt x="134" y="34"/>
                        <a:pt x="140" y="40"/>
                        <a:pt x="139" y="44"/>
                      </a:cubicBezTo>
                      <a:cubicBezTo>
                        <a:pt x="137" y="48"/>
                        <a:pt x="135" y="48"/>
                        <a:pt x="132" y="51"/>
                      </a:cubicBezTo>
                      <a:cubicBezTo>
                        <a:pt x="128" y="54"/>
                        <a:pt x="127" y="60"/>
                        <a:pt x="127" y="64"/>
                      </a:cubicBezTo>
                      <a:cubicBezTo>
                        <a:pt x="127" y="69"/>
                        <a:pt x="122" y="72"/>
                        <a:pt x="126" y="74"/>
                      </a:cubicBezTo>
                      <a:cubicBezTo>
                        <a:pt x="130" y="76"/>
                        <a:pt x="134" y="77"/>
                        <a:pt x="138" y="81"/>
                      </a:cubicBezTo>
                      <a:cubicBezTo>
                        <a:pt x="141" y="84"/>
                        <a:pt x="146" y="85"/>
                        <a:pt x="142" y="8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5" name="Freeform 24">
                  <a:extLst>
                    <a:ext uri="{FF2B5EF4-FFF2-40B4-BE49-F238E27FC236}">
                      <a16:creationId xmlns:a16="http://schemas.microsoft.com/office/drawing/2014/main" id="{B2CFEEED-7E59-449F-A167-5162F85D9F4D}"/>
                    </a:ext>
                  </a:extLst>
                </p:cNvPr>
                <p:cNvSpPr>
                  <a:spLocks/>
                </p:cNvSpPr>
                <p:nvPr/>
              </p:nvSpPr>
              <p:spPr bwMode="auto">
                <a:xfrm>
                  <a:off x="4303981" y="3683325"/>
                  <a:ext cx="368788" cy="332534"/>
                </a:xfrm>
                <a:custGeom>
                  <a:avLst/>
                  <a:gdLst>
                    <a:gd name="T0" fmla="*/ 294 w 300"/>
                    <a:gd name="T1" fmla="*/ 70 h 270"/>
                    <a:gd name="T2" fmla="*/ 264 w 300"/>
                    <a:gd name="T3" fmla="*/ 101 h 270"/>
                    <a:gd name="T4" fmla="*/ 254 w 300"/>
                    <a:gd name="T5" fmla="*/ 133 h 270"/>
                    <a:gd name="T6" fmla="*/ 235 w 300"/>
                    <a:gd name="T7" fmla="*/ 170 h 270"/>
                    <a:gd name="T8" fmla="*/ 223 w 300"/>
                    <a:gd name="T9" fmla="*/ 199 h 270"/>
                    <a:gd name="T10" fmla="*/ 209 w 300"/>
                    <a:gd name="T11" fmla="*/ 207 h 270"/>
                    <a:gd name="T12" fmla="*/ 197 w 300"/>
                    <a:gd name="T13" fmla="*/ 193 h 270"/>
                    <a:gd name="T14" fmla="*/ 177 w 300"/>
                    <a:gd name="T15" fmla="*/ 197 h 270"/>
                    <a:gd name="T16" fmla="*/ 169 w 300"/>
                    <a:gd name="T17" fmla="*/ 212 h 270"/>
                    <a:gd name="T18" fmla="*/ 153 w 300"/>
                    <a:gd name="T19" fmla="*/ 232 h 270"/>
                    <a:gd name="T20" fmla="*/ 148 w 300"/>
                    <a:gd name="T21" fmla="*/ 254 h 270"/>
                    <a:gd name="T22" fmla="*/ 145 w 300"/>
                    <a:gd name="T23" fmla="*/ 260 h 270"/>
                    <a:gd name="T24" fmla="*/ 136 w 300"/>
                    <a:gd name="T25" fmla="*/ 262 h 270"/>
                    <a:gd name="T26" fmla="*/ 118 w 300"/>
                    <a:gd name="T27" fmla="*/ 262 h 270"/>
                    <a:gd name="T28" fmla="*/ 108 w 300"/>
                    <a:gd name="T29" fmla="*/ 266 h 270"/>
                    <a:gd name="T30" fmla="*/ 95 w 300"/>
                    <a:gd name="T31" fmla="*/ 266 h 270"/>
                    <a:gd name="T32" fmla="*/ 77 w 300"/>
                    <a:gd name="T33" fmla="*/ 266 h 270"/>
                    <a:gd name="T34" fmla="*/ 65 w 300"/>
                    <a:gd name="T35" fmla="*/ 240 h 270"/>
                    <a:gd name="T36" fmla="*/ 50 w 300"/>
                    <a:gd name="T37" fmla="*/ 216 h 270"/>
                    <a:gd name="T38" fmla="*/ 26 w 300"/>
                    <a:gd name="T39" fmla="*/ 210 h 270"/>
                    <a:gd name="T40" fmla="*/ 1 w 300"/>
                    <a:gd name="T41" fmla="*/ 209 h 270"/>
                    <a:gd name="T42" fmla="*/ 2 w 300"/>
                    <a:gd name="T43" fmla="*/ 196 h 270"/>
                    <a:gd name="T44" fmla="*/ 2 w 300"/>
                    <a:gd name="T45" fmla="*/ 176 h 270"/>
                    <a:gd name="T46" fmla="*/ 10 w 300"/>
                    <a:gd name="T47" fmla="*/ 133 h 270"/>
                    <a:gd name="T48" fmla="*/ 19 w 300"/>
                    <a:gd name="T49" fmla="*/ 114 h 270"/>
                    <a:gd name="T50" fmla="*/ 23 w 300"/>
                    <a:gd name="T51" fmla="*/ 99 h 270"/>
                    <a:gd name="T52" fmla="*/ 27 w 300"/>
                    <a:gd name="T53" fmla="*/ 78 h 270"/>
                    <a:gd name="T54" fmla="*/ 23 w 300"/>
                    <a:gd name="T55" fmla="*/ 60 h 270"/>
                    <a:gd name="T56" fmla="*/ 31 w 300"/>
                    <a:gd name="T57" fmla="*/ 35 h 270"/>
                    <a:gd name="T58" fmla="*/ 43 w 300"/>
                    <a:gd name="T59" fmla="*/ 9 h 270"/>
                    <a:gd name="T60" fmla="*/ 64 w 300"/>
                    <a:gd name="T61" fmla="*/ 3 h 270"/>
                    <a:gd name="T62" fmla="*/ 88 w 300"/>
                    <a:gd name="T63" fmla="*/ 6 h 270"/>
                    <a:gd name="T64" fmla="*/ 108 w 300"/>
                    <a:gd name="T65" fmla="*/ 25 h 270"/>
                    <a:gd name="T66" fmla="*/ 132 w 300"/>
                    <a:gd name="T67" fmla="*/ 16 h 270"/>
                    <a:gd name="T68" fmla="*/ 169 w 300"/>
                    <a:gd name="T69" fmla="*/ 31 h 270"/>
                    <a:gd name="T70" fmla="*/ 199 w 300"/>
                    <a:gd name="T71" fmla="*/ 14 h 270"/>
                    <a:gd name="T72" fmla="*/ 233 w 300"/>
                    <a:gd name="T73" fmla="*/ 21 h 270"/>
                    <a:gd name="T74" fmla="*/ 258 w 300"/>
                    <a:gd name="T75" fmla="*/ 10 h 270"/>
                    <a:gd name="T76" fmla="*/ 271 w 300"/>
                    <a:gd name="T77" fmla="*/ 5 h 270"/>
                    <a:gd name="T78" fmla="*/ 282 w 300"/>
                    <a:gd name="T79" fmla="*/ 22 h 270"/>
                    <a:gd name="T80" fmla="*/ 298 w 300"/>
                    <a:gd name="T81" fmla="*/ 5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0" h="270">
                      <a:moveTo>
                        <a:pt x="298" y="51"/>
                      </a:moveTo>
                      <a:cubicBezTo>
                        <a:pt x="297" y="61"/>
                        <a:pt x="299" y="65"/>
                        <a:pt x="294" y="70"/>
                      </a:cubicBezTo>
                      <a:cubicBezTo>
                        <a:pt x="289" y="74"/>
                        <a:pt x="275" y="71"/>
                        <a:pt x="274" y="78"/>
                      </a:cubicBezTo>
                      <a:cubicBezTo>
                        <a:pt x="273" y="84"/>
                        <a:pt x="266" y="93"/>
                        <a:pt x="264" y="101"/>
                      </a:cubicBezTo>
                      <a:cubicBezTo>
                        <a:pt x="262" y="109"/>
                        <a:pt x="267" y="111"/>
                        <a:pt x="263" y="119"/>
                      </a:cubicBezTo>
                      <a:cubicBezTo>
                        <a:pt x="259" y="126"/>
                        <a:pt x="253" y="126"/>
                        <a:pt x="254" y="133"/>
                      </a:cubicBezTo>
                      <a:cubicBezTo>
                        <a:pt x="254" y="140"/>
                        <a:pt x="241" y="144"/>
                        <a:pt x="240" y="152"/>
                      </a:cubicBezTo>
                      <a:cubicBezTo>
                        <a:pt x="238" y="161"/>
                        <a:pt x="240" y="159"/>
                        <a:pt x="235" y="170"/>
                      </a:cubicBezTo>
                      <a:cubicBezTo>
                        <a:pt x="230" y="180"/>
                        <a:pt x="230" y="182"/>
                        <a:pt x="228" y="188"/>
                      </a:cubicBezTo>
                      <a:cubicBezTo>
                        <a:pt x="225" y="194"/>
                        <a:pt x="226" y="193"/>
                        <a:pt x="223" y="199"/>
                      </a:cubicBezTo>
                      <a:cubicBezTo>
                        <a:pt x="220" y="206"/>
                        <a:pt x="224" y="210"/>
                        <a:pt x="217" y="210"/>
                      </a:cubicBezTo>
                      <a:cubicBezTo>
                        <a:pt x="210" y="210"/>
                        <a:pt x="210" y="213"/>
                        <a:pt x="209" y="207"/>
                      </a:cubicBezTo>
                      <a:cubicBezTo>
                        <a:pt x="208" y="201"/>
                        <a:pt x="205" y="199"/>
                        <a:pt x="202" y="196"/>
                      </a:cubicBezTo>
                      <a:cubicBezTo>
                        <a:pt x="199" y="193"/>
                        <a:pt x="197" y="189"/>
                        <a:pt x="197" y="193"/>
                      </a:cubicBezTo>
                      <a:cubicBezTo>
                        <a:pt x="196" y="197"/>
                        <a:pt x="194" y="198"/>
                        <a:pt x="190" y="198"/>
                      </a:cubicBezTo>
                      <a:cubicBezTo>
                        <a:pt x="187" y="198"/>
                        <a:pt x="179" y="193"/>
                        <a:pt x="177" y="197"/>
                      </a:cubicBezTo>
                      <a:cubicBezTo>
                        <a:pt x="175" y="201"/>
                        <a:pt x="175" y="203"/>
                        <a:pt x="174" y="206"/>
                      </a:cubicBezTo>
                      <a:cubicBezTo>
                        <a:pt x="173" y="209"/>
                        <a:pt x="176" y="205"/>
                        <a:pt x="169" y="212"/>
                      </a:cubicBezTo>
                      <a:cubicBezTo>
                        <a:pt x="161" y="219"/>
                        <a:pt x="162" y="219"/>
                        <a:pt x="160" y="223"/>
                      </a:cubicBezTo>
                      <a:cubicBezTo>
                        <a:pt x="157" y="227"/>
                        <a:pt x="151" y="225"/>
                        <a:pt x="153" y="232"/>
                      </a:cubicBezTo>
                      <a:cubicBezTo>
                        <a:pt x="155" y="239"/>
                        <a:pt x="156" y="238"/>
                        <a:pt x="153" y="244"/>
                      </a:cubicBezTo>
                      <a:cubicBezTo>
                        <a:pt x="150" y="250"/>
                        <a:pt x="149" y="251"/>
                        <a:pt x="148" y="254"/>
                      </a:cubicBezTo>
                      <a:cubicBezTo>
                        <a:pt x="148" y="256"/>
                        <a:pt x="146" y="258"/>
                        <a:pt x="145" y="260"/>
                      </a:cubicBezTo>
                      <a:cubicBezTo>
                        <a:pt x="145" y="260"/>
                        <a:pt x="145" y="260"/>
                        <a:pt x="145" y="260"/>
                      </a:cubicBezTo>
                      <a:cubicBezTo>
                        <a:pt x="144" y="258"/>
                        <a:pt x="140" y="253"/>
                        <a:pt x="140" y="255"/>
                      </a:cubicBezTo>
                      <a:cubicBezTo>
                        <a:pt x="139" y="258"/>
                        <a:pt x="138" y="261"/>
                        <a:pt x="136" y="262"/>
                      </a:cubicBezTo>
                      <a:cubicBezTo>
                        <a:pt x="134" y="262"/>
                        <a:pt x="130" y="263"/>
                        <a:pt x="127" y="263"/>
                      </a:cubicBezTo>
                      <a:cubicBezTo>
                        <a:pt x="124" y="263"/>
                        <a:pt x="119" y="262"/>
                        <a:pt x="118" y="262"/>
                      </a:cubicBezTo>
                      <a:cubicBezTo>
                        <a:pt x="117" y="262"/>
                        <a:pt x="114" y="264"/>
                        <a:pt x="113" y="266"/>
                      </a:cubicBezTo>
                      <a:cubicBezTo>
                        <a:pt x="113" y="268"/>
                        <a:pt x="109" y="269"/>
                        <a:pt x="108" y="266"/>
                      </a:cubicBezTo>
                      <a:cubicBezTo>
                        <a:pt x="107" y="263"/>
                        <a:pt x="106" y="264"/>
                        <a:pt x="103" y="267"/>
                      </a:cubicBezTo>
                      <a:cubicBezTo>
                        <a:pt x="100" y="269"/>
                        <a:pt x="101" y="264"/>
                        <a:pt x="95" y="266"/>
                      </a:cubicBezTo>
                      <a:cubicBezTo>
                        <a:pt x="90" y="269"/>
                        <a:pt x="94" y="270"/>
                        <a:pt x="88" y="269"/>
                      </a:cubicBezTo>
                      <a:cubicBezTo>
                        <a:pt x="82" y="268"/>
                        <a:pt x="80" y="270"/>
                        <a:pt x="77" y="266"/>
                      </a:cubicBezTo>
                      <a:cubicBezTo>
                        <a:pt x="73" y="262"/>
                        <a:pt x="67" y="255"/>
                        <a:pt x="68" y="252"/>
                      </a:cubicBezTo>
                      <a:cubicBezTo>
                        <a:pt x="69" y="248"/>
                        <a:pt x="67" y="243"/>
                        <a:pt x="65" y="240"/>
                      </a:cubicBezTo>
                      <a:cubicBezTo>
                        <a:pt x="62" y="238"/>
                        <a:pt x="63" y="238"/>
                        <a:pt x="60" y="231"/>
                      </a:cubicBezTo>
                      <a:cubicBezTo>
                        <a:pt x="57" y="224"/>
                        <a:pt x="53" y="222"/>
                        <a:pt x="50" y="216"/>
                      </a:cubicBezTo>
                      <a:cubicBezTo>
                        <a:pt x="47" y="210"/>
                        <a:pt x="51" y="210"/>
                        <a:pt x="42" y="210"/>
                      </a:cubicBezTo>
                      <a:cubicBezTo>
                        <a:pt x="33" y="210"/>
                        <a:pt x="34" y="208"/>
                        <a:pt x="26" y="210"/>
                      </a:cubicBezTo>
                      <a:cubicBezTo>
                        <a:pt x="18" y="212"/>
                        <a:pt x="13" y="211"/>
                        <a:pt x="6" y="211"/>
                      </a:cubicBezTo>
                      <a:cubicBezTo>
                        <a:pt x="2" y="211"/>
                        <a:pt x="2" y="210"/>
                        <a:pt x="1" y="209"/>
                      </a:cubicBezTo>
                      <a:cubicBezTo>
                        <a:pt x="1" y="207"/>
                        <a:pt x="1" y="204"/>
                        <a:pt x="2" y="204"/>
                      </a:cubicBezTo>
                      <a:cubicBezTo>
                        <a:pt x="2" y="203"/>
                        <a:pt x="3" y="198"/>
                        <a:pt x="2" y="196"/>
                      </a:cubicBezTo>
                      <a:cubicBezTo>
                        <a:pt x="0" y="194"/>
                        <a:pt x="0" y="190"/>
                        <a:pt x="3" y="188"/>
                      </a:cubicBezTo>
                      <a:cubicBezTo>
                        <a:pt x="6" y="185"/>
                        <a:pt x="2" y="179"/>
                        <a:pt x="2" y="176"/>
                      </a:cubicBezTo>
                      <a:cubicBezTo>
                        <a:pt x="1" y="173"/>
                        <a:pt x="1" y="138"/>
                        <a:pt x="2" y="137"/>
                      </a:cubicBezTo>
                      <a:cubicBezTo>
                        <a:pt x="3" y="136"/>
                        <a:pt x="9" y="134"/>
                        <a:pt x="10" y="133"/>
                      </a:cubicBezTo>
                      <a:cubicBezTo>
                        <a:pt x="11" y="132"/>
                        <a:pt x="10" y="128"/>
                        <a:pt x="12" y="125"/>
                      </a:cubicBezTo>
                      <a:cubicBezTo>
                        <a:pt x="14" y="122"/>
                        <a:pt x="17" y="118"/>
                        <a:pt x="19" y="114"/>
                      </a:cubicBezTo>
                      <a:cubicBezTo>
                        <a:pt x="22" y="110"/>
                        <a:pt x="26" y="112"/>
                        <a:pt x="25" y="108"/>
                      </a:cubicBezTo>
                      <a:cubicBezTo>
                        <a:pt x="23" y="104"/>
                        <a:pt x="22" y="100"/>
                        <a:pt x="23" y="99"/>
                      </a:cubicBezTo>
                      <a:cubicBezTo>
                        <a:pt x="25" y="98"/>
                        <a:pt x="28" y="92"/>
                        <a:pt x="27" y="90"/>
                      </a:cubicBezTo>
                      <a:cubicBezTo>
                        <a:pt x="27" y="88"/>
                        <a:pt x="31" y="81"/>
                        <a:pt x="27" y="78"/>
                      </a:cubicBezTo>
                      <a:cubicBezTo>
                        <a:pt x="24" y="75"/>
                        <a:pt x="16" y="68"/>
                        <a:pt x="20" y="65"/>
                      </a:cubicBezTo>
                      <a:cubicBezTo>
                        <a:pt x="22" y="63"/>
                        <a:pt x="24" y="61"/>
                        <a:pt x="23" y="60"/>
                      </a:cubicBezTo>
                      <a:cubicBezTo>
                        <a:pt x="24" y="59"/>
                        <a:pt x="25" y="56"/>
                        <a:pt x="25" y="53"/>
                      </a:cubicBezTo>
                      <a:cubicBezTo>
                        <a:pt x="25" y="49"/>
                        <a:pt x="26" y="38"/>
                        <a:pt x="31" y="35"/>
                      </a:cubicBezTo>
                      <a:cubicBezTo>
                        <a:pt x="36" y="32"/>
                        <a:pt x="37" y="23"/>
                        <a:pt x="37" y="19"/>
                      </a:cubicBezTo>
                      <a:cubicBezTo>
                        <a:pt x="37" y="15"/>
                        <a:pt x="40" y="11"/>
                        <a:pt x="43" y="9"/>
                      </a:cubicBezTo>
                      <a:cubicBezTo>
                        <a:pt x="46" y="7"/>
                        <a:pt x="44" y="2"/>
                        <a:pt x="50" y="3"/>
                      </a:cubicBezTo>
                      <a:cubicBezTo>
                        <a:pt x="57" y="4"/>
                        <a:pt x="60" y="5"/>
                        <a:pt x="64" y="3"/>
                      </a:cubicBezTo>
                      <a:cubicBezTo>
                        <a:pt x="67" y="1"/>
                        <a:pt x="75" y="0"/>
                        <a:pt x="76" y="1"/>
                      </a:cubicBezTo>
                      <a:cubicBezTo>
                        <a:pt x="77" y="1"/>
                        <a:pt x="78" y="5"/>
                        <a:pt x="88" y="6"/>
                      </a:cubicBezTo>
                      <a:cubicBezTo>
                        <a:pt x="97" y="8"/>
                        <a:pt x="94" y="11"/>
                        <a:pt x="99" y="17"/>
                      </a:cubicBezTo>
                      <a:cubicBezTo>
                        <a:pt x="104" y="22"/>
                        <a:pt x="103" y="25"/>
                        <a:pt x="108" y="25"/>
                      </a:cubicBezTo>
                      <a:cubicBezTo>
                        <a:pt x="114" y="25"/>
                        <a:pt x="114" y="25"/>
                        <a:pt x="120" y="21"/>
                      </a:cubicBezTo>
                      <a:cubicBezTo>
                        <a:pt x="126" y="17"/>
                        <a:pt x="126" y="13"/>
                        <a:pt x="132" y="16"/>
                      </a:cubicBezTo>
                      <a:cubicBezTo>
                        <a:pt x="138" y="19"/>
                        <a:pt x="142" y="22"/>
                        <a:pt x="151" y="26"/>
                      </a:cubicBezTo>
                      <a:cubicBezTo>
                        <a:pt x="159" y="29"/>
                        <a:pt x="164" y="32"/>
                        <a:pt x="169" y="31"/>
                      </a:cubicBezTo>
                      <a:cubicBezTo>
                        <a:pt x="175" y="29"/>
                        <a:pt x="176" y="25"/>
                        <a:pt x="181" y="22"/>
                      </a:cubicBezTo>
                      <a:cubicBezTo>
                        <a:pt x="185" y="19"/>
                        <a:pt x="184" y="14"/>
                        <a:pt x="199" y="14"/>
                      </a:cubicBezTo>
                      <a:cubicBezTo>
                        <a:pt x="213" y="14"/>
                        <a:pt x="201" y="8"/>
                        <a:pt x="215" y="14"/>
                      </a:cubicBezTo>
                      <a:cubicBezTo>
                        <a:pt x="229" y="20"/>
                        <a:pt x="223" y="19"/>
                        <a:pt x="233" y="21"/>
                      </a:cubicBezTo>
                      <a:cubicBezTo>
                        <a:pt x="244" y="23"/>
                        <a:pt x="247" y="19"/>
                        <a:pt x="250" y="16"/>
                      </a:cubicBezTo>
                      <a:cubicBezTo>
                        <a:pt x="252" y="13"/>
                        <a:pt x="251" y="11"/>
                        <a:pt x="258" y="10"/>
                      </a:cubicBezTo>
                      <a:cubicBezTo>
                        <a:pt x="266" y="9"/>
                        <a:pt x="268" y="8"/>
                        <a:pt x="270" y="7"/>
                      </a:cubicBezTo>
                      <a:cubicBezTo>
                        <a:pt x="270" y="6"/>
                        <a:pt x="271" y="6"/>
                        <a:pt x="271" y="5"/>
                      </a:cubicBezTo>
                      <a:cubicBezTo>
                        <a:pt x="274" y="10"/>
                        <a:pt x="277" y="14"/>
                        <a:pt x="280" y="18"/>
                      </a:cubicBezTo>
                      <a:cubicBezTo>
                        <a:pt x="281" y="19"/>
                        <a:pt x="281" y="21"/>
                        <a:pt x="282" y="22"/>
                      </a:cubicBezTo>
                      <a:cubicBezTo>
                        <a:pt x="283" y="28"/>
                        <a:pt x="281" y="35"/>
                        <a:pt x="284" y="38"/>
                      </a:cubicBezTo>
                      <a:cubicBezTo>
                        <a:pt x="288" y="41"/>
                        <a:pt x="300" y="41"/>
                        <a:pt x="298" y="5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6" name="Freeform 25">
                  <a:extLst>
                    <a:ext uri="{FF2B5EF4-FFF2-40B4-BE49-F238E27FC236}">
                      <a16:creationId xmlns:a16="http://schemas.microsoft.com/office/drawing/2014/main" id="{DA5A20D4-1941-4BD8-AD6B-F2D02B75682B}"/>
                    </a:ext>
                  </a:extLst>
                </p:cNvPr>
                <p:cNvSpPr>
                  <a:spLocks/>
                </p:cNvSpPr>
                <p:nvPr/>
              </p:nvSpPr>
              <p:spPr bwMode="auto">
                <a:xfrm>
                  <a:off x="4657766" y="3779585"/>
                  <a:ext cx="400041" cy="305031"/>
                </a:xfrm>
                <a:custGeom>
                  <a:avLst/>
                  <a:gdLst>
                    <a:gd name="T0" fmla="*/ 322 w 326"/>
                    <a:gd name="T1" fmla="*/ 169 h 248"/>
                    <a:gd name="T2" fmla="*/ 303 w 326"/>
                    <a:gd name="T3" fmla="*/ 166 h 248"/>
                    <a:gd name="T4" fmla="*/ 289 w 326"/>
                    <a:gd name="T5" fmla="*/ 164 h 248"/>
                    <a:gd name="T6" fmla="*/ 270 w 326"/>
                    <a:gd name="T7" fmla="*/ 173 h 248"/>
                    <a:gd name="T8" fmla="*/ 253 w 326"/>
                    <a:gd name="T9" fmla="*/ 174 h 248"/>
                    <a:gd name="T10" fmla="*/ 229 w 326"/>
                    <a:gd name="T11" fmla="*/ 181 h 248"/>
                    <a:gd name="T12" fmla="*/ 211 w 326"/>
                    <a:gd name="T13" fmla="*/ 182 h 248"/>
                    <a:gd name="T14" fmla="*/ 193 w 326"/>
                    <a:gd name="T15" fmla="*/ 194 h 248"/>
                    <a:gd name="T16" fmla="*/ 170 w 326"/>
                    <a:gd name="T17" fmla="*/ 190 h 248"/>
                    <a:gd name="T18" fmla="*/ 146 w 326"/>
                    <a:gd name="T19" fmla="*/ 176 h 248"/>
                    <a:gd name="T20" fmla="*/ 120 w 326"/>
                    <a:gd name="T21" fmla="*/ 179 h 248"/>
                    <a:gd name="T22" fmla="*/ 108 w 326"/>
                    <a:gd name="T23" fmla="*/ 201 h 248"/>
                    <a:gd name="T24" fmla="*/ 106 w 326"/>
                    <a:gd name="T25" fmla="*/ 211 h 248"/>
                    <a:gd name="T26" fmla="*/ 91 w 326"/>
                    <a:gd name="T27" fmla="*/ 212 h 248"/>
                    <a:gd name="T28" fmla="*/ 73 w 326"/>
                    <a:gd name="T29" fmla="*/ 211 h 248"/>
                    <a:gd name="T30" fmla="*/ 58 w 326"/>
                    <a:gd name="T31" fmla="*/ 216 h 248"/>
                    <a:gd name="T32" fmla="*/ 53 w 326"/>
                    <a:gd name="T33" fmla="*/ 243 h 248"/>
                    <a:gd name="T34" fmla="*/ 47 w 326"/>
                    <a:gd name="T35" fmla="*/ 235 h 248"/>
                    <a:gd name="T36" fmla="*/ 31 w 326"/>
                    <a:gd name="T37" fmla="*/ 215 h 248"/>
                    <a:gd name="T38" fmla="*/ 21 w 326"/>
                    <a:gd name="T39" fmla="*/ 193 h 248"/>
                    <a:gd name="T40" fmla="*/ 12 w 326"/>
                    <a:gd name="T41" fmla="*/ 175 h 248"/>
                    <a:gd name="T42" fmla="*/ 10 w 326"/>
                    <a:gd name="T43" fmla="*/ 152 h 248"/>
                    <a:gd name="T44" fmla="*/ 10 w 326"/>
                    <a:gd name="T45" fmla="*/ 135 h 248"/>
                    <a:gd name="T46" fmla="*/ 27 w 326"/>
                    <a:gd name="T47" fmla="*/ 107 h 248"/>
                    <a:gd name="T48" fmla="*/ 37 w 326"/>
                    <a:gd name="T49" fmla="*/ 102 h 248"/>
                    <a:gd name="T50" fmla="*/ 59 w 326"/>
                    <a:gd name="T51" fmla="*/ 91 h 248"/>
                    <a:gd name="T52" fmla="*/ 74 w 326"/>
                    <a:gd name="T53" fmla="*/ 94 h 248"/>
                    <a:gd name="T54" fmla="*/ 104 w 326"/>
                    <a:gd name="T55" fmla="*/ 88 h 248"/>
                    <a:gd name="T56" fmla="*/ 120 w 326"/>
                    <a:gd name="T57" fmla="*/ 67 h 248"/>
                    <a:gd name="T58" fmla="*/ 132 w 326"/>
                    <a:gd name="T59" fmla="*/ 59 h 248"/>
                    <a:gd name="T60" fmla="*/ 168 w 326"/>
                    <a:gd name="T61" fmla="*/ 43 h 248"/>
                    <a:gd name="T62" fmla="*/ 187 w 326"/>
                    <a:gd name="T63" fmla="*/ 16 h 248"/>
                    <a:gd name="T64" fmla="*/ 209 w 326"/>
                    <a:gd name="T65" fmla="*/ 4 h 248"/>
                    <a:gd name="T66" fmla="*/ 220 w 326"/>
                    <a:gd name="T67" fmla="*/ 11 h 248"/>
                    <a:gd name="T68" fmla="*/ 235 w 326"/>
                    <a:gd name="T69" fmla="*/ 45 h 248"/>
                    <a:gd name="T70" fmla="*/ 245 w 326"/>
                    <a:gd name="T71" fmla="*/ 68 h 248"/>
                    <a:gd name="T72" fmla="*/ 248 w 326"/>
                    <a:gd name="T73" fmla="*/ 80 h 248"/>
                    <a:gd name="T74" fmla="*/ 275 w 326"/>
                    <a:gd name="T75" fmla="*/ 96 h 248"/>
                    <a:gd name="T76" fmla="*/ 292 w 326"/>
                    <a:gd name="T77" fmla="*/ 114 h 248"/>
                    <a:gd name="T78" fmla="*/ 306 w 326"/>
                    <a:gd name="T79" fmla="*/ 133 h 248"/>
                    <a:gd name="T80" fmla="*/ 325 w 326"/>
                    <a:gd name="T81" fmla="*/ 16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6" h="248">
                      <a:moveTo>
                        <a:pt x="326" y="167"/>
                      </a:moveTo>
                      <a:cubicBezTo>
                        <a:pt x="326" y="168"/>
                        <a:pt x="325" y="169"/>
                        <a:pt x="322" y="169"/>
                      </a:cubicBezTo>
                      <a:cubicBezTo>
                        <a:pt x="316" y="170"/>
                        <a:pt x="315" y="168"/>
                        <a:pt x="312" y="169"/>
                      </a:cubicBezTo>
                      <a:cubicBezTo>
                        <a:pt x="308" y="170"/>
                        <a:pt x="306" y="168"/>
                        <a:pt x="303" y="166"/>
                      </a:cubicBezTo>
                      <a:cubicBezTo>
                        <a:pt x="299" y="165"/>
                        <a:pt x="302" y="164"/>
                        <a:pt x="296" y="164"/>
                      </a:cubicBezTo>
                      <a:cubicBezTo>
                        <a:pt x="291" y="164"/>
                        <a:pt x="293" y="166"/>
                        <a:pt x="289" y="164"/>
                      </a:cubicBezTo>
                      <a:cubicBezTo>
                        <a:pt x="285" y="162"/>
                        <a:pt x="276" y="158"/>
                        <a:pt x="276" y="164"/>
                      </a:cubicBezTo>
                      <a:cubicBezTo>
                        <a:pt x="276" y="169"/>
                        <a:pt x="276" y="172"/>
                        <a:pt x="270" y="173"/>
                      </a:cubicBezTo>
                      <a:cubicBezTo>
                        <a:pt x="265" y="173"/>
                        <a:pt x="262" y="175"/>
                        <a:pt x="260" y="173"/>
                      </a:cubicBezTo>
                      <a:cubicBezTo>
                        <a:pt x="257" y="171"/>
                        <a:pt x="256" y="172"/>
                        <a:pt x="253" y="174"/>
                      </a:cubicBezTo>
                      <a:cubicBezTo>
                        <a:pt x="250" y="175"/>
                        <a:pt x="245" y="176"/>
                        <a:pt x="240" y="178"/>
                      </a:cubicBezTo>
                      <a:cubicBezTo>
                        <a:pt x="234" y="180"/>
                        <a:pt x="235" y="181"/>
                        <a:pt x="229" y="181"/>
                      </a:cubicBezTo>
                      <a:cubicBezTo>
                        <a:pt x="222" y="182"/>
                        <a:pt x="219" y="181"/>
                        <a:pt x="219" y="180"/>
                      </a:cubicBezTo>
                      <a:cubicBezTo>
                        <a:pt x="218" y="178"/>
                        <a:pt x="215" y="175"/>
                        <a:pt x="211" y="182"/>
                      </a:cubicBezTo>
                      <a:cubicBezTo>
                        <a:pt x="207" y="188"/>
                        <a:pt x="210" y="193"/>
                        <a:pt x="204" y="194"/>
                      </a:cubicBezTo>
                      <a:cubicBezTo>
                        <a:pt x="199" y="195"/>
                        <a:pt x="200" y="197"/>
                        <a:pt x="193" y="194"/>
                      </a:cubicBezTo>
                      <a:cubicBezTo>
                        <a:pt x="186" y="192"/>
                        <a:pt x="186" y="191"/>
                        <a:pt x="181" y="191"/>
                      </a:cubicBezTo>
                      <a:cubicBezTo>
                        <a:pt x="175" y="192"/>
                        <a:pt x="174" y="190"/>
                        <a:pt x="170" y="190"/>
                      </a:cubicBezTo>
                      <a:cubicBezTo>
                        <a:pt x="165" y="190"/>
                        <a:pt x="157" y="190"/>
                        <a:pt x="155" y="186"/>
                      </a:cubicBezTo>
                      <a:cubicBezTo>
                        <a:pt x="153" y="183"/>
                        <a:pt x="155" y="179"/>
                        <a:pt x="146" y="176"/>
                      </a:cubicBezTo>
                      <a:cubicBezTo>
                        <a:pt x="138" y="172"/>
                        <a:pt x="134" y="165"/>
                        <a:pt x="128" y="169"/>
                      </a:cubicBezTo>
                      <a:cubicBezTo>
                        <a:pt x="122" y="172"/>
                        <a:pt x="125" y="172"/>
                        <a:pt x="120" y="179"/>
                      </a:cubicBezTo>
                      <a:cubicBezTo>
                        <a:pt x="115" y="186"/>
                        <a:pt x="109" y="182"/>
                        <a:pt x="108" y="187"/>
                      </a:cubicBezTo>
                      <a:cubicBezTo>
                        <a:pt x="107" y="193"/>
                        <a:pt x="104" y="193"/>
                        <a:pt x="108" y="201"/>
                      </a:cubicBezTo>
                      <a:cubicBezTo>
                        <a:pt x="110" y="206"/>
                        <a:pt x="109" y="209"/>
                        <a:pt x="109" y="212"/>
                      </a:cubicBezTo>
                      <a:cubicBezTo>
                        <a:pt x="107" y="212"/>
                        <a:pt x="106" y="211"/>
                        <a:pt x="106" y="211"/>
                      </a:cubicBezTo>
                      <a:cubicBezTo>
                        <a:pt x="105" y="210"/>
                        <a:pt x="102" y="212"/>
                        <a:pt x="99" y="213"/>
                      </a:cubicBezTo>
                      <a:cubicBezTo>
                        <a:pt x="97" y="213"/>
                        <a:pt x="95" y="213"/>
                        <a:pt x="91" y="212"/>
                      </a:cubicBezTo>
                      <a:cubicBezTo>
                        <a:pt x="87" y="211"/>
                        <a:pt x="88" y="210"/>
                        <a:pt x="83" y="209"/>
                      </a:cubicBezTo>
                      <a:cubicBezTo>
                        <a:pt x="78" y="208"/>
                        <a:pt x="77" y="209"/>
                        <a:pt x="73" y="211"/>
                      </a:cubicBezTo>
                      <a:cubicBezTo>
                        <a:pt x="69" y="213"/>
                        <a:pt x="70" y="212"/>
                        <a:pt x="62" y="213"/>
                      </a:cubicBezTo>
                      <a:cubicBezTo>
                        <a:pt x="53" y="214"/>
                        <a:pt x="59" y="213"/>
                        <a:pt x="58" y="216"/>
                      </a:cubicBezTo>
                      <a:cubicBezTo>
                        <a:pt x="56" y="220"/>
                        <a:pt x="56" y="225"/>
                        <a:pt x="56" y="229"/>
                      </a:cubicBezTo>
                      <a:cubicBezTo>
                        <a:pt x="55" y="233"/>
                        <a:pt x="54" y="240"/>
                        <a:pt x="53" y="243"/>
                      </a:cubicBezTo>
                      <a:cubicBezTo>
                        <a:pt x="52" y="245"/>
                        <a:pt x="51" y="247"/>
                        <a:pt x="49" y="248"/>
                      </a:cubicBezTo>
                      <a:cubicBezTo>
                        <a:pt x="49" y="244"/>
                        <a:pt x="46" y="240"/>
                        <a:pt x="47" y="235"/>
                      </a:cubicBezTo>
                      <a:cubicBezTo>
                        <a:pt x="47" y="230"/>
                        <a:pt x="46" y="230"/>
                        <a:pt x="40" y="226"/>
                      </a:cubicBezTo>
                      <a:cubicBezTo>
                        <a:pt x="34" y="221"/>
                        <a:pt x="39" y="220"/>
                        <a:pt x="31" y="215"/>
                      </a:cubicBezTo>
                      <a:cubicBezTo>
                        <a:pt x="22" y="209"/>
                        <a:pt x="25" y="209"/>
                        <a:pt x="24" y="206"/>
                      </a:cubicBezTo>
                      <a:cubicBezTo>
                        <a:pt x="23" y="203"/>
                        <a:pt x="23" y="199"/>
                        <a:pt x="21" y="193"/>
                      </a:cubicBezTo>
                      <a:cubicBezTo>
                        <a:pt x="19" y="187"/>
                        <a:pt x="21" y="189"/>
                        <a:pt x="17" y="186"/>
                      </a:cubicBezTo>
                      <a:cubicBezTo>
                        <a:pt x="13" y="183"/>
                        <a:pt x="12" y="180"/>
                        <a:pt x="12" y="175"/>
                      </a:cubicBezTo>
                      <a:cubicBezTo>
                        <a:pt x="12" y="170"/>
                        <a:pt x="10" y="170"/>
                        <a:pt x="7" y="166"/>
                      </a:cubicBezTo>
                      <a:cubicBezTo>
                        <a:pt x="3" y="162"/>
                        <a:pt x="9" y="159"/>
                        <a:pt x="10" y="152"/>
                      </a:cubicBezTo>
                      <a:cubicBezTo>
                        <a:pt x="10" y="145"/>
                        <a:pt x="9" y="147"/>
                        <a:pt x="4" y="143"/>
                      </a:cubicBezTo>
                      <a:cubicBezTo>
                        <a:pt x="0" y="139"/>
                        <a:pt x="7" y="140"/>
                        <a:pt x="10" y="135"/>
                      </a:cubicBezTo>
                      <a:cubicBezTo>
                        <a:pt x="13" y="130"/>
                        <a:pt x="18" y="131"/>
                        <a:pt x="20" y="121"/>
                      </a:cubicBezTo>
                      <a:cubicBezTo>
                        <a:pt x="21" y="111"/>
                        <a:pt x="25" y="111"/>
                        <a:pt x="27" y="107"/>
                      </a:cubicBezTo>
                      <a:cubicBezTo>
                        <a:pt x="28" y="104"/>
                        <a:pt x="30" y="102"/>
                        <a:pt x="32" y="101"/>
                      </a:cubicBezTo>
                      <a:cubicBezTo>
                        <a:pt x="33" y="101"/>
                        <a:pt x="34" y="102"/>
                        <a:pt x="37" y="102"/>
                      </a:cubicBezTo>
                      <a:cubicBezTo>
                        <a:pt x="47" y="102"/>
                        <a:pt x="45" y="100"/>
                        <a:pt x="51" y="96"/>
                      </a:cubicBezTo>
                      <a:cubicBezTo>
                        <a:pt x="57" y="93"/>
                        <a:pt x="59" y="86"/>
                        <a:pt x="59" y="91"/>
                      </a:cubicBezTo>
                      <a:cubicBezTo>
                        <a:pt x="58" y="96"/>
                        <a:pt x="53" y="96"/>
                        <a:pt x="62" y="99"/>
                      </a:cubicBezTo>
                      <a:cubicBezTo>
                        <a:pt x="70" y="102"/>
                        <a:pt x="65" y="99"/>
                        <a:pt x="74" y="94"/>
                      </a:cubicBezTo>
                      <a:cubicBezTo>
                        <a:pt x="82" y="90"/>
                        <a:pt x="72" y="89"/>
                        <a:pt x="86" y="89"/>
                      </a:cubicBezTo>
                      <a:cubicBezTo>
                        <a:pt x="99" y="89"/>
                        <a:pt x="95" y="91"/>
                        <a:pt x="104" y="88"/>
                      </a:cubicBezTo>
                      <a:cubicBezTo>
                        <a:pt x="113" y="84"/>
                        <a:pt x="114" y="85"/>
                        <a:pt x="117" y="78"/>
                      </a:cubicBezTo>
                      <a:cubicBezTo>
                        <a:pt x="119" y="71"/>
                        <a:pt x="124" y="71"/>
                        <a:pt x="120" y="67"/>
                      </a:cubicBezTo>
                      <a:cubicBezTo>
                        <a:pt x="117" y="62"/>
                        <a:pt x="111" y="61"/>
                        <a:pt x="117" y="61"/>
                      </a:cubicBezTo>
                      <a:cubicBezTo>
                        <a:pt x="122" y="60"/>
                        <a:pt x="115" y="59"/>
                        <a:pt x="132" y="59"/>
                      </a:cubicBezTo>
                      <a:cubicBezTo>
                        <a:pt x="148" y="59"/>
                        <a:pt x="150" y="60"/>
                        <a:pt x="154" y="55"/>
                      </a:cubicBezTo>
                      <a:cubicBezTo>
                        <a:pt x="158" y="49"/>
                        <a:pt x="161" y="51"/>
                        <a:pt x="168" y="43"/>
                      </a:cubicBezTo>
                      <a:cubicBezTo>
                        <a:pt x="175" y="35"/>
                        <a:pt x="178" y="31"/>
                        <a:pt x="181" y="27"/>
                      </a:cubicBezTo>
                      <a:cubicBezTo>
                        <a:pt x="185" y="24"/>
                        <a:pt x="183" y="21"/>
                        <a:pt x="187" y="16"/>
                      </a:cubicBezTo>
                      <a:cubicBezTo>
                        <a:pt x="190" y="11"/>
                        <a:pt x="186" y="9"/>
                        <a:pt x="193" y="7"/>
                      </a:cubicBezTo>
                      <a:cubicBezTo>
                        <a:pt x="200" y="6"/>
                        <a:pt x="204" y="0"/>
                        <a:pt x="209" y="4"/>
                      </a:cubicBezTo>
                      <a:cubicBezTo>
                        <a:pt x="213" y="7"/>
                        <a:pt x="218" y="9"/>
                        <a:pt x="218" y="9"/>
                      </a:cubicBezTo>
                      <a:cubicBezTo>
                        <a:pt x="219" y="9"/>
                        <a:pt x="219" y="10"/>
                        <a:pt x="220" y="11"/>
                      </a:cubicBezTo>
                      <a:cubicBezTo>
                        <a:pt x="222" y="17"/>
                        <a:pt x="223" y="17"/>
                        <a:pt x="229" y="26"/>
                      </a:cubicBezTo>
                      <a:cubicBezTo>
                        <a:pt x="234" y="35"/>
                        <a:pt x="235" y="43"/>
                        <a:pt x="235" y="45"/>
                      </a:cubicBezTo>
                      <a:cubicBezTo>
                        <a:pt x="235" y="46"/>
                        <a:pt x="229" y="62"/>
                        <a:pt x="231" y="64"/>
                      </a:cubicBezTo>
                      <a:cubicBezTo>
                        <a:pt x="232" y="66"/>
                        <a:pt x="240" y="67"/>
                        <a:pt x="245" y="68"/>
                      </a:cubicBezTo>
                      <a:cubicBezTo>
                        <a:pt x="246" y="68"/>
                        <a:pt x="247" y="69"/>
                        <a:pt x="248" y="69"/>
                      </a:cubicBezTo>
                      <a:cubicBezTo>
                        <a:pt x="251" y="71"/>
                        <a:pt x="235" y="76"/>
                        <a:pt x="248" y="80"/>
                      </a:cubicBezTo>
                      <a:cubicBezTo>
                        <a:pt x="261" y="85"/>
                        <a:pt x="262" y="81"/>
                        <a:pt x="266" y="85"/>
                      </a:cubicBezTo>
                      <a:cubicBezTo>
                        <a:pt x="270" y="88"/>
                        <a:pt x="275" y="91"/>
                        <a:pt x="275" y="96"/>
                      </a:cubicBezTo>
                      <a:cubicBezTo>
                        <a:pt x="275" y="100"/>
                        <a:pt x="262" y="102"/>
                        <a:pt x="275" y="107"/>
                      </a:cubicBezTo>
                      <a:cubicBezTo>
                        <a:pt x="288" y="112"/>
                        <a:pt x="287" y="110"/>
                        <a:pt x="292" y="114"/>
                      </a:cubicBezTo>
                      <a:cubicBezTo>
                        <a:pt x="297" y="118"/>
                        <a:pt x="298" y="121"/>
                        <a:pt x="301" y="125"/>
                      </a:cubicBezTo>
                      <a:cubicBezTo>
                        <a:pt x="304" y="129"/>
                        <a:pt x="306" y="126"/>
                        <a:pt x="306" y="133"/>
                      </a:cubicBezTo>
                      <a:cubicBezTo>
                        <a:pt x="306" y="140"/>
                        <a:pt x="307" y="143"/>
                        <a:pt x="313" y="148"/>
                      </a:cubicBezTo>
                      <a:cubicBezTo>
                        <a:pt x="318" y="152"/>
                        <a:pt x="325" y="158"/>
                        <a:pt x="325" y="161"/>
                      </a:cubicBezTo>
                      <a:cubicBezTo>
                        <a:pt x="325" y="163"/>
                        <a:pt x="326" y="165"/>
                        <a:pt x="326" y="16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7" name="Freeform 26">
                  <a:extLst>
                    <a:ext uri="{FF2B5EF4-FFF2-40B4-BE49-F238E27FC236}">
                      <a16:creationId xmlns:a16="http://schemas.microsoft.com/office/drawing/2014/main" id="{AA084F1E-D070-49D8-BCFA-F5F2E4E86A6B}"/>
                    </a:ext>
                  </a:extLst>
                </p:cNvPr>
                <p:cNvSpPr>
                  <a:spLocks/>
                </p:cNvSpPr>
                <p:nvPr/>
              </p:nvSpPr>
              <p:spPr bwMode="auto">
                <a:xfrm>
                  <a:off x="4053956" y="3642071"/>
                  <a:ext cx="241275" cy="196270"/>
                </a:xfrm>
                <a:custGeom>
                  <a:avLst/>
                  <a:gdLst>
                    <a:gd name="T0" fmla="*/ 197 w 197"/>
                    <a:gd name="T1" fmla="*/ 91 h 160"/>
                    <a:gd name="T2" fmla="*/ 186 w 197"/>
                    <a:gd name="T3" fmla="*/ 103 h 160"/>
                    <a:gd name="T4" fmla="*/ 168 w 197"/>
                    <a:gd name="T5" fmla="*/ 106 h 160"/>
                    <a:gd name="T6" fmla="*/ 160 w 197"/>
                    <a:gd name="T7" fmla="*/ 116 h 160"/>
                    <a:gd name="T8" fmla="*/ 142 w 197"/>
                    <a:gd name="T9" fmla="*/ 114 h 160"/>
                    <a:gd name="T10" fmla="*/ 136 w 197"/>
                    <a:gd name="T11" fmla="*/ 113 h 160"/>
                    <a:gd name="T12" fmla="*/ 122 w 197"/>
                    <a:gd name="T13" fmla="*/ 117 h 160"/>
                    <a:gd name="T14" fmla="*/ 67 w 197"/>
                    <a:gd name="T15" fmla="*/ 116 h 160"/>
                    <a:gd name="T16" fmla="*/ 66 w 197"/>
                    <a:gd name="T17" fmla="*/ 130 h 160"/>
                    <a:gd name="T18" fmla="*/ 68 w 197"/>
                    <a:gd name="T19" fmla="*/ 147 h 160"/>
                    <a:gd name="T20" fmla="*/ 70 w 197"/>
                    <a:gd name="T21" fmla="*/ 160 h 160"/>
                    <a:gd name="T22" fmla="*/ 60 w 197"/>
                    <a:gd name="T23" fmla="*/ 148 h 160"/>
                    <a:gd name="T24" fmla="*/ 34 w 197"/>
                    <a:gd name="T25" fmla="*/ 149 h 160"/>
                    <a:gd name="T26" fmla="*/ 16 w 197"/>
                    <a:gd name="T27" fmla="*/ 149 h 160"/>
                    <a:gd name="T28" fmla="*/ 4 w 197"/>
                    <a:gd name="T29" fmla="*/ 135 h 160"/>
                    <a:gd name="T30" fmla="*/ 1 w 197"/>
                    <a:gd name="T31" fmla="*/ 126 h 160"/>
                    <a:gd name="T32" fmla="*/ 8 w 197"/>
                    <a:gd name="T33" fmla="*/ 103 h 160"/>
                    <a:gd name="T34" fmla="*/ 19 w 197"/>
                    <a:gd name="T35" fmla="*/ 87 h 160"/>
                    <a:gd name="T36" fmla="*/ 27 w 197"/>
                    <a:gd name="T37" fmla="*/ 68 h 160"/>
                    <a:gd name="T38" fmla="*/ 33 w 197"/>
                    <a:gd name="T39" fmla="*/ 55 h 160"/>
                    <a:gd name="T40" fmla="*/ 46 w 197"/>
                    <a:gd name="T41" fmla="*/ 53 h 160"/>
                    <a:gd name="T42" fmla="*/ 57 w 197"/>
                    <a:gd name="T43" fmla="*/ 44 h 160"/>
                    <a:gd name="T44" fmla="*/ 66 w 197"/>
                    <a:gd name="T45" fmla="*/ 37 h 160"/>
                    <a:gd name="T46" fmla="*/ 83 w 197"/>
                    <a:gd name="T47" fmla="*/ 27 h 160"/>
                    <a:gd name="T48" fmla="*/ 105 w 197"/>
                    <a:gd name="T49" fmla="*/ 14 h 160"/>
                    <a:gd name="T50" fmla="*/ 133 w 197"/>
                    <a:gd name="T51" fmla="*/ 2 h 160"/>
                    <a:gd name="T52" fmla="*/ 143 w 197"/>
                    <a:gd name="T53" fmla="*/ 4 h 160"/>
                    <a:gd name="T54" fmla="*/ 145 w 197"/>
                    <a:gd name="T55" fmla="*/ 22 h 160"/>
                    <a:gd name="T56" fmla="*/ 162 w 197"/>
                    <a:gd name="T57" fmla="*/ 43 h 160"/>
                    <a:gd name="T58" fmla="*/ 166 w 197"/>
                    <a:gd name="T59" fmla="*/ 59 h 160"/>
                    <a:gd name="T60" fmla="*/ 184 w 197"/>
                    <a:gd name="T61" fmla="*/ 68 h 160"/>
                    <a:gd name="T62" fmla="*/ 193 w 197"/>
                    <a:gd name="T63" fmla="*/ 77 h 160"/>
                    <a:gd name="T64" fmla="*/ 197 w 197"/>
                    <a:gd name="T65" fmla="*/ 8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7" h="160">
                      <a:moveTo>
                        <a:pt x="197" y="89"/>
                      </a:moveTo>
                      <a:cubicBezTo>
                        <a:pt x="197" y="89"/>
                        <a:pt x="197" y="90"/>
                        <a:pt x="197" y="91"/>
                      </a:cubicBezTo>
                      <a:cubicBezTo>
                        <a:pt x="196" y="96"/>
                        <a:pt x="194" y="97"/>
                        <a:pt x="192" y="99"/>
                      </a:cubicBezTo>
                      <a:cubicBezTo>
                        <a:pt x="190" y="100"/>
                        <a:pt x="190" y="103"/>
                        <a:pt x="186" y="103"/>
                      </a:cubicBezTo>
                      <a:cubicBezTo>
                        <a:pt x="182" y="103"/>
                        <a:pt x="180" y="102"/>
                        <a:pt x="177" y="103"/>
                      </a:cubicBezTo>
                      <a:cubicBezTo>
                        <a:pt x="173" y="104"/>
                        <a:pt x="171" y="104"/>
                        <a:pt x="168" y="106"/>
                      </a:cubicBezTo>
                      <a:cubicBezTo>
                        <a:pt x="166" y="108"/>
                        <a:pt x="165" y="107"/>
                        <a:pt x="163" y="112"/>
                      </a:cubicBezTo>
                      <a:cubicBezTo>
                        <a:pt x="162" y="114"/>
                        <a:pt x="161" y="116"/>
                        <a:pt x="160" y="116"/>
                      </a:cubicBezTo>
                      <a:cubicBezTo>
                        <a:pt x="159" y="115"/>
                        <a:pt x="155" y="116"/>
                        <a:pt x="151" y="116"/>
                      </a:cubicBezTo>
                      <a:cubicBezTo>
                        <a:pt x="146" y="115"/>
                        <a:pt x="145" y="115"/>
                        <a:pt x="142" y="114"/>
                      </a:cubicBezTo>
                      <a:cubicBezTo>
                        <a:pt x="140" y="113"/>
                        <a:pt x="138" y="114"/>
                        <a:pt x="136" y="114"/>
                      </a:cubicBezTo>
                      <a:cubicBezTo>
                        <a:pt x="136" y="113"/>
                        <a:pt x="136" y="113"/>
                        <a:pt x="136" y="113"/>
                      </a:cubicBezTo>
                      <a:cubicBezTo>
                        <a:pt x="136" y="113"/>
                        <a:pt x="132" y="111"/>
                        <a:pt x="129" y="113"/>
                      </a:cubicBezTo>
                      <a:cubicBezTo>
                        <a:pt x="126" y="115"/>
                        <a:pt x="123" y="117"/>
                        <a:pt x="122" y="117"/>
                      </a:cubicBezTo>
                      <a:cubicBezTo>
                        <a:pt x="120" y="117"/>
                        <a:pt x="121" y="116"/>
                        <a:pt x="119" y="116"/>
                      </a:cubicBezTo>
                      <a:cubicBezTo>
                        <a:pt x="118" y="115"/>
                        <a:pt x="70" y="115"/>
                        <a:pt x="67" y="116"/>
                      </a:cubicBezTo>
                      <a:cubicBezTo>
                        <a:pt x="64" y="116"/>
                        <a:pt x="64" y="120"/>
                        <a:pt x="64" y="122"/>
                      </a:cubicBezTo>
                      <a:cubicBezTo>
                        <a:pt x="64" y="125"/>
                        <a:pt x="65" y="128"/>
                        <a:pt x="66" y="130"/>
                      </a:cubicBezTo>
                      <a:cubicBezTo>
                        <a:pt x="67" y="133"/>
                        <a:pt x="66" y="135"/>
                        <a:pt x="68" y="136"/>
                      </a:cubicBezTo>
                      <a:cubicBezTo>
                        <a:pt x="69" y="137"/>
                        <a:pt x="68" y="143"/>
                        <a:pt x="68" y="147"/>
                      </a:cubicBezTo>
                      <a:cubicBezTo>
                        <a:pt x="68" y="151"/>
                        <a:pt x="69" y="155"/>
                        <a:pt x="70" y="156"/>
                      </a:cubicBezTo>
                      <a:cubicBezTo>
                        <a:pt x="70" y="157"/>
                        <a:pt x="70" y="159"/>
                        <a:pt x="70" y="160"/>
                      </a:cubicBezTo>
                      <a:cubicBezTo>
                        <a:pt x="68" y="159"/>
                        <a:pt x="66" y="159"/>
                        <a:pt x="65" y="157"/>
                      </a:cubicBezTo>
                      <a:cubicBezTo>
                        <a:pt x="62" y="154"/>
                        <a:pt x="61" y="150"/>
                        <a:pt x="60" y="148"/>
                      </a:cubicBezTo>
                      <a:cubicBezTo>
                        <a:pt x="60" y="146"/>
                        <a:pt x="46" y="147"/>
                        <a:pt x="41" y="147"/>
                      </a:cubicBezTo>
                      <a:cubicBezTo>
                        <a:pt x="35" y="147"/>
                        <a:pt x="36" y="148"/>
                        <a:pt x="34" y="149"/>
                      </a:cubicBezTo>
                      <a:cubicBezTo>
                        <a:pt x="32" y="151"/>
                        <a:pt x="29" y="154"/>
                        <a:pt x="26" y="154"/>
                      </a:cubicBezTo>
                      <a:cubicBezTo>
                        <a:pt x="23" y="154"/>
                        <a:pt x="21" y="153"/>
                        <a:pt x="16" y="149"/>
                      </a:cubicBezTo>
                      <a:cubicBezTo>
                        <a:pt x="11" y="144"/>
                        <a:pt x="13" y="144"/>
                        <a:pt x="12" y="139"/>
                      </a:cubicBezTo>
                      <a:cubicBezTo>
                        <a:pt x="11" y="134"/>
                        <a:pt x="7" y="136"/>
                        <a:pt x="4" y="135"/>
                      </a:cubicBezTo>
                      <a:cubicBezTo>
                        <a:pt x="2" y="135"/>
                        <a:pt x="1" y="133"/>
                        <a:pt x="0" y="132"/>
                      </a:cubicBezTo>
                      <a:cubicBezTo>
                        <a:pt x="3" y="130"/>
                        <a:pt x="0" y="129"/>
                        <a:pt x="1" y="126"/>
                      </a:cubicBezTo>
                      <a:cubicBezTo>
                        <a:pt x="3" y="123"/>
                        <a:pt x="1" y="123"/>
                        <a:pt x="1" y="117"/>
                      </a:cubicBezTo>
                      <a:cubicBezTo>
                        <a:pt x="1" y="111"/>
                        <a:pt x="7" y="109"/>
                        <a:pt x="8" y="103"/>
                      </a:cubicBezTo>
                      <a:cubicBezTo>
                        <a:pt x="10" y="98"/>
                        <a:pt x="4" y="97"/>
                        <a:pt x="4" y="93"/>
                      </a:cubicBezTo>
                      <a:cubicBezTo>
                        <a:pt x="4" y="89"/>
                        <a:pt x="13" y="89"/>
                        <a:pt x="19" y="87"/>
                      </a:cubicBezTo>
                      <a:cubicBezTo>
                        <a:pt x="25" y="84"/>
                        <a:pt x="25" y="84"/>
                        <a:pt x="26" y="78"/>
                      </a:cubicBezTo>
                      <a:cubicBezTo>
                        <a:pt x="27" y="72"/>
                        <a:pt x="30" y="72"/>
                        <a:pt x="27" y="68"/>
                      </a:cubicBezTo>
                      <a:cubicBezTo>
                        <a:pt x="24" y="64"/>
                        <a:pt x="31" y="68"/>
                        <a:pt x="33" y="65"/>
                      </a:cubicBezTo>
                      <a:cubicBezTo>
                        <a:pt x="36" y="62"/>
                        <a:pt x="33" y="61"/>
                        <a:pt x="33" y="55"/>
                      </a:cubicBezTo>
                      <a:cubicBezTo>
                        <a:pt x="34" y="48"/>
                        <a:pt x="35" y="54"/>
                        <a:pt x="37" y="49"/>
                      </a:cubicBezTo>
                      <a:cubicBezTo>
                        <a:pt x="40" y="44"/>
                        <a:pt x="41" y="50"/>
                        <a:pt x="46" y="53"/>
                      </a:cubicBezTo>
                      <a:cubicBezTo>
                        <a:pt x="50" y="57"/>
                        <a:pt x="49" y="53"/>
                        <a:pt x="55" y="52"/>
                      </a:cubicBezTo>
                      <a:cubicBezTo>
                        <a:pt x="60" y="50"/>
                        <a:pt x="56" y="49"/>
                        <a:pt x="57" y="44"/>
                      </a:cubicBezTo>
                      <a:cubicBezTo>
                        <a:pt x="58" y="39"/>
                        <a:pt x="58" y="41"/>
                        <a:pt x="61" y="41"/>
                      </a:cubicBezTo>
                      <a:cubicBezTo>
                        <a:pt x="64" y="41"/>
                        <a:pt x="65" y="41"/>
                        <a:pt x="66" y="37"/>
                      </a:cubicBezTo>
                      <a:cubicBezTo>
                        <a:pt x="68" y="33"/>
                        <a:pt x="70" y="29"/>
                        <a:pt x="71" y="25"/>
                      </a:cubicBezTo>
                      <a:cubicBezTo>
                        <a:pt x="73" y="22"/>
                        <a:pt x="78" y="26"/>
                        <a:pt x="83" y="27"/>
                      </a:cubicBezTo>
                      <a:cubicBezTo>
                        <a:pt x="89" y="29"/>
                        <a:pt x="87" y="22"/>
                        <a:pt x="92" y="19"/>
                      </a:cubicBezTo>
                      <a:cubicBezTo>
                        <a:pt x="97" y="16"/>
                        <a:pt x="101" y="16"/>
                        <a:pt x="105" y="14"/>
                      </a:cubicBezTo>
                      <a:cubicBezTo>
                        <a:pt x="110" y="11"/>
                        <a:pt x="114" y="4"/>
                        <a:pt x="119" y="2"/>
                      </a:cubicBezTo>
                      <a:cubicBezTo>
                        <a:pt x="124" y="0"/>
                        <a:pt x="124" y="2"/>
                        <a:pt x="133" y="2"/>
                      </a:cubicBezTo>
                      <a:cubicBezTo>
                        <a:pt x="142" y="3"/>
                        <a:pt x="138" y="4"/>
                        <a:pt x="142" y="4"/>
                      </a:cubicBezTo>
                      <a:cubicBezTo>
                        <a:pt x="142" y="4"/>
                        <a:pt x="143" y="4"/>
                        <a:pt x="143" y="4"/>
                      </a:cubicBezTo>
                      <a:cubicBezTo>
                        <a:pt x="142" y="7"/>
                        <a:pt x="145" y="10"/>
                        <a:pt x="145" y="13"/>
                      </a:cubicBezTo>
                      <a:cubicBezTo>
                        <a:pt x="145" y="15"/>
                        <a:pt x="139" y="13"/>
                        <a:pt x="145" y="22"/>
                      </a:cubicBezTo>
                      <a:cubicBezTo>
                        <a:pt x="150" y="31"/>
                        <a:pt x="145" y="27"/>
                        <a:pt x="151" y="35"/>
                      </a:cubicBezTo>
                      <a:cubicBezTo>
                        <a:pt x="157" y="43"/>
                        <a:pt x="158" y="40"/>
                        <a:pt x="162" y="43"/>
                      </a:cubicBezTo>
                      <a:cubicBezTo>
                        <a:pt x="165" y="45"/>
                        <a:pt x="167" y="46"/>
                        <a:pt x="165" y="49"/>
                      </a:cubicBezTo>
                      <a:cubicBezTo>
                        <a:pt x="163" y="52"/>
                        <a:pt x="162" y="55"/>
                        <a:pt x="166" y="59"/>
                      </a:cubicBezTo>
                      <a:cubicBezTo>
                        <a:pt x="169" y="64"/>
                        <a:pt x="169" y="66"/>
                        <a:pt x="175" y="67"/>
                      </a:cubicBezTo>
                      <a:cubicBezTo>
                        <a:pt x="181" y="68"/>
                        <a:pt x="180" y="70"/>
                        <a:pt x="184" y="68"/>
                      </a:cubicBezTo>
                      <a:cubicBezTo>
                        <a:pt x="189" y="67"/>
                        <a:pt x="193" y="65"/>
                        <a:pt x="193" y="69"/>
                      </a:cubicBezTo>
                      <a:cubicBezTo>
                        <a:pt x="193" y="73"/>
                        <a:pt x="194" y="76"/>
                        <a:pt x="193" y="77"/>
                      </a:cubicBezTo>
                      <a:cubicBezTo>
                        <a:pt x="192" y="77"/>
                        <a:pt x="187" y="83"/>
                        <a:pt x="190" y="85"/>
                      </a:cubicBezTo>
                      <a:cubicBezTo>
                        <a:pt x="193" y="87"/>
                        <a:pt x="196" y="88"/>
                        <a:pt x="197" y="8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8" name="Freeform 27">
                  <a:extLst>
                    <a:ext uri="{FF2B5EF4-FFF2-40B4-BE49-F238E27FC236}">
                      <a16:creationId xmlns:a16="http://schemas.microsoft.com/office/drawing/2014/main" id="{470616EC-E1E1-4DF0-A06A-1BB952DCCEF0}"/>
                    </a:ext>
                  </a:extLst>
                </p:cNvPr>
                <p:cNvSpPr>
                  <a:spLocks/>
                </p:cNvSpPr>
                <p:nvPr/>
              </p:nvSpPr>
              <p:spPr bwMode="auto">
                <a:xfrm>
                  <a:off x="4876539" y="3364543"/>
                  <a:ext cx="518803" cy="498801"/>
                </a:xfrm>
                <a:custGeom>
                  <a:avLst/>
                  <a:gdLst>
                    <a:gd name="T0" fmla="*/ 419 w 422"/>
                    <a:gd name="T1" fmla="*/ 148 h 406"/>
                    <a:gd name="T2" fmla="*/ 397 w 422"/>
                    <a:gd name="T3" fmla="*/ 166 h 406"/>
                    <a:gd name="T4" fmla="*/ 383 w 422"/>
                    <a:gd name="T5" fmla="*/ 176 h 406"/>
                    <a:gd name="T6" fmla="*/ 378 w 422"/>
                    <a:gd name="T7" fmla="*/ 203 h 406"/>
                    <a:gd name="T8" fmla="*/ 372 w 422"/>
                    <a:gd name="T9" fmla="*/ 235 h 406"/>
                    <a:gd name="T10" fmla="*/ 372 w 422"/>
                    <a:gd name="T11" fmla="*/ 249 h 406"/>
                    <a:gd name="T12" fmla="*/ 367 w 422"/>
                    <a:gd name="T13" fmla="*/ 273 h 406"/>
                    <a:gd name="T14" fmla="*/ 360 w 422"/>
                    <a:gd name="T15" fmla="*/ 294 h 406"/>
                    <a:gd name="T16" fmla="*/ 340 w 422"/>
                    <a:gd name="T17" fmla="*/ 317 h 406"/>
                    <a:gd name="T18" fmla="*/ 335 w 422"/>
                    <a:gd name="T19" fmla="*/ 351 h 406"/>
                    <a:gd name="T20" fmla="*/ 321 w 422"/>
                    <a:gd name="T21" fmla="*/ 350 h 406"/>
                    <a:gd name="T22" fmla="*/ 308 w 422"/>
                    <a:gd name="T23" fmla="*/ 349 h 406"/>
                    <a:gd name="T24" fmla="*/ 272 w 422"/>
                    <a:gd name="T25" fmla="*/ 357 h 406"/>
                    <a:gd name="T26" fmla="*/ 248 w 422"/>
                    <a:gd name="T27" fmla="*/ 347 h 406"/>
                    <a:gd name="T28" fmla="*/ 251 w 422"/>
                    <a:gd name="T29" fmla="*/ 314 h 406"/>
                    <a:gd name="T30" fmla="*/ 233 w 422"/>
                    <a:gd name="T31" fmla="*/ 321 h 406"/>
                    <a:gd name="T32" fmla="*/ 208 w 422"/>
                    <a:gd name="T33" fmla="*/ 343 h 406"/>
                    <a:gd name="T34" fmla="*/ 202 w 422"/>
                    <a:gd name="T35" fmla="*/ 365 h 406"/>
                    <a:gd name="T36" fmla="*/ 177 w 422"/>
                    <a:gd name="T37" fmla="*/ 380 h 406"/>
                    <a:gd name="T38" fmla="*/ 150 w 422"/>
                    <a:gd name="T39" fmla="*/ 376 h 406"/>
                    <a:gd name="T40" fmla="*/ 143 w 422"/>
                    <a:gd name="T41" fmla="*/ 366 h 406"/>
                    <a:gd name="T42" fmla="*/ 128 w 422"/>
                    <a:gd name="T43" fmla="*/ 377 h 406"/>
                    <a:gd name="T44" fmla="*/ 120 w 422"/>
                    <a:gd name="T45" fmla="*/ 378 h 406"/>
                    <a:gd name="T46" fmla="*/ 108 w 422"/>
                    <a:gd name="T47" fmla="*/ 373 h 406"/>
                    <a:gd name="T48" fmla="*/ 89 w 422"/>
                    <a:gd name="T49" fmla="*/ 381 h 406"/>
                    <a:gd name="T50" fmla="*/ 80 w 422"/>
                    <a:gd name="T51" fmla="*/ 390 h 406"/>
                    <a:gd name="T52" fmla="*/ 67 w 422"/>
                    <a:gd name="T53" fmla="*/ 406 h 406"/>
                    <a:gd name="T54" fmla="*/ 57 w 422"/>
                    <a:gd name="T55" fmla="*/ 383 h 406"/>
                    <a:gd name="T56" fmla="*/ 42 w 422"/>
                    <a:gd name="T57" fmla="*/ 349 h 406"/>
                    <a:gd name="T58" fmla="*/ 40 w 422"/>
                    <a:gd name="T59" fmla="*/ 338 h 406"/>
                    <a:gd name="T60" fmla="*/ 28 w 422"/>
                    <a:gd name="T61" fmla="*/ 322 h 406"/>
                    <a:gd name="T62" fmla="*/ 24 w 422"/>
                    <a:gd name="T63" fmla="*/ 297 h 406"/>
                    <a:gd name="T64" fmla="*/ 19 w 422"/>
                    <a:gd name="T65" fmla="*/ 275 h 406"/>
                    <a:gd name="T66" fmla="*/ 26 w 422"/>
                    <a:gd name="T67" fmla="*/ 255 h 406"/>
                    <a:gd name="T68" fmla="*/ 30 w 422"/>
                    <a:gd name="T69" fmla="*/ 236 h 406"/>
                    <a:gd name="T70" fmla="*/ 44 w 422"/>
                    <a:gd name="T71" fmla="*/ 212 h 406"/>
                    <a:gd name="T72" fmla="*/ 59 w 422"/>
                    <a:gd name="T73" fmla="*/ 103 h 406"/>
                    <a:gd name="T74" fmla="*/ 84 w 422"/>
                    <a:gd name="T75" fmla="*/ 89 h 406"/>
                    <a:gd name="T76" fmla="*/ 84 w 422"/>
                    <a:gd name="T77" fmla="*/ 35 h 406"/>
                    <a:gd name="T78" fmla="*/ 196 w 422"/>
                    <a:gd name="T79" fmla="*/ 34 h 406"/>
                    <a:gd name="T80" fmla="*/ 237 w 422"/>
                    <a:gd name="T81" fmla="*/ 29 h 406"/>
                    <a:gd name="T82" fmla="*/ 278 w 422"/>
                    <a:gd name="T83" fmla="*/ 33 h 406"/>
                    <a:gd name="T84" fmla="*/ 300 w 422"/>
                    <a:gd name="T85" fmla="*/ 42 h 406"/>
                    <a:gd name="T86" fmla="*/ 314 w 422"/>
                    <a:gd name="T87" fmla="*/ 27 h 406"/>
                    <a:gd name="T88" fmla="*/ 324 w 422"/>
                    <a:gd name="T89" fmla="*/ 14 h 406"/>
                    <a:gd name="T90" fmla="*/ 338 w 422"/>
                    <a:gd name="T91" fmla="*/ 7 h 406"/>
                    <a:gd name="T92" fmla="*/ 343 w 422"/>
                    <a:gd name="T93" fmla="*/ 3 h 406"/>
                    <a:gd name="T94" fmla="*/ 366 w 422"/>
                    <a:gd name="T95" fmla="*/ 24 h 406"/>
                    <a:gd name="T96" fmla="*/ 382 w 422"/>
                    <a:gd name="T97" fmla="*/ 53 h 406"/>
                    <a:gd name="T98" fmla="*/ 383 w 422"/>
                    <a:gd name="T99" fmla="*/ 64 h 406"/>
                    <a:gd name="T100" fmla="*/ 386 w 422"/>
                    <a:gd name="T101" fmla="*/ 106 h 406"/>
                    <a:gd name="T102" fmla="*/ 409 w 422"/>
                    <a:gd name="T103" fmla="*/ 134 h 406"/>
                    <a:gd name="T104" fmla="*/ 422 w 422"/>
                    <a:gd name="T105" fmla="*/ 14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2" h="406">
                      <a:moveTo>
                        <a:pt x="422" y="145"/>
                      </a:moveTo>
                      <a:cubicBezTo>
                        <a:pt x="421" y="146"/>
                        <a:pt x="420" y="147"/>
                        <a:pt x="419" y="148"/>
                      </a:cubicBezTo>
                      <a:cubicBezTo>
                        <a:pt x="417" y="151"/>
                        <a:pt x="416" y="156"/>
                        <a:pt x="409" y="159"/>
                      </a:cubicBezTo>
                      <a:cubicBezTo>
                        <a:pt x="402" y="162"/>
                        <a:pt x="398" y="165"/>
                        <a:pt x="397" y="166"/>
                      </a:cubicBezTo>
                      <a:cubicBezTo>
                        <a:pt x="396" y="167"/>
                        <a:pt x="394" y="171"/>
                        <a:pt x="391" y="173"/>
                      </a:cubicBezTo>
                      <a:cubicBezTo>
                        <a:pt x="387" y="175"/>
                        <a:pt x="384" y="173"/>
                        <a:pt x="383" y="176"/>
                      </a:cubicBezTo>
                      <a:cubicBezTo>
                        <a:pt x="382" y="179"/>
                        <a:pt x="382" y="184"/>
                        <a:pt x="383" y="192"/>
                      </a:cubicBezTo>
                      <a:cubicBezTo>
                        <a:pt x="383" y="200"/>
                        <a:pt x="380" y="198"/>
                        <a:pt x="378" y="203"/>
                      </a:cubicBezTo>
                      <a:cubicBezTo>
                        <a:pt x="377" y="208"/>
                        <a:pt x="377" y="214"/>
                        <a:pt x="373" y="224"/>
                      </a:cubicBezTo>
                      <a:cubicBezTo>
                        <a:pt x="368" y="234"/>
                        <a:pt x="372" y="229"/>
                        <a:pt x="372" y="235"/>
                      </a:cubicBezTo>
                      <a:cubicBezTo>
                        <a:pt x="373" y="240"/>
                        <a:pt x="373" y="246"/>
                        <a:pt x="373" y="248"/>
                      </a:cubicBezTo>
                      <a:cubicBezTo>
                        <a:pt x="372" y="249"/>
                        <a:pt x="372" y="249"/>
                        <a:pt x="372" y="249"/>
                      </a:cubicBezTo>
                      <a:cubicBezTo>
                        <a:pt x="371" y="250"/>
                        <a:pt x="373" y="253"/>
                        <a:pt x="372" y="259"/>
                      </a:cubicBezTo>
                      <a:cubicBezTo>
                        <a:pt x="371" y="264"/>
                        <a:pt x="371" y="269"/>
                        <a:pt x="367" y="273"/>
                      </a:cubicBezTo>
                      <a:cubicBezTo>
                        <a:pt x="363" y="277"/>
                        <a:pt x="367" y="283"/>
                        <a:pt x="367" y="289"/>
                      </a:cubicBezTo>
                      <a:cubicBezTo>
                        <a:pt x="367" y="295"/>
                        <a:pt x="366" y="294"/>
                        <a:pt x="360" y="294"/>
                      </a:cubicBezTo>
                      <a:cubicBezTo>
                        <a:pt x="355" y="294"/>
                        <a:pt x="355" y="297"/>
                        <a:pt x="351" y="302"/>
                      </a:cubicBezTo>
                      <a:cubicBezTo>
                        <a:pt x="347" y="307"/>
                        <a:pt x="347" y="307"/>
                        <a:pt x="340" y="317"/>
                      </a:cubicBezTo>
                      <a:cubicBezTo>
                        <a:pt x="334" y="328"/>
                        <a:pt x="338" y="339"/>
                        <a:pt x="338" y="340"/>
                      </a:cubicBezTo>
                      <a:cubicBezTo>
                        <a:pt x="338" y="341"/>
                        <a:pt x="336" y="349"/>
                        <a:pt x="335" y="351"/>
                      </a:cubicBezTo>
                      <a:cubicBezTo>
                        <a:pt x="334" y="353"/>
                        <a:pt x="331" y="348"/>
                        <a:pt x="329" y="345"/>
                      </a:cubicBezTo>
                      <a:cubicBezTo>
                        <a:pt x="327" y="342"/>
                        <a:pt x="324" y="346"/>
                        <a:pt x="321" y="350"/>
                      </a:cubicBezTo>
                      <a:cubicBezTo>
                        <a:pt x="320" y="351"/>
                        <a:pt x="320" y="353"/>
                        <a:pt x="320" y="354"/>
                      </a:cubicBezTo>
                      <a:cubicBezTo>
                        <a:pt x="317" y="351"/>
                        <a:pt x="313" y="346"/>
                        <a:pt x="308" y="349"/>
                      </a:cubicBezTo>
                      <a:cubicBezTo>
                        <a:pt x="301" y="353"/>
                        <a:pt x="298" y="358"/>
                        <a:pt x="294" y="352"/>
                      </a:cubicBezTo>
                      <a:cubicBezTo>
                        <a:pt x="290" y="347"/>
                        <a:pt x="280" y="355"/>
                        <a:pt x="272" y="357"/>
                      </a:cubicBezTo>
                      <a:cubicBezTo>
                        <a:pt x="264" y="359"/>
                        <a:pt x="252" y="370"/>
                        <a:pt x="245" y="364"/>
                      </a:cubicBezTo>
                      <a:cubicBezTo>
                        <a:pt x="239" y="358"/>
                        <a:pt x="248" y="352"/>
                        <a:pt x="248" y="347"/>
                      </a:cubicBezTo>
                      <a:cubicBezTo>
                        <a:pt x="248" y="341"/>
                        <a:pt x="251" y="331"/>
                        <a:pt x="251" y="331"/>
                      </a:cubicBezTo>
                      <a:cubicBezTo>
                        <a:pt x="251" y="331"/>
                        <a:pt x="252" y="319"/>
                        <a:pt x="251" y="314"/>
                      </a:cubicBezTo>
                      <a:cubicBezTo>
                        <a:pt x="250" y="309"/>
                        <a:pt x="248" y="305"/>
                        <a:pt x="246" y="304"/>
                      </a:cubicBezTo>
                      <a:cubicBezTo>
                        <a:pt x="244" y="303"/>
                        <a:pt x="237" y="315"/>
                        <a:pt x="233" y="321"/>
                      </a:cubicBezTo>
                      <a:cubicBezTo>
                        <a:pt x="230" y="327"/>
                        <a:pt x="227" y="326"/>
                        <a:pt x="222" y="329"/>
                      </a:cubicBezTo>
                      <a:cubicBezTo>
                        <a:pt x="216" y="332"/>
                        <a:pt x="216" y="335"/>
                        <a:pt x="208" y="343"/>
                      </a:cubicBezTo>
                      <a:cubicBezTo>
                        <a:pt x="201" y="352"/>
                        <a:pt x="207" y="353"/>
                        <a:pt x="205" y="356"/>
                      </a:cubicBezTo>
                      <a:cubicBezTo>
                        <a:pt x="203" y="359"/>
                        <a:pt x="204" y="362"/>
                        <a:pt x="202" y="365"/>
                      </a:cubicBezTo>
                      <a:cubicBezTo>
                        <a:pt x="201" y="369"/>
                        <a:pt x="196" y="371"/>
                        <a:pt x="191" y="373"/>
                      </a:cubicBezTo>
                      <a:cubicBezTo>
                        <a:pt x="186" y="376"/>
                        <a:pt x="182" y="378"/>
                        <a:pt x="177" y="380"/>
                      </a:cubicBezTo>
                      <a:cubicBezTo>
                        <a:pt x="171" y="383"/>
                        <a:pt x="167" y="384"/>
                        <a:pt x="165" y="386"/>
                      </a:cubicBezTo>
                      <a:cubicBezTo>
                        <a:pt x="164" y="387"/>
                        <a:pt x="160" y="383"/>
                        <a:pt x="150" y="376"/>
                      </a:cubicBezTo>
                      <a:cubicBezTo>
                        <a:pt x="140" y="370"/>
                        <a:pt x="150" y="376"/>
                        <a:pt x="148" y="371"/>
                      </a:cubicBezTo>
                      <a:cubicBezTo>
                        <a:pt x="147" y="366"/>
                        <a:pt x="146" y="365"/>
                        <a:pt x="143" y="366"/>
                      </a:cubicBezTo>
                      <a:cubicBezTo>
                        <a:pt x="140" y="366"/>
                        <a:pt x="137" y="365"/>
                        <a:pt x="128" y="366"/>
                      </a:cubicBezTo>
                      <a:cubicBezTo>
                        <a:pt x="120" y="366"/>
                        <a:pt x="130" y="370"/>
                        <a:pt x="128" y="377"/>
                      </a:cubicBezTo>
                      <a:cubicBezTo>
                        <a:pt x="127" y="384"/>
                        <a:pt x="127" y="383"/>
                        <a:pt x="122" y="382"/>
                      </a:cubicBezTo>
                      <a:cubicBezTo>
                        <a:pt x="117" y="382"/>
                        <a:pt x="122" y="382"/>
                        <a:pt x="120" y="378"/>
                      </a:cubicBezTo>
                      <a:cubicBezTo>
                        <a:pt x="118" y="374"/>
                        <a:pt x="117" y="372"/>
                        <a:pt x="114" y="373"/>
                      </a:cubicBezTo>
                      <a:cubicBezTo>
                        <a:pt x="110" y="373"/>
                        <a:pt x="110" y="372"/>
                        <a:pt x="108" y="373"/>
                      </a:cubicBezTo>
                      <a:cubicBezTo>
                        <a:pt x="106" y="373"/>
                        <a:pt x="105" y="382"/>
                        <a:pt x="103" y="383"/>
                      </a:cubicBezTo>
                      <a:cubicBezTo>
                        <a:pt x="100" y="385"/>
                        <a:pt x="93" y="383"/>
                        <a:pt x="89" y="381"/>
                      </a:cubicBezTo>
                      <a:cubicBezTo>
                        <a:pt x="85" y="379"/>
                        <a:pt x="85" y="382"/>
                        <a:pt x="84" y="383"/>
                      </a:cubicBezTo>
                      <a:cubicBezTo>
                        <a:pt x="82" y="385"/>
                        <a:pt x="82" y="387"/>
                        <a:pt x="80" y="390"/>
                      </a:cubicBezTo>
                      <a:cubicBezTo>
                        <a:pt x="77" y="393"/>
                        <a:pt x="77" y="394"/>
                        <a:pt x="70" y="397"/>
                      </a:cubicBezTo>
                      <a:cubicBezTo>
                        <a:pt x="63" y="399"/>
                        <a:pt x="73" y="403"/>
                        <a:pt x="67" y="406"/>
                      </a:cubicBezTo>
                      <a:cubicBezTo>
                        <a:pt x="62" y="405"/>
                        <a:pt x="54" y="404"/>
                        <a:pt x="53" y="402"/>
                      </a:cubicBezTo>
                      <a:cubicBezTo>
                        <a:pt x="51" y="400"/>
                        <a:pt x="57" y="384"/>
                        <a:pt x="57" y="383"/>
                      </a:cubicBezTo>
                      <a:cubicBezTo>
                        <a:pt x="57" y="381"/>
                        <a:pt x="56" y="373"/>
                        <a:pt x="51" y="364"/>
                      </a:cubicBezTo>
                      <a:cubicBezTo>
                        <a:pt x="45" y="355"/>
                        <a:pt x="44" y="355"/>
                        <a:pt x="42" y="349"/>
                      </a:cubicBezTo>
                      <a:cubicBezTo>
                        <a:pt x="41" y="348"/>
                        <a:pt x="41" y="347"/>
                        <a:pt x="40" y="347"/>
                      </a:cubicBezTo>
                      <a:cubicBezTo>
                        <a:pt x="38" y="343"/>
                        <a:pt x="36" y="342"/>
                        <a:pt x="40" y="338"/>
                      </a:cubicBezTo>
                      <a:cubicBezTo>
                        <a:pt x="44" y="334"/>
                        <a:pt x="39" y="334"/>
                        <a:pt x="35" y="333"/>
                      </a:cubicBezTo>
                      <a:cubicBezTo>
                        <a:pt x="31" y="331"/>
                        <a:pt x="28" y="327"/>
                        <a:pt x="28" y="322"/>
                      </a:cubicBezTo>
                      <a:cubicBezTo>
                        <a:pt x="28" y="318"/>
                        <a:pt x="30" y="317"/>
                        <a:pt x="28" y="312"/>
                      </a:cubicBezTo>
                      <a:cubicBezTo>
                        <a:pt x="25" y="308"/>
                        <a:pt x="24" y="304"/>
                        <a:pt x="24" y="297"/>
                      </a:cubicBezTo>
                      <a:cubicBezTo>
                        <a:pt x="24" y="290"/>
                        <a:pt x="21" y="293"/>
                        <a:pt x="11" y="293"/>
                      </a:cubicBezTo>
                      <a:cubicBezTo>
                        <a:pt x="0" y="293"/>
                        <a:pt x="14" y="283"/>
                        <a:pt x="19" y="275"/>
                      </a:cubicBezTo>
                      <a:cubicBezTo>
                        <a:pt x="24" y="268"/>
                        <a:pt x="17" y="271"/>
                        <a:pt x="15" y="265"/>
                      </a:cubicBezTo>
                      <a:cubicBezTo>
                        <a:pt x="14" y="260"/>
                        <a:pt x="21" y="258"/>
                        <a:pt x="26" y="255"/>
                      </a:cubicBezTo>
                      <a:cubicBezTo>
                        <a:pt x="32" y="253"/>
                        <a:pt x="25" y="250"/>
                        <a:pt x="25" y="246"/>
                      </a:cubicBezTo>
                      <a:cubicBezTo>
                        <a:pt x="24" y="241"/>
                        <a:pt x="26" y="239"/>
                        <a:pt x="30" y="236"/>
                      </a:cubicBezTo>
                      <a:cubicBezTo>
                        <a:pt x="33" y="233"/>
                        <a:pt x="35" y="229"/>
                        <a:pt x="36" y="222"/>
                      </a:cubicBezTo>
                      <a:cubicBezTo>
                        <a:pt x="37" y="215"/>
                        <a:pt x="37" y="216"/>
                        <a:pt x="44" y="212"/>
                      </a:cubicBezTo>
                      <a:cubicBezTo>
                        <a:pt x="50" y="208"/>
                        <a:pt x="63" y="208"/>
                        <a:pt x="63" y="208"/>
                      </a:cubicBezTo>
                      <a:cubicBezTo>
                        <a:pt x="59" y="103"/>
                        <a:pt x="59" y="103"/>
                        <a:pt x="59" y="103"/>
                      </a:cubicBezTo>
                      <a:cubicBezTo>
                        <a:pt x="64" y="104"/>
                        <a:pt x="60" y="92"/>
                        <a:pt x="60" y="92"/>
                      </a:cubicBezTo>
                      <a:cubicBezTo>
                        <a:pt x="84" y="89"/>
                        <a:pt x="84" y="89"/>
                        <a:pt x="84" y="89"/>
                      </a:cubicBezTo>
                      <a:cubicBezTo>
                        <a:pt x="82" y="46"/>
                        <a:pt x="82" y="46"/>
                        <a:pt x="82" y="46"/>
                      </a:cubicBezTo>
                      <a:cubicBezTo>
                        <a:pt x="84" y="35"/>
                        <a:pt x="84" y="35"/>
                        <a:pt x="84" y="35"/>
                      </a:cubicBezTo>
                      <a:cubicBezTo>
                        <a:pt x="93" y="37"/>
                        <a:pt x="138" y="34"/>
                        <a:pt x="155" y="34"/>
                      </a:cubicBezTo>
                      <a:cubicBezTo>
                        <a:pt x="175" y="34"/>
                        <a:pt x="193" y="34"/>
                        <a:pt x="196" y="34"/>
                      </a:cubicBezTo>
                      <a:cubicBezTo>
                        <a:pt x="199" y="33"/>
                        <a:pt x="220" y="34"/>
                        <a:pt x="226" y="35"/>
                      </a:cubicBezTo>
                      <a:cubicBezTo>
                        <a:pt x="232" y="35"/>
                        <a:pt x="235" y="31"/>
                        <a:pt x="237" y="29"/>
                      </a:cubicBezTo>
                      <a:cubicBezTo>
                        <a:pt x="238" y="28"/>
                        <a:pt x="242" y="33"/>
                        <a:pt x="242" y="34"/>
                      </a:cubicBezTo>
                      <a:cubicBezTo>
                        <a:pt x="242" y="36"/>
                        <a:pt x="270" y="33"/>
                        <a:pt x="278" y="33"/>
                      </a:cubicBezTo>
                      <a:cubicBezTo>
                        <a:pt x="286" y="33"/>
                        <a:pt x="288" y="36"/>
                        <a:pt x="290" y="38"/>
                      </a:cubicBezTo>
                      <a:cubicBezTo>
                        <a:pt x="293" y="40"/>
                        <a:pt x="296" y="41"/>
                        <a:pt x="300" y="42"/>
                      </a:cubicBezTo>
                      <a:cubicBezTo>
                        <a:pt x="304" y="43"/>
                        <a:pt x="305" y="37"/>
                        <a:pt x="305" y="33"/>
                      </a:cubicBezTo>
                      <a:cubicBezTo>
                        <a:pt x="305" y="29"/>
                        <a:pt x="309" y="28"/>
                        <a:pt x="314" y="27"/>
                      </a:cubicBezTo>
                      <a:cubicBezTo>
                        <a:pt x="318" y="26"/>
                        <a:pt x="319" y="26"/>
                        <a:pt x="321" y="22"/>
                      </a:cubicBezTo>
                      <a:cubicBezTo>
                        <a:pt x="323" y="19"/>
                        <a:pt x="324" y="19"/>
                        <a:pt x="324" y="14"/>
                      </a:cubicBezTo>
                      <a:cubicBezTo>
                        <a:pt x="325" y="10"/>
                        <a:pt x="327" y="11"/>
                        <a:pt x="330" y="11"/>
                      </a:cubicBezTo>
                      <a:cubicBezTo>
                        <a:pt x="334" y="11"/>
                        <a:pt x="336" y="10"/>
                        <a:pt x="338" y="7"/>
                      </a:cubicBezTo>
                      <a:cubicBezTo>
                        <a:pt x="340" y="5"/>
                        <a:pt x="341" y="2"/>
                        <a:pt x="342" y="0"/>
                      </a:cubicBezTo>
                      <a:cubicBezTo>
                        <a:pt x="343" y="1"/>
                        <a:pt x="343" y="2"/>
                        <a:pt x="343" y="3"/>
                      </a:cubicBezTo>
                      <a:cubicBezTo>
                        <a:pt x="346" y="12"/>
                        <a:pt x="349" y="12"/>
                        <a:pt x="353" y="15"/>
                      </a:cubicBezTo>
                      <a:cubicBezTo>
                        <a:pt x="357" y="18"/>
                        <a:pt x="363" y="18"/>
                        <a:pt x="366" y="24"/>
                      </a:cubicBezTo>
                      <a:cubicBezTo>
                        <a:pt x="369" y="30"/>
                        <a:pt x="372" y="31"/>
                        <a:pt x="374" y="37"/>
                      </a:cubicBezTo>
                      <a:cubicBezTo>
                        <a:pt x="376" y="43"/>
                        <a:pt x="378" y="51"/>
                        <a:pt x="382" y="53"/>
                      </a:cubicBezTo>
                      <a:cubicBezTo>
                        <a:pt x="386" y="55"/>
                        <a:pt x="389" y="54"/>
                        <a:pt x="387" y="57"/>
                      </a:cubicBezTo>
                      <a:cubicBezTo>
                        <a:pt x="385" y="60"/>
                        <a:pt x="382" y="54"/>
                        <a:pt x="383" y="64"/>
                      </a:cubicBezTo>
                      <a:cubicBezTo>
                        <a:pt x="385" y="74"/>
                        <a:pt x="384" y="73"/>
                        <a:pt x="385" y="83"/>
                      </a:cubicBezTo>
                      <a:cubicBezTo>
                        <a:pt x="386" y="92"/>
                        <a:pt x="383" y="98"/>
                        <a:pt x="386" y="106"/>
                      </a:cubicBezTo>
                      <a:cubicBezTo>
                        <a:pt x="390" y="115"/>
                        <a:pt x="391" y="118"/>
                        <a:pt x="395" y="124"/>
                      </a:cubicBezTo>
                      <a:cubicBezTo>
                        <a:pt x="399" y="130"/>
                        <a:pt x="406" y="132"/>
                        <a:pt x="409" y="134"/>
                      </a:cubicBezTo>
                      <a:cubicBezTo>
                        <a:pt x="412" y="137"/>
                        <a:pt x="415" y="137"/>
                        <a:pt x="419" y="141"/>
                      </a:cubicBezTo>
                      <a:cubicBezTo>
                        <a:pt x="420" y="142"/>
                        <a:pt x="421" y="144"/>
                        <a:pt x="422" y="14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9" name="Freeform 104">
                  <a:extLst>
                    <a:ext uri="{FF2B5EF4-FFF2-40B4-BE49-F238E27FC236}">
                      <a16:creationId xmlns:a16="http://schemas.microsoft.com/office/drawing/2014/main" id="{1164462B-346F-48B9-AF0F-EDCF342CE891}"/>
                    </a:ext>
                  </a:extLst>
                </p:cNvPr>
                <p:cNvSpPr>
                  <a:spLocks/>
                </p:cNvSpPr>
                <p:nvPr/>
              </p:nvSpPr>
              <p:spPr bwMode="auto">
                <a:xfrm>
                  <a:off x="4650266" y="2916998"/>
                  <a:ext cx="15002" cy="18752"/>
                </a:xfrm>
                <a:custGeom>
                  <a:avLst/>
                  <a:gdLst>
                    <a:gd name="T0" fmla="*/ 1 w 12"/>
                    <a:gd name="T1" fmla="*/ 7 h 15"/>
                    <a:gd name="T2" fmla="*/ 2 w 12"/>
                    <a:gd name="T3" fmla="*/ 13 h 15"/>
                    <a:gd name="T4" fmla="*/ 6 w 12"/>
                    <a:gd name="T5" fmla="*/ 14 h 15"/>
                    <a:gd name="T6" fmla="*/ 11 w 12"/>
                    <a:gd name="T7" fmla="*/ 9 h 15"/>
                    <a:gd name="T8" fmla="*/ 7 w 12"/>
                    <a:gd name="T9" fmla="*/ 4 h 15"/>
                    <a:gd name="T10" fmla="*/ 0 w 12"/>
                    <a:gd name="T11" fmla="*/ 2 h 15"/>
                    <a:gd name="T12" fmla="*/ 1 w 12"/>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2" h="15">
                      <a:moveTo>
                        <a:pt x="1" y="7"/>
                      </a:moveTo>
                      <a:cubicBezTo>
                        <a:pt x="1" y="9"/>
                        <a:pt x="1" y="11"/>
                        <a:pt x="2" y="13"/>
                      </a:cubicBezTo>
                      <a:cubicBezTo>
                        <a:pt x="3" y="14"/>
                        <a:pt x="3" y="15"/>
                        <a:pt x="6" y="14"/>
                      </a:cubicBezTo>
                      <a:cubicBezTo>
                        <a:pt x="10" y="12"/>
                        <a:pt x="12" y="13"/>
                        <a:pt x="11" y="9"/>
                      </a:cubicBezTo>
                      <a:cubicBezTo>
                        <a:pt x="10" y="6"/>
                        <a:pt x="11" y="5"/>
                        <a:pt x="7" y="4"/>
                      </a:cubicBezTo>
                      <a:cubicBezTo>
                        <a:pt x="4" y="2"/>
                        <a:pt x="1" y="0"/>
                        <a:pt x="0" y="2"/>
                      </a:cubicBezTo>
                      <a:cubicBezTo>
                        <a:pt x="0" y="5"/>
                        <a:pt x="0" y="6"/>
                        <a:pt x="1" y="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0" name="Freeform 129">
                  <a:extLst>
                    <a:ext uri="{FF2B5EF4-FFF2-40B4-BE49-F238E27FC236}">
                      <a16:creationId xmlns:a16="http://schemas.microsoft.com/office/drawing/2014/main" id="{93073DBB-4857-4047-B76A-9B627C6D4452}"/>
                    </a:ext>
                  </a:extLst>
                </p:cNvPr>
                <p:cNvSpPr>
                  <a:spLocks/>
                </p:cNvSpPr>
                <p:nvPr/>
              </p:nvSpPr>
              <p:spPr bwMode="auto">
                <a:xfrm>
                  <a:off x="5847887" y="3723329"/>
                  <a:ext cx="38754" cy="16252"/>
                </a:xfrm>
                <a:custGeom>
                  <a:avLst/>
                  <a:gdLst>
                    <a:gd name="T0" fmla="*/ 19 w 31"/>
                    <a:gd name="T1" fmla="*/ 1 h 14"/>
                    <a:gd name="T2" fmla="*/ 16 w 31"/>
                    <a:gd name="T3" fmla="*/ 4 h 14"/>
                    <a:gd name="T4" fmla="*/ 10 w 31"/>
                    <a:gd name="T5" fmla="*/ 2 h 14"/>
                    <a:gd name="T6" fmla="*/ 7 w 31"/>
                    <a:gd name="T7" fmla="*/ 1 h 14"/>
                    <a:gd name="T8" fmla="*/ 3 w 31"/>
                    <a:gd name="T9" fmla="*/ 4 h 14"/>
                    <a:gd name="T10" fmla="*/ 2 w 31"/>
                    <a:gd name="T11" fmla="*/ 9 h 14"/>
                    <a:gd name="T12" fmla="*/ 8 w 31"/>
                    <a:gd name="T13" fmla="*/ 13 h 14"/>
                    <a:gd name="T14" fmla="*/ 18 w 31"/>
                    <a:gd name="T15" fmla="*/ 12 h 14"/>
                    <a:gd name="T16" fmla="*/ 25 w 31"/>
                    <a:gd name="T17" fmla="*/ 10 h 14"/>
                    <a:gd name="T18" fmla="*/ 29 w 31"/>
                    <a:gd name="T19" fmla="*/ 7 h 14"/>
                    <a:gd name="T20" fmla="*/ 26 w 31"/>
                    <a:gd name="T21" fmla="*/ 2 h 14"/>
                    <a:gd name="T22" fmla="*/ 19 w 31"/>
                    <a:gd name="T23"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14">
                      <a:moveTo>
                        <a:pt x="19" y="1"/>
                      </a:moveTo>
                      <a:cubicBezTo>
                        <a:pt x="19" y="2"/>
                        <a:pt x="19" y="4"/>
                        <a:pt x="16" y="4"/>
                      </a:cubicBezTo>
                      <a:cubicBezTo>
                        <a:pt x="13" y="4"/>
                        <a:pt x="11" y="3"/>
                        <a:pt x="10" y="2"/>
                      </a:cubicBezTo>
                      <a:cubicBezTo>
                        <a:pt x="9" y="2"/>
                        <a:pt x="8" y="1"/>
                        <a:pt x="7" y="1"/>
                      </a:cubicBezTo>
                      <a:cubicBezTo>
                        <a:pt x="5" y="2"/>
                        <a:pt x="4" y="3"/>
                        <a:pt x="3" y="4"/>
                      </a:cubicBezTo>
                      <a:cubicBezTo>
                        <a:pt x="3" y="5"/>
                        <a:pt x="0" y="7"/>
                        <a:pt x="2" y="9"/>
                      </a:cubicBezTo>
                      <a:cubicBezTo>
                        <a:pt x="4" y="10"/>
                        <a:pt x="4" y="12"/>
                        <a:pt x="8" y="13"/>
                      </a:cubicBezTo>
                      <a:cubicBezTo>
                        <a:pt x="13" y="14"/>
                        <a:pt x="13" y="13"/>
                        <a:pt x="18" y="12"/>
                      </a:cubicBezTo>
                      <a:cubicBezTo>
                        <a:pt x="24" y="11"/>
                        <a:pt x="22" y="10"/>
                        <a:pt x="25" y="10"/>
                      </a:cubicBezTo>
                      <a:cubicBezTo>
                        <a:pt x="29" y="10"/>
                        <a:pt x="29" y="10"/>
                        <a:pt x="29" y="7"/>
                      </a:cubicBezTo>
                      <a:cubicBezTo>
                        <a:pt x="29" y="4"/>
                        <a:pt x="31" y="3"/>
                        <a:pt x="26" y="2"/>
                      </a:cubicBezTo>
                      <a:cubicBezTo>
                        <a:pt x="21" y="1"/>
                        <a:pt x="19" y="0"/>
                        <a:pt x="19" y="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1" name="Freeform 130">
                  <a:extLst>
                    <a:ext uri="{FF2B5EF4-FFF2-40B4-BE49-F238E27FC236}">
                      <a16:creationId xmlns:a16="http://schemas.microsoft.com/office/drawing/2014/main" id="{9429C445-5667-480B-AD0F-54EAC0C63E61}"/>
                    </a:ext>
                  </a:extLst>
                </p:cNvPr>
                <p:cNvSpPr>
                  <a:spLocks/>
                </p:cNvSpPr>
                <p:nvPr/>
              </p:nvSpPr>
              <p:spPr bwMode="auto">
                <a:xfrm>
                  <a:off x="5857888" y="4202128"/>
                  <a:ext cx="27503" cy="13752"/>
                </a:xfrm>
                <a:custGeom>
                  <a:avLst/>
                  <a:gdLst>
                    <a:gd name="T0" fmla="*/ 8 w 22"/>
                    <a:gd name="T1" fmla="*/ 8 h 11"/>
                    <a:gd name="T2" fmla="*/ 10 w 22"/>
                    <a:gd name="T3" fmla="*/ 7 h 11"/>
                    <a:gd name="T4" fmla="*/ 14 w 22"/>
                    <a:gd name="T5" fmla="*/ 9 h 11"/>
                    <a:gd name="T6" fmla="*/ 16 w 22"/>
                    <a:gd name="T7" fmla="*/ 10 h 11"/>
                    <a:gd name="T8" fmla="*/ 19 w 22"/>
                    <a:gd name="T9" fmla="*/ 9 h 11"/>
                    <a:gd name="T10" fmla="*/ 21 w 22"/>
                    <a:gd name="T11" fmla="*/ 7 h 11"/>
                    <a:gd name="T12" fmla="*/ 17 w 22"/>
                    <a:gd name="T13" fmla="*/ 3 h 11"/>
                    <a:gd name="T14" fmla="*/ 11 w 22"/>
                    <a:gd name="T15" fmla="*/ 1 h 11"/>
                    <a:gd name="T16" fmla="*/ 6 w 22"/>
                    <a:gd name="T17" fmla="*/ 1 h 11"/>
                    <a:gd name="T18" fmla="*/ 2 w 22"/>
                    <a:gd name="T19" fmla="*/ 2 h 11"/>
                    <a:gd name="T20" fmla="*/ 3 w 22"/>
                    <a:gd name="T21" fmla="*/ 6 h 11"/>
                    <a:gd name="T22" fmla="*/ 8 w 22"/>
                    <a:gd name="T23"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1">
                      <a:moveTo>
                        <a:pt x="8" y="8"/>
                      </a:moveTo>
                      <a:cubicBezTo>
                        <a:pt x="8" y="7"/>
                        <a:pt x="8" y="6"/>
                        <a:pt x="10" y="7"/>
                      </a:cubicBezTo>
                      <a:cubicBezTo>
                        <a:pt x="12" y="8"/>
                        <a:pt x="14" y="8"/>
                        <a:pt x="14" y="9"/>
                      </a:cubicBezTo>
                      <a:cubicBezTo>
                        <a:pt x="15" y="10"/>
                        <a:pt x="15" y="11"/>
                        <a:pt x="16" y="10"/>
                      </a:cubicBezTo>
                      <a:cubicBezTo>
                        <a:pt x="17" y="10"/>
                        <a:pt x="18" y="10"/>
                        <a:pt x="19" y="9"/>
                      </a:cubicBezTo>
                      <a:cubicBezTo>
                        <a:pt x="19" y="9"/>
                        <a:pt x="22" y="8"/>
                        <a:pt x="21" y="7"/>
                      </a:cubicBezTo>
                      <a:cubicBezTo>
                        <a:pt x="20" y="5"/>
                        <a:pt x="20" y="4"/>
                        <a:pt x="17" y="3"/>
                      </a:cubicBezTo>
                      <a:cubicBezTo>
                        <a:pt x="15" y="1"/>
                        <a:pt x="14" y="2"/>
                        <a:pt x="11" y="1"/>
                      </a:cubicBezTo>
                      <a:cubicBezTo>
                        <a:pt x="7" y="0"/>
                        <a:pt x="8" y="2"/>
                        <a:pt x="6" y="1"/>
                      </a:cubicBezTo>
                      <a:cubicBezTo>
                        <a:pt x="3" y="0"/>
                        <a:pt x="3" y="0"/>
                        <a:pt x="2" y="2"/>
                      </a:cubicBezTo>
                      <a:cubicBezTo>
                        <a:pt x="2" y="4"/>
                        <a:pt x="0" y="5"/>
                        <a:pt x="3" y="6"/>
                      </a:cubicBezTo>
                      <a:cubicBezTo>
                        <a:pt x="6" y="8"/>
                        <a:pt x="7" y="9"/>
                        <a:pt x="8" y="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2" name="Freeform 131">
                  <a:extLst>
                    <a:ext uri="{FF2B5EF4-FFF2-40B4-BE49-F238E27FC236}">
                      <a16:creationId xmlns:a16="http://schemas.microsoft.com/office/drawing/2014/main" id="{E7B8AABE-D115-49BD-8269-C892D18A9F67}"/>
                    </a:ext>
                  </a:extLst>
                </p:cNvPr>
                <p:cNvSpPr>
                  <a:spLocks/>
                </p:cNvSpPr>
                <p:nvPr/>
              </p:nvSpPr>
              <p:spPr bwMode="auto">
                <a:xfrm>
                  <a:off x="5885391" y="4188376"/>
                  <a:ext cx="22502" cy="11252"/>
                </a:xfrm>
                <a:custGeom>
                  <a:avLst/>
                  <a:gdLst>
                    <a:gd name="T0" fmla="*/ 6 w 19"/>
                    <a:gd name="T1" fmla="*/ 7 h 9"/>
                    <a:gd name="T2" fmla="*/ 10 w 19"/>
                    <a:gd name="T3" fmla="*/ 8 h 9"/>
                    <a:gd name="T4" fmla="*/ 12 w 19"/>
                    <a:gd name="T5" fmla="*/ 8 h 9"/>
                    <a:gd name="T6" fmla="*/ 14 w 19"/>
                    <a:gd name="T7" fmla="*/ 9 h 9"/>
                    <a:gd name="T8" fmla="*/ 16 w 19"/>
                    <a:gd name="T9" fmla="*/ 8 h 9"/>
                    <a:gd name="T10" fmla="*/ 18 w 19"/>
                    <a:gd name="T11" fmla="*/ 6 h 9"/>
                    <a:gd name="T12" fmla="*/ 15 w 19"/>
                    <a:gd name="T13" fmla="*/ 2 h 9"/>
                    <a:gd name="T14" fmla="*/ 10 w 19"/>
                    <a:gd name="T15" fmla="*/ 2 h 9"/>
                    <a:gd name="T16" fmla="*/ 4 w 19"/>
                    <a:gd name="T17" fmla="*/ 0 h 9"/>
                    <a:gd name="T18" fmla="*/ 4 w 19"/>
                    <a:gd name="T19" fmla="*/ 3 h 9"/>
                    <a:gd name="T20" fmla="*/ 2 w 19"/>
                    <a:gd name="T21" fmla="*/ 5 h 9"/>
                    <a:gd name="T22" fmla="*/ 6 w 19"/>
                    <a:gd name="T23"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9">
                      <a:moveTo>
                        <a:pt x="6" y="7"/>
                      </a:moveTo>
                      <a:cubicBezTo>
                        <a:pt x="7" y="6"/>
                        <a:pt x="8" y="8"/>
                        <a:pt x="10" y="8"/>
                      </a:cubicBezTo>
                      <a:cubicBezTo>
                        <a:pt x="11" y="9"/>
                        <a:pt x="12" y="7"/>
                        <a:pt x="12" y="8"/>
                      </a:cubicBezTo>
                      <a:cubicBezTo>
                        <a:pt x="12" y="8"/>
                        <a:pt x="13" y="9"/>
                        <a:pt x="14" y="9"/>
                      </a:cubicBezTo>
                      <a:cubicBezTo>
                        <a:pt x="15" y="9"/>
                        <a:pt x="16" y="9"/>
                        <a:pt x="16" y="8"/>
                      </a:cubicBezTo>
                      <a:cubicBezTo>
                        <a:pt x="16" y="7"/>
                        <a:pt x="19" y="7"/>
                        <a:pt x="18" y="6"/>
                      </a:cubicBezTo>
                      <a:cubicBezTo>
                        <a:pt x="17" y="4"/>
                        <a:pt x="17" y="3"/>
                        <a:pt x="15" y="2"/>
                      </a:cubicBezTo>
                      <a:cubicBezTo>
                        <a:pt x="12" y="1"/>
                        <a:pt x="13" y="3"/>
                        <a:pt x="10" y="2"/>
                      </a:cubicBezTo>
                      <a:cubicBezTo>
                        <a:pt x="7" y="2"/>
                        <a:pt x="6" y="1"/>
                        <a:pt x="4" y="0"/>
                      </a:cubicBezTo>
                      <a:cubicBezTo>
                        <a:pt x="2" y="0"/>
                        <a:pt x="5" y="1"/>
                        <a:pt x="4" y="3"/>
                      </a:cubicBezTo>
                      <a:cubicBezTo>
                        <a:pt x="4" y="5"/>
                        <a:pt x="0" y="4"/>
                        <a:pt x="2" y="5"/>
                      </a:cubicBezTo>
                      <a:cubicBezTo>
                        <a:pt x="5" y="7"/>
                        <a:pt x="6" y="7"/>
                        <a:pt x="6" y="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3" name="Freeform 134">
                  <a:extLst>
                    <a:ext uri="{FF2B5EF4-FFF2-40B4-BE49-F238E27FC236}">
                      <a16:creationId xmlns:a16="http://schemas.microsoft.com/office/drawing/2014/main" id="{6A39EB66-0C92-4D4D-8F9C-5020D396D5B0}"/>
                    </a:ext>
                  </a:extLst>
                </p:cNvPr>
                <p:cNvSpPr>
                  <a:spLocks/>
                </p:cNvSpPr>
                <p:nvPr/>
              </p:nvSpPr>
              <p:spPr bwMode="auto">
                <a:xfrm>
                  <a:off x="5261578" y="3019508"/>
                  <a:ext cx="10001" cy="3751"/>
                </a:xfrm>
                <a:custGeom>
                  <a:avLst/>
                  <a:gdLst>
                    <a:gd name="T0" fmla="*/ 1 w 9"/>
                    <a:gd name="T1" fmla="*/ 3 h 3"/>
                    <a:gd name="T2" fmla="*/ 0 w 9"/>
                    <a:gd name="T3" fmla="*/ 1 h 3"/>
                    <a:gd name="T4" fmla="*/ 0 w 9"/>
                    <a:gd name="T5" fmla="*/ 1 h 3"/>
                    <a:gd name="T6" fmla="*/ 4 w 9"/>
                    <a:gd name="T7" fmla="*/ 1 h 3"/>
                    <a:gd name="T8" fmla="*/ 9 w 9"/>
                    <a:gd name="T9" fmla="*/ 1 h 3"/>
                    <a:gd name="T10" fmla="*/ 9 w 9"/>
                    <a:gd name="T11" fmla="*/ 3 h 3"/>
                    <a:gd name="T12" fmla="*/ 4 w 9"/>
                    <a:gd name="T13" fmla="*/ 2 h 3"/>
                    <a:gd name="T14" fmla="*/ 2 w 9"/>
                    <a:gd name="T15" fmla="*/ 3 h 3"/>
                    <a:gd name="T16" fmla="*/ 1 w 9"/>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
                      <a:moveTo>
                        <a:pt x="1" y="3"/>
                      </a:moveTo>
                      <a:cubicBezTo>
                        <a:pt x="0" y="1"/>
                        <a:pt x="0" y="1"/>
                        <a:pt x="0" y="1"/>
                      </a:cubicBezTo>
                      <a:cubicBezTo>
                        <a:pt x="0" y="1"/>
                        <a:pt x="0" y="1"/>
                        <a:pt x="0" y="1"/>
                      </a:cubicBezTo>
                      <a:cubicBezTo>
                        <a:pt x="1" y="0"/>
                        <a:pt x="2" y="0"/>
                        <a:pt x="4" y="1"/>
                      </a:cubicBezTo>
                      <a:cubicBezTo>
                        <a:pt x="7" y="1"/>
                        <a:pt x="9" y="1"/>
                        <a:pt x="9" y="1"/>
                      </a:cubicBezTo>
                      <a:cubicBezTo>
                        <a:pt x="9" y="3"/>
                        <a:pt x="9" y="3"/>
                        <a:pt x="9" y="3"/>
                      </a:cubicBezTo>
                      <a:cubicBezTo>
                        <a:pt x="9" y="3"/>
                        <a:pt x="7" y="3"/>
                        <a:pt x="4" y="2"/>
                      </a:cubicBezTo>
                      <a:cubicBezTo>
                        <a:pt x="2" y="2"/>
                        <a:pt x="2" y="2"/>
                        <a:pt x="2" y="3"/>
                      </a:cubicBezTo>
                      <a:cubicBezTo>
                        <a:pt x="1" y="3"/>
                        <a:pt x="1" y="3"/>
                        <a:pt x="1"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4" name="Freeform 136">
                  <a:extLst>
                    <a:ext uri="{FF2B5EF4-FFF2-40B4-BE49-F238E27FC236}">
                      <a16:creationId xmlns:a16="http://schemas.microsoft.com/office/drawing/2014/main" id="{94E374DD-638D-4867-A2DC-1EFDD8BCDC2F}"/>
                    </a:ext>
                  </a:extLst>
                </p:cNvPr>
                <p:cNvSpPr>
                  <a:spLocks/>
                </p:cNvSpPr>
                <p:nvPr/>
              </p:nvSpPr>
              <p:spPr bwMode="auto">
                <a:xfrm>
                  <a:off x="5256578" y="3039510"/>
                  <a:ext cx="20002" cy="46255"/>
                </a:xfrm>
                <a:custGeom>
                  <a:avLst/>
                  <a:gdLst>
                    <a:gd name="T0" fmla="*/ 6 w 17"/>
                    <a:gd name="T1" fmla="*/ 37 h 37"/>
                    <a:gd name="T2" fmla="*/ 3 w 17"/>
                    <a:gd name="T3" fmla="*/ 36 h 37"/>
                    <a:gd name="T4" fmla="*/ 3 w 17"/>
                    <a:gd name="T5" fmla="*/ 36 h 37"/>
                    <a:gd name="T6" fmla="*/ 2 w 17"/>
                    <a:gd name="T7" fmla="*/ 30 h 37"/>
                    <a:gd name="T8" fmla="*/ 2 w 17"/>
                    <a:gd name="T9" fmla="*/ 30 h 37"/>
                    <a:gd name="T10" fmla="*/ 5 w 17"/>
                    <a:gd name="T11" fmla="*/ 26 h 37"/>
                    <a:gd name="T12" fmla="*/ 7 w 17"/>
                    <a:gd name="T13" fmla="*/ 24 h 37"/>
                    <a:gd name="T14" fmla="*/ 7 w 17"/>
                    <a:gd name="T15" fmla="*/ 24 h 37"/>
                    <a:gd name="T16" fmla="*/ 6 w 17"/>
                    <a:gd name="T17" fmla="*/ 24 h 37"/>
                    <a:gd name="T18" fmla="*/ 3 w 17"/>
                    <a:gd name="T19" fmla="*/ 22 h 37"/>
                    <a:gd name="T20" fmla="*/ 1 w 17"/>
                    <a:gd name="T21" fmla="*/ 19 h 37"/>
                    <a:gd name="T22" fmla="*/ 1 w 17"/>
                    <a:gd name="T23" fmla="*/ 16 h 37"/>
                    <a:gd name="T24" fmla="*/ 2 w 17"/>
                    <a:gd name="T25" fmla="*/ 11 h 37"/>
                    <a:gd name="T26" fmla="*/ 2 w 17"/>
                    <a:gd name="T27" fmla="*/ 9 h 37"/>
                    <a:gd name="T28" fmla="*/ 3 w 17"/>
                    <a:gd name="T29" fmla="*/ 5 h 37"/>
                    <a:gd name="T30" fmla="*/ 4 w 17"/>
                    <a:gd name="T31" fmla="*/ 2 h 37"/>
                    <a:gd name="T32" fmla="*/ 5 w 17"/>
                    <a:gd name="T33" fmla="*/ 1 h 37"/>
                    <a:gd name="T34" fmla="*/ 10 w 17"/>
                    <a:gd name="T35" fmla="*/ 2 h 37"/>
                    <a:gd name="T36" fmla="*/ 12 w 17"/>
                    <a:gd name="T37" fmla="*/ 3 h 37"/>
                    <a:gd name="T38" fmla="*/ 16 w 17"/>
                    <a:gd name="T39" fmla="*/ 6 h 37"/>
                    <a:gd name="T40" fmla="*/ 17 w 17"/>
                    <a:gd name="T41" fmla="*/ 7 h 37"/>
                    <a:gd name="T42" fmla="*/ 16 w 17"/>
                    <a:gd name="T43" fmla="*/ 9 h 37"/>
                    <a:gd name="T44" fmla="*/ 14 w 17"/>
                    <a:gd name="T45" fmla="*/ 7 h 37"/>
                    <a:gd name="T46" fmla="*/ 11 w 17"/>
                    <a:gd name="T47" fmla="*/ 5 h 37"/>
                    <a:gd name="T48" fmla="*/ 9 w 17"/>
                    <a:gd name="T49" fmla="*/ 4 h 37"/>
                    <a:gd name="T50" fmla="*/ 6 w 17"/>
                    <a:gd name="T51" fmla="*/ 2 h 37"/>
                    <a:gd name="T52" fmla="*/ 6 w 17"/>
                    <a:gd name="T53" fmla="*/ 3 h 37"/>
                    <a:gd name="T54" fmla="*/ 5 w 17"/>
                    <a:gd name="T55" fmla="*/ 5 h 37"/>
                    <a:gd name="T56" fmla="*/ 4 w 17"/>
                    <a:gd name="T57" fmla="*/ 9 h 37"/>
                    <a:gd name="T58" fmla="*/ 3 w 17"/>
                    <a:gd name="T59" fmla="*/ 12 h 37"/>
                    <a:gd name="T60" fmla="*/ 3 w 17"/>
                    <a:gd name="T61" fmla="*/ 16 h 37"/>
                    <a:gd name="T62" fmla="*/ 3 w 17"/>
                    <a:gd name="T63" fmla="*/ 20 h 37"/>
                    <a:gd name="T64" fmla="*/ 4 w 17"/>
                    <a:gd name="T65" fmla="*/ 20 h 37"/>
                    <a:gd name="T66" fmla="*/ 7 w 17"/>
                    <a:gd name="T67" fmla="*/ 22 h 37"/>
                    <a:gd name="T68" fmla="*/ 9 w 17"/>
                    <a:gd name="T69" fmla="*/ 23 h 37"/>
                    <a:gd name="T70" fmla="*/ 8 w 17"/>
                    <a:gd name="T71" fmla="*/ 25 h 37"/>
                    <a:gd name="T72" fmla="*/ 7 w 17"/>
                    <a:gd name="T73" fmla="*/ 27 h 37"/>
                    <a:gd name="T74" fmla="*/ 4 w 17"/>
                    <a:gd name="T75" fmla="*/ 30 h 37"/>
                    <a:gd name="T76" fmla="*/ 4 w 17"/>
                    <a:gd name="T77" fmla="*/ 31 h 37"/>
                    <a:gd name="T78" fmla="*/ 4 w 17"/>
                    <a:gd name="T79" fmla="*/ 34 h 37"/>
                    <a:gd name="T80" fmla="*/ 4 w 17"/>
                    <a:gd name="T81" fmla="*/ 34 h 37"/>
                    <a:gd name="T82" fmla="*/ 9 w 17"/>
                    <a:gd name="T83" fmla="*/ 33 h 37"/>
                    <a:gd name="T84" fmla="*/ 15 w 17"/>
                    <a:gd name="T85" fmla="*/ 31 h 37"/>
                    <a:gd name="T86" fmla="*/ 15 w 17"/>
                    <a:gd name="T87" fmla="*/ 33 h 37"/>
                    <a:gd name="T88" fmla="*/ 10 w 17"/>
                    <a:gd name="T89" fmla="*/ 35 h 37"/>
                    <a:gd name="T90" fmla="*/ 6 w 17"/>
                    <a:gd name="T9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 h="37">
                      <a:moveTo>
                        <a:pt x="6" y="37"/>
                      </a:moveTo>
                      <a:cubicBezTo>
                        <a:pt x="5" y="37"/>
                        <a:pt x="4" y="36"/>
                        <a:pt x="3" y="36"/>
                      </a:cubicBezTo>
                      <a:cubicBezTo>
                        <a:pt x="3" y="36"/>
                        <a:pt x="3" y="36"/>
                        <a:pt x="3" y="36"/>
                      </a:cubicBezTo>
                      <a:cubicBezTo>
                        <a:pt x="1" y="35"/>
                        <a:pt x="2" y="32"/>
                        <a:pt x="2" y="30"/>
                      </a:cubicBezTo>
                      <a:cubicBezTo>
                        <a:pt x="2" y="30"/>
                        <a:pt x="2" y="30"/>
                        <a:pt x="2" y="30"/>
                      </a:cubicBezTo>
                      <a:cubicBezTo>
                        <a:pt x="3" y="28"/>
                        <a:pt x="4" y="27"/>
                        <a:pt x="5" y="26"/>
                      </a:cubicBezTo>
                      <a:cubicBezTo>
                        <a:pt x="6" y="25"/>
                        <a:pt x="6" y="25"/>
                        <a:pt x="7" y="24"/>
                      </a:cubicBezTo>
                      <a:cubicBezTo>
                        <a:pt x="7" y="24"/>
                        <a:pt x="7" y="24"/>
                        <a:pt x="7" y="24"/>
                      </a:cubicBezTo>
                      <a:cubicBezTo>
                        <a:pt x="7" y="24"/>
                        <a:pt x="7" y="24"/>
                        <a:pt x="6" y="24"/>
                      </a:cubicBezTo>
                      <a:cubicBezTo>
                        <a:pt x="5" y="23"/>
                        <a:pt x="4" y="23"/>
                        <a:pt x="3" y="22"/>
                      </a:cubicBezTo>
                      <a:cubicBezTo>
                        <a:pt x="1" y="21"/>
                        <a:pt x="0" y="20"/>
                        <a:pt x="1" y="19"/>
                      </a:cubicBezTo>
                      <a:cubicBezTo>
                        <a:pt x="1" y="18"/>
                        <a:pt x="1" y="18"/>
                        <a:pt x="1" y="16"/>
                      </a:cubicBezTo>
                      <a:cubicBezTo>
                        <a:pt x="1" y="14"/>
                        <a:pt x="1" y="13"/>
                        <a:pt x="2" y="11"/>
                      </a:cubicBezTo>
                      <a:cubicBezTo>
                        <a:pt x="2" y="11"/>
                        <a:pt x="2" y="10"/>
                        <a:pt x="2" y="9"/>
                      </a:cubicBezTo>
                      <a:cubicBezTo>
                        <a:pt x="2" y="7"/>
                        <a:pt x="3" y="6"/>
                        <a:pt x="3" y="5"/>
                      </a:cubicBezTo>
                      <a:cubicBezTo>
                        <a:pt x="3" y="4"/>
                        <a:pt x="4" y="3"/>
                        <a:pt x="4" y="2"/>
                      </a:cubicBezTo>
                      <a:cubicBezTo>
                        <a:pt x="4" y="1"/>
                        <a:pt x="5" y="1"/>
                        <a:pt x="5" y="1"/>
                      </a:cubicBezTo>
                      <a:cubicBezTo>
                        <a:pt x="7" y="0"/>
                        <a:pt x="8" y="1"/>
                        <a:pt x="10" y="2"/>
                      </a:cubicBezTo>
                      <a:cubicBezTo>
                        <a:pt x="11" y="2"/>
                        <a:pt x="11" y="3"/>
                        <a:pt x="12" y="3"/>
                      </a:cubicBezTo>
                      <a:cubicBezTo>
                        <a:pt x="15" y="4"/>
                        <a:pt x="15" y="5"/>
                        <a:pt x="16" y="6"/>
                      </a:cubicBezTo>
                      <a:cubicBezTo>
                        <a:pt x="16" y="6"/>
                        <a:pt x="16" y="7"/>
                        <a:pt x="17" y="7"/>
                      </a:cubicBezTo>
                      <a:cubicBezTo>
                        <a:pt x="16" y="9"/>
                        <a:pt x="16" y="9"/>
                        <a:pt x="16" y="9"/>
                      </a:cubicBezTo>
                      <a:cubicBezTo>
                        <a:pt x="14" y="8"/>
                        <a:pt x="14" y="7"/>
                        <a:pt x="14" y="7"/>
                      </a:cubicBezTo>
                      <a:cubicBezTo>
                        <a:pt x="14" y="6"/>
                        <a:pt x="13" y="6"/>
                        <a:pt x="11" y="5"/>
                      </a:cubicBezTo>
                      <a:cubicBezTo>
                        <a:pt x="10" y="4"/>
                        <a:pt x="10" y="4"/>
                        <a:pt x="9" y="4"/>
                      </a:cubicBezTo>
                      <a:cubicBezTo>
                        <a:pt x="8" y="3"/>
                        <a:pt x="7" y="2"/>
                        <a:pt x="6" y="2"/>
                      </a:cubicBezTo>
                      <a:cubicBezTo>
                        <a:pt x="6" y="2"/>
                        <a:pt x="6" y="3"/>
                        <a:pt x="6" y="3"/>
                      </a:cubicBezTo>
                      <a:cubicBezTo>
                        <a:pt x="6" y="4"/>
                        <a:pt x="5" y="5"/>
                        <a:pt x="5" y="5"/>
                      </a:cubicBezTo>
                      <a:cubicBezTo>
                        <a:pt x="5" y="7"/>
                        <a:pt x="4" y="8"/>
                        <a:pt x="4" y="9"/>
                      </a:cubicBezTo>
                      <a:cubicBezTo>
                        <a:pt x="4" y="10"/>
                        <a:pt x="4" y="11"/>
                        <a:pt x="3" y="12"/>
                      </a:cubicBezTo>
                      <a:cubicBezTo>
                        <a:pt x="3" y="13"/>
                        <a:pt x="3" y="14"/>
                        <a:pt x="3" y="16"/>
                      </a:cubicBezTo>
                      <a:cubicBezTo>
                        <a:pt x="3" y="18"/>
                        <a:pt x="3" y="19"/>
                        <a:pt x="3" y="20"/>
                      </a:cubicBezTo>
                      <a:cubicBezTo>
                        <a:pt x="3" y="20"/>
                        <a:pt x="3" y="20"/>
                        <a:pt x="4" y="20"/>
                      </a:cubicBezTo>
                      <a:cubicBezTo>
                        <a:pt x="5" y="21"/>
                        <a:pt x="6" y="21"/>
                        <a:pt x="7" y="22"/>
                      </a:cubicBezTo>
                      <a:cubicBezTo>
                        <a:pt x="8" y="22"/>
                        <a:pt x="9" y="22"/>
                        <a:pt x="9" y="23"/>
                      </a:cubicBezTo>
                      <a:cubicBezTo>
                        <a:pt x="9" y="24"/>
                        <a:pt x="9" y="25"/>
                        <a:pt x="8" y="25"/>
                      </a:cubicBezTo>
                      <a:cubicBezTo>
                        <a:pt x="8" y="26"/>
                        <a:pt x="7" y="27"/>
                        <a:pt x="7" y="27"/>
                      </a:cubicBezTo>
                      <a:cubicBezTo>
                        <a:pt x="6" y="28"/>
                        <a:pt x="5" y="29"/>
                        <a:pt x="4" y="30"/>
                      </a:cubicBezTo>
                      <a:cubicBezTo>
                        <a:pt x="4" y="30"/>
                        <a:pt x="4" y="31"/>
                        <a:pt x="4" y="31"/>
                      </a:cubicBezTo>
                      <a:cubicBezTo>
                        <a:pt x="4" y="32"/>
                        <a:pt x="3" y="34"/>
                        <a:pt x="4" y="34"/>
                      </a:cubicBezTo>
                      <a:cubicBezTo>
                        <a:pt x="4" y="34"/>
                        <a:pt x="4" y="34"/>
                        <a:pt x="4" y="34"/>
                      </a:cubicBezTo>
                      <a:cubicBezTo>
                        <a:pt x="6" y="35"/>
                        <a:pt x="6" y="35"/>
                        <a:pt x="9" y="33"/>
                      </a:cubicBezTo>
                      <a:cubicBezTo>
                        <a:pt x="12" y="31"/>
                        <a:pt x="15" y="31"/>
                        <a:pt x="15" y="31"/>
                      </a:cubicBezTo>
                      <a:cubicBezTo>
                        <a:pt x="15" y="33"/>
                        <a:pt x="15" y="33"/>
                        <a:pt x="15" y="33"/>
                      </a:cubicBezTo>
                      <a:cubicBezTo>
                        <a:pt x="15" y="33"/>
                        <a:pt x="13" y="33"/>
                        <a:pt x="10" y="35"/>
                      </a:cubicBezTo>
                      <a:cubicBezTo>
                        <a:pt x="8" y="36"/>
                        <a:pt x="7" y="37"/>
                        <a:pt x="6" y="3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5" name="Freeform 137">
                  <a:extLst>
                    <a:ext uri="{FF2B5EF4-FFF2-40B4-BE49-F238E27FC236}">
                      <a16:creationId xmlns:a16="http://schemas.microsoft.com/office/drawing/2014/main" id="{CA4CB620-3F46-4E90-A483-B4FF3BD12C89}"/>
                    </a:ext>
                  </a:extLst>
                </p:cNvPr>
                <p:cNvSpPr>
                  <a:spLocks/>
                </p:cNvSpPr>
                <p:nvPr/>
              </p:nvSpPr>
              <p:spPr bwMode="auto">
                <a:xfrm>
                  <a:off x="5537856" y="4544662"/>
                  <a:ext cx="12501" cy="32503"/>
                </a:xfrm>
                <a:custGeom>
                  <a:avLst/>
                  <a:gdLst>
                    <a:gd name="T0" fmla="*/ 4 w 11"/>
                    <a:gd name="T1" fmla="*/ 7 h 26"/>
                    <a:gd name="T2" fmla="*/ 10 w 11"/>
                    <a:gd name="T3" fmla="*/ 10 h 26"/>
                    <a:gd name="T4" fmla="*/ 10 w 11"/>
                    <a:gd name="T5" fmla="*/ 24 h 26"/>
                    <a:gd name="T6" fmla="*/ 6 w 11"/>
                    <a:gd name="T7" fmla="*/ 23 h 26"/>
                    <a:gd name="T8" fmla="*/ 1 w 11"/>
                    <a:gd name="T9" fmla="*/ 16 h 26"/>
                    <a:gd name="T10" fmla="*/ 4 w 11"/>
                    <a:gd name="T11" fmla="*/ 7 h 26"/>
                  </a:gdLst>
                  <a:ahLst/>
                  <a:cxnLst>
                    <a:cxn ang="0">
                      <a:pos x="T0" y="T1"/>
                    </a:cxn>
                    <a:cxn ang="0">
                      <a:pos x="T2" y="T3"/>
                    </a:cxn>
                    <a:cxn ang="0">
                      <a:pos x="T4" y="T5"/>
                    </a:cxn>
                    <a:cxn ang="0">
                      <a:pos x="T6" y="T7"/>
                    </a:cxn>
                    <a:cxn ang="0">
                      <a:pos x="T8" y="T9"/>
                    </a:cxn>
                    <a:cxn ang="0">
                      <a:pos x="T10" y="T11"/>
                    </a:cxn>
                  </a:cxnLst>
                  <a:rect l="0" t="0" r="r" b="b"/>
                  <a:pathLst>
                    <a:path w="11" h="26">
                      <a:moveTo>
                        <a:pt x="4" y="7"/>
                      </a:moveTo>
                      <a:cubicBezTo>
                        <a:pt x="8" y="7"/>
                        <a:pt x="9" y="0"/>
                        <a:pt x="10" y="10"/>
                      </a:cubicBezTo>
                      <a:cubicBezTo>
                        <a:pt x="11" y="20"/>
                        <a:pt x="10" y="22"/>
                        <a:pt x="10" y="24"/>
                      </a:cubicBezTo>
                      <a:cubicBezTo>
                        <a:pt x="9" y="26"/>
                        <a:pt x="8" y="26"/>
                        <a:pt x="6" y="23"/>
                      </a:cubicBezTo>
                      <a:cubicBezTo>
                        <a:pt x="4" y="20"/>
                        <a:pt x="0" y="19"/>
                        <a:pt x="1" y="16"/>
                      </a:cubicBezTo>
                      <a:cubicBezTo>
                        <a:pt x="3" y="13"/>
                        <a:pt x="4" y="7"/>
                        <a:pt x="4" y="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6" name="Freeform 138">
                  <a:extLst>
                    <a:ext uri="{FF2B5EF4-FFF2-40B4-BE49-F238E27FC236}">
                      <a16:creationId xmlns:a16="http://schemas.microsoft.com/office/drawing/2014/main" id="{E5F3AE1B-B029-4936-B742-904B889BB3BA}"/>
                    </a:ext>
                  </a:extLst>
                </p:cNvPr>
                <p:cNvSpPr>
                  <a:spLocks/>
                </p:cNvSpPr>
                <p:nvPr/>
              </p:nvSpPr>
              <p:spPr bwMode="auto">
                <a:xfrm>
                  <a:off x="5570359" y="4577165"/>
                  <a:ext cx="16252" cy="15002"/>
                </a:xfrm>
                <a:custGeom>
                  <a:avLst/>
                  <a:gdLst>
                    <a:gd name="T0" fmla="*/ 1 w 13"/>
                    <a:gd name="T1" fmla="*/ 6 h 12"/>
                    <a:gd name="T2" fmla="*/ 6 w 13"/>
                    <a:gd name="T3" fmla="*/ 9 h 12"/>
                    <a:gd name="T4" fmla="*/ 10 w 13"/>
                    <a:gd name="T5" fmla="*/ 9 h 12"/>
                    <a:gd name="T6" fmla="*/ 9 w 13"/>
                    <a:gd name="T7" fmla="*/ 3 h 12"/>
                    <a:gd name="T8" fmla="*/ 1 w 13"/>
                    <a:gd name="T9" fmla="*/ 2 h 12"/>
                    <a:gd name="T10" fmla="*/ 1 w 13"/>
                    <a:gd name="T11" fmla="*/ 6 h 12"/>
                  </a:gdLst>
                  <a:ahLst/>
                  <a:cxnLst>
                    <a:cxn ang="0">
                      <a:pos x="T0" y="T1"/>
                    </a:cxn>
                    <a:cxn ang="0">
                      <a:pos x="T2" y="T3"/>
                    </a:cxn>
                    <a:cxn ang="0">
                      <a:pos x="T4" y="T5"/>
                    </a:cxn>
                    <a:cxn ang="0">
                      <a:pos x="T6" y="T7"/>
                    </a:cxn>
                    <a:cxn ang="0">
                      <a:pos x="T8" y="T9"/>
                    </a:cxn>
                    <a:cxn ang="0">
                      <a:pos x="T10" y="T11"/>
                    </a:cxn>
                  </a:cxnLst>
                  <a:rect l="0" t="0" r="r" b="b"/>
                  <a:pathLst>
                    <a:path w="13" h="12">
                      <a:moveTo>
                        <a:pt x="1" y="6"/>
                      </a:moveTo>
                      <a:cubicBezTo>
                        <a:pt x="3" y="7"/>
                        <a:pt x="4" y="7"/>
                        <a:pt x="6" y="9"/>
                      </a:cubicBezTo>
                      <a:cubicBezTo>
                        <a:pt x="8" y="12"/>
                        <a:pt x="10" y="12"/>
                        <a:pt x="10" y="9"/>
                      </a:cubicBezTo>
                      <a:cubicBezTo>
                        <a:pt x="10" y="7"/>
                        <a:pt x="13" y="4"/>
                        <a:pt x="9" y="3"/>
                      </a:cubicBezTo>
                      <a:cubicBezTo>
                        <a:pt x="6" y="1"/>
                        <a:pt x="1" y="0"/>
                        <a:pt x="1" y="2"/>
                      </a:cubicBezTo>
                      <a:cubicBezTo>
                        <a:pt x="0" y="3"/>
                        <a:pt x="0" y="3"/>
                        <a:pt x="1" y="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7" name="Freeform 139">
                  <a:extLst>
                    <a:ext uri="{FF2B5EF4-FFF2-40B4-BE49-F238E27FC236}">
                      <a16:creationId xmlns:a16="http://schemas.microsoft.com/office/drawing/2014/main" id="{BAED8EAF-32E0-4B33-9A60-6AB4F8AE79B1}"/>
                    </a:ext>
                  </a:extLst>
                </p:cNvPr>
                <p:cNvSpPr>
                  <a:spLocks/>
                </p:cNvSpPr>
                <p:nvPr/>
              </p:nvSpPr>
              <p:spPr bwMode="auto">
                <a:xfrm>
                  <a:off x="5592861" y="4595917"/>
                  <a:ext cx="12501" cy="15002"/>
                </a:xfrm>
                <a:custGeom>
                  <a:avLst/>
                  <a:gdLst>
                    <a:gd name="T0" fmla="*/ 3 w 10"/>
                    <a:gd name="T1" fmla="*/ 2 h 12"/>
                    <a:gd name="T2" fmla="*/ 3 w 10"/>
                    <a:gd name="T3" fmla="*/ 12 h 12"/>
                    <a:gd name="T4" fmla="*/ 7 w 10"/>
                    <a:gd name="T5" fmla="*/ 10 h 12"/>
                    <a:gd name="T6" fmla="*/ 8 w 10"/>
                    <a:gd name="T7" fmla="*/ 4 h 12"/>
                    <a:gd name="T8" fmla="*/ 3 w 10"/>
                    <a:gd name="T9" fmla="*/ 2 h 12"/>
                  </a:gdLst>
                  <a:ahLst/>
                  <a:cxnLst>
                    <a:cxn ang="0">
                      <a:pos x="T0" y="T1"/>
                    </a:cxn>
                    <a:cxn ang="0">
                      <a:pos x="T2" y="T3"/>
                    </a:cxn>
                    <a:cxn ang="0">
                      <a:pos x="T4" y="T5"/>
                    </a:cxn>
                    <a:cxn ang="0">
                      <a:pos x="T6" y="T7"/>
                    </a:cxn>
                    <a:cxn ang="0">
                      <a:pos x="T8" y="T9"/>
                    </a:cxn>
                  </a:cxnLst>
                  <a:rect l="0" t="0" r="r" b="b"/>
                  <a:pathLst>
                    <a:path w="10" h="12">
                      <a:moveTo>
                        <a:pt x="3" y="2"/>
                      </a:moveTo>
                      <a:cubicBezTo>
                        <a:pt x="3" y="5"/>
                        <a:pt x="0" y="11"/>
                        <a:pt x="3" y="12"/>
                      </a:cubicBezTo>
                      <a:cubicBezTo>
                        <a:pt x="6" y="12"/>
                        <a:pt x="5" y="12"/>
                        <a:pt x="7" y="10"/>
                      </a:cubicBezTo>
                      <a:cubicBezTo>
                        <a:pt x="8" y="8"/>
                        <a:pt x="10" y="6"/>
                        <a:pt x="8" y="4"/>
                      </a:cubicBezTo>
                      <a:cubicBezTo>
                        <a:pt x="6" y="2"/>
                        <a:pt x="2" y="0"/>
                        <a:pt x="3" y="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8" name="Freeform 140">
                  <a:extLst>
                    <a:ext uri="{FF2B5EF4-FFF2-40B4-BE49-F238E27FC236}">
                      <a16:creationId xmlns:a16="http://schemas.microsoft.com/office/drawing/2014/main" id="{1A64169E-5DEB-4B74-98BE-2B1AE7F4B72C}"/>
                    </a:ext>
                  </a:extLst>
                </p:cNvPr>
                <p:cNvSpPr>
                  <a:spLocks/>
                </p:cNvSpPr>
                <p:nvPr/>
              </p:nvSpPr>
              <p:spPr bwMode="auto">
                <a:xfrm>
                  <a:off x="5550357" y="4583416"/>
                  <a:ext cx="10001" cy="8751"/>
                </a:xfrm>
                <a:custGeom>
                  <a:avLst/>
                  <a:gdLst>
                    <a:gd name="T0" fmla="*/ 1 w 8"/>
                    <a:gd name="T1" fmla="*/ 1 h 7"/>
                    <a:gd name="T2" fmla="*/ 8 w 8"/>
                    <a:gd name="T3" fmla="*/ 2 h 7"/>
                    <a:gd name="T4" fmla="*/ 4 w 8"/>
                    <a:gd name="T5" fmla="*/ 5 h 7"/>
                    <a:gd name="T6" fmla="*/ 1 w 8"/>
                    <a:gd name="T7" fmla="*/ 1 h 7"/>
                  </a:gdLst>
                  <a:ahLst/>
                  <a:cxnLst>
                    <a:cxn ang="0">
                      <a:pos x="T0" y="T1"/>
                    </a:cxn>
                    <a:cxn ang="0">
                      <a:pos x="T2" y="T3"/>
                    </a:cxn>
                    <a:cxn ang="0">
                      <a:pos x="T4" y="T5"/>
                    </a:cxn>
                    <a:cxn ang="0">
                      <a:pos x="T6" y="T7"/>
                    </a:cxn>
                  </a:cxnLst>
                  <a:rect l="0" t="0" r="r" b="b"/>
                  <a:pathLst>
                    <a:path w="8" h="7">
                      <a:moveTo>
                        <a:pt x="1" y="1"/>
                      </a:moveTo>
                      <a:cubicBezTo>
                        <a:pt x="3" y="1"/>
                        <a:pt x="8" y="0"/>
                        <a:pt x="8" y="2"/>
                      </a:cubicBezTo>
                      <a:cubicBezTo>
                        <a:pt x="8" y="5"/>
                        <a:pt x="6" y="7"/>
                        <a:pt x="4" y="5"/>
                      </a:cubicBezTo>
                      <a:cubicBezTo>
                        <a:pt x="2" y="3"/>
                        <a:pt x="0" y="4"/>
                        <a:pt x="1" y="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9" name="Freeform 141">
                  <a:extLst>
                    <a:ext uri="{FF2B5EF4-FFF2-40B4-BE49-F238E27FC236}">
                      <a16:creationId xmlns:a16="http://schemas.microsoft.com/office/drawing/2014/main" id="{5527E1B6-6F4C-446F-A6B7-61E6A744CA55}"/>
                    </a:ext>
                  </a:extLst>
                </p:cNvPr>
                <p:cNvSpPr>
                  <a:spLocks/>
                </p:cNvSpPr>
                <p:nvPr/>
              </p:nvSpPr>
              <p:spPr bwMode="auto">
                <a:xfrm>
                  <a:off x="5887891" y="4878446"/>
                  <a:ext cx="22502" cy="23753"/>
                </a:xfrm>
                <a:custGeom>
                  <a:avLst/>
                  <a:gdLst>
                    <a:gd name="T0" fmla="*/ 2 w 19"/>
                    <a:gd name="T1" fmla="*/ 6 h 20"/>
                    <a:gd name="T2" fmla="*/ 7 w 19"/>
                    <a:gd name="T3" fmla="*/ 19 h 20"/>
                    <a:gd name="T4" fmla="*/ 18 w 19"/>
                    <a:gd name="T5" fmla="*/ 15 h 20"/>
                    <a:gd name="T6" fmla="*/ 16 w 19"/>
                    <a:gd name="T7" fmla="*/ 6 h 20"/>
                    <a:gd name="T8" fmla="*/ 8 w 19"/>
                    <a:gd name="T9" fmla="*/ 2 h 20"/>
                    <a:gd name="T10" fmla="*/ 2 w 19"/>
                    <a:gd name="T11" fmla="*/ 6 h 20"/>
                  </a:gdLst>
                  <a:ahLst/>
                  <a:cxnLst>
                    <a:cxn ang="0">
                      <a:pos x="T0" y="T1"/>
                    </a:cxn>
                    <a:cxn ang="0">
                      <a:pos x="T2" y="T3"/>
                    </a:cxn>
                    <a:cxn ang="0">
                      <a:pos x="T4" y="T5"/>
                    </a:cxn>
                    <a:cxn ang="0">
                      <a:pos x="T6" y="T7"/>
                    </a:cxn>
                    <a:cxn ang="0">
                      <a:pos x="T8" y="T9"/>
                    </a:cxn>
                    <a:cxn ang="0">
                      <a:pos x="T10" y="T11"/>
                    </a:cxn>
                  </a:cxnLst>
                  <a:rect l="0" t="0" r="r" b="b"/>
                  <a:pathLst>
                    <a:path w="19" h="20">
                      <a:moveTo>
                        <a:pt x="2" y="6"/>
                      </a:moveTo>
                      <a:cubicBezTo>
                        <a:pt x="2" y="11"/>
                        <a:pt x="3" y="17"/>
                        <a:pt x="7" y="19"/>
                      </a:cubicBezTo>
                      <a:cubicBezTo>
                        <a:pt x="12" y="20"/>
                        <a:pt x="18" y="19"/>
                        <a:pt x="18" y="15"/>
                      </a:cubicBezTo>
                      <a:cubicBezTo>
                        <a:pt x="18" y="10"/>
                        <a:pt x="19" y="11"/>
                        <a:pt x="16" y="6"/>
                      </a:cubicBezTo>
                      <a:cubicBezTo>
                        <a:pt x="13" y="2"/>
                        <a:pt x="11" y="1"/>
                        <a:pt x="8" y="2"/>
                      </a:cubicBezTo>
                      <a:cubicBezTo>
                        <a:pt x="6" y="3"/>
                        <a:pt x="0" y="0"/>
                        <a:pt x="2" y="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0" name="Freeform 142">
                  <a:extLst>
                    <a:ext uri="{FF2B5EF4-FFF2-40B4-BE49-F238E27FC236}">
                      <a16:creationId xmlns:a16="http://schemas.microsoft.com/office/drawing/2014/main" id="{D77E981C-BEDE-47D9-9AE7-EF8574C624E4}"/>
                    </a:ext>
                  </a:extLst>
                </p:cNvPr>
                <p:cNvSpPr>
                  <a:spLocks/>
                </p:cNvSpPr>
                <p:nvPr/>
              </p:nvSpPr>
              <p:spPr bwMode="auto">
                <a:xfrm>
                  <a:off x="5954148" y="4845942"/>
                  <a:ext cx="16252" cy="22502"/>
                </a:xfrm>
                <a:custGeom>
                  <a:avLst/>
                  <a:gdLst>
                    <a:gd name="T0" fmla="*/ 6 w 14"/>
                    <a:gd name="T1" fmla="*/ 6 h 18"/>
                    <a:gd name="T2" fmla="*/ 1 w 14"/>
                    <a:gd name="T3" fmla="*/ 15 h 18"/>
                    <a:gd name="T4" fmla="*/ 9 w 14"/>
                    <a:gd name="T5" fmla="*/ 18 h 18"/>
                    <a:gd name="T6" fmla="*/ 13 w 14"/>
                    <a:gd name="T7" fmla="*/ 12 h 18"/>
                    <a:gd name="T8" fmla="*/ 6 w 14"/>
                    <a:gd name="T9" fmla="*/ 6 h 18"/>
                  </a:gdLst>
                  <a:ahLst/>
                  <a:cxnLst>
                    <a:cxn ang="0">
                      <a:pos x="T0" y="T1"/>
                    </a:cxn>
                    <a:cxn ang="0">
                      <a:pos x="T2" y="T3"/>
                    </a:cxn>
                    <a:cxn ang="0">
                      <a:pos x="T4" y="T5"/>
                    </a:cxn>
                    <a:cxn ang="0">
                      <a:pos x="T6" y="T7"/>
                    </a:cxn>
                    <a:cxn ang="0">
                      <a:pos x="T8" y="T9"/>
                    </a:cxn>
                  </a:cxnLst>
                  <a:rect l="0" t="0" r="r" b="b"/>
                  <a:pathLst>
                    <a:path w="14" h="18">
                      <a:moveTo>
                        <a:pt x="6" y="6"/>
                      </a:moveTo>
                      <a:cubicBezTo>
                        <a:pt x="4" y="8"/>
                        <a:pt x="0" y="12"/>
                        <a:pt x="1" y="15"/>
                      </a:cubicBezTo>
                      <a:cubicBezTo>
                        <a:pt x="2" y="18"/>
                        <a:pt x="6" y="18"/>
                        <a:pt x="9" y="18"/>
                      </a:cubicBezTo>
                      <a:cubicBezTo>
                        <a:pt x="11" y="17"/>
                        <a:pt x="14" y="17"/>
                        <a:pt x="13" y="12"/>
                      </a:cubicBezTo>
                      <a:cubicBezTo>
                        <a:pt x="12" y="7"/>
                        <a:pt x="11" y="0"/>
                        <a:pt x="6" y="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1" name="Freeform 143">
                  <a:extLst>
                    <a:ext uri="{FF2B5EF4-FFF2-40B4-BE49-F238E27FC236}">
                      <a16:creationId xmlns:a16="http://schemas.microsoft.com/office/drawing/2014/main" id="{8CCAC833-9456-4B5A-9EAD-D2C4EEAB3C13}"/>
                    </a:ext>
                  </a:extLst>
                </p:cNvPr>
                <p:cNvSpPr>
                  <a:spLocks/>
                </p:cNvSpPr>
                <p:nvPr/>
              </p:nvSpPr>
              <p:spPr bwMode="auto">
                <a:xfrm>
                  <a:off x="4912792" y="2931999"/>
                  <a:ext cx="92509" cy="28753"/>
                </a:xfrm>
                <a:custGeom>
                  <a:avLst/>
                  <a:gdLst>
                    <a:gd name="T0" fmla="*/ 6 w 76"/>
                    <a:gd name="T1" fmla="*/ 5 h 24"/>
                    <a:gd name="T2" fmla="*/ 10 w 76"/>
                    <a:gd name="T3" fmla="*/ 17 h 24"/>
                    <a:gd name="T4" fmla="*/ 34 w 76"/>
                    <a:gd name="T5" fmla="*/ 17 h 24"/>
                    <a:gd name="T6" fmla="*/ 44 w 76"/>
                    <a:gd name="T7" fmla="*/ 23 h 24"/>
                    <a:gd name="T8" fmla="*/ 59 w 76"/>
                    <a:gd name="T9" fmla="*/ 21 h 24"/>
                    <a:gd name="T10" fmla="*/ 73 w 76"/>
                    <a:gd name="T11" fmla="*/ 20 h 24"/>
                    <a:gd name="T12" fmla="*/ 71 w 76"/>
                    <a:gd name="T13" fmla="*/ 14 h 24"/>
                    <a:gd name="T14" fmla="*/ 60 w 76"/>
                    <a:gd name="T15" fmla="*/ 14 h 24"/>
                    <a:gd name="T16" fmla="*/ 52 w 76"/>
                    <a:gd name="T17" fmla="*/ 10 h 24"/>
                    <a:gd name="T18" fmla="*/ 42 w 76"/>
                    <a:gd name="T19" fmla="*/ 11 h 24"/>
                    <a:gd name="T20" fmla="*/ 29 w 76"/>
                    <a:gd name="T21" fmla="*/ 9 h 24"/>
                    <a:gd name="T22" fmla="*/ 18 w 76"/>
                    <a:gd name="T23" fmla="*/ 7 h 24"/>
                    <a:gd name="T24" fmla="*/ 13 w 76"/>
                    <a:gd name="T25" fmla="*/ 5 h 24"/>
                    <a:gd name="T26" fmla="*/ 6 w 76"/>
                    <a:gd name="T2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24">
                      <a:moveTo>
                        <a:pt x="6" y="5"/>
                      </a:moveTo>
                      <a:cubicBezTo>
                        <a:pt x="5" y="13"/>
                        <a:pt x="0" y="16"/>
                        <a:pt x="10" y="17"/>
                      </a:cubicBezTo>
                      <a:cubicBezTo>
                        <a:pt x="20" y="18"/>
                        <a:pt x="31" y="14"/>
                        <a:pt x="34" y="17"/>
                      </a:cubicBezTo>
                      <a:cubicBezTo>
                        <a:pt x="37" y="20"/>
                        <a:pt x="38" y="24"/>
                        <a:pt x="44" y="23"/>
                      </a:cubicBezTo>
                      <a:cubicBezTo>
                        <a:pt x="50" y="22"/>
                        <a:pt x="54" y="19"/>
                        <a:pt x="59" y="21"/>
                      </a:cubicBezTo>
                      <a:cubicBezTo>
                        <a:pt x="63" y="22"/>
                        <a:pt x="73" y="22"/>
                        <a:pt x="73" y="20"/>
                      </a:cubicBezTo>
                      <a:cubicBezTo>
                        <a:pt x="74" y="18"/>
                        <a:pt x="76" y="13"/>
                        <a:pt x="71" y="14"/>
                      </a:cubicBezTo>
                      <a:cubicBezTo>
                        <a:pt x="65" y="15"/>
                        <a:pt x="61" y="18"/>
                        <a:pt x="60" y="14"/>
                      </a:cubicBezTo>
                      <a:cubicBezTo>
                        <a:pt x="58" y="10"/>
                        <a:pt x="56" y="9"/>
                        <a:pt x="52" y="10"/>
                      </a:cubicBezTo>
                      <a:cubicBezTo>
                        <a:pt x="48" y="11"/>
                        <a:pt x="45" y="11"/>
                        <a:pt x="42" y="11"/>
                      </a:cubicBezTo>
                      <a:cubicBezTo>
                        <a:pt x="39" y="11"/>
                        <a:pt x="35" y="9"/>
                        <a:pt x="29" y="9"/>
                      </a:cubicBezTo>
                      <a:cubicBezTo>
                        <a:pt x="24" y="9"/>
                        <a:pt x="18" y="10"/>
                        <a:pt x="18" y="7"/>
                      </a:cubicBezTo>
                      <a:cubicBezTo>
                        <a:pt x="18" y="5"/>
                        <a:pt x="16" y="5"/>
                        <a:pt x="13" y="5"/>
                      </a:cubicBezTo>
                      <a:cubicBezTo>
                        <a:pt x="11" y="4"/>
                        <a:pt x="4" y="0"/>
                        <a:pt x="6" y="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2" name="Freeform 144">
                  <a:extLst>
                    <a:ext uri="{FF2B5EF4-FFF2-40B4-BE49-F238E27FC236}">
                      <a16:creationId xmlns:a16="http://schemas.microsoft.com/office/drawing/2014/main" id="{6909F912-B14C-4932-8F15-129DD9F8CA95}"/>
                    </a:ext>
                  </a:extLst>
                </p:cNvPr>
                <p:cNvSpPr>
                  <a:spLocks/>
                </p:cNvSpPr>
                <p:nvPr/>
              </p:nvSpPr>
              <p:spPr bwMode="auto">
                <a:xfrm>
                  <a:off x="5036555" y="2906996"/>
                  <a:ext cx="16252" cy="22502"/>
                </a:xfrm>
                <a:custGeom>
                  <a:avLst/>
                  <a:gdLst>
                    <a:gd name="T0" fmla="*/ 4 w 13"/>
                    <a:gd name="T1" fmla="*/ 4 h 18"/>
                    <a:gd name="T2" fmla="*/ 1 w 13"/>
                    <a:gd name="T3" fmla="*/ 10 h 18"/>
                    <a:gd name="T4" fmla="*/ 3 w 13"/>
                    <a:gd name="T5" fmla="*/ 16 h 18"/>
                    <a:gd name="T6" fmla="*/ 9 w 13"/>
                    <a:gd name="T7" fmla="*/ 16 h 18"/>
                    <a:gd name="T8" fmla="*/ 10 w 13"/>
                    <a:gd name="T9" fmla="*/ 11 h 18"/>
                    <a:gd name="T10" fmla="*/ 13 w 13"/>
                    <a:gd name="T11" fmla="*/ 6 h 18"/>
                    <a:gd name="T12" fmla="*/ 12 w 13"/>
                    <a:gd name="T13" fmla="*/ 1 h 18"/>
                    <a:gd name="T14" fmla="*/ 7 w 13"/>
                    <a:gd name="T15" fmla="*/ 3 h 18"/>
                    <a:gd name="T16" fmla="*/ 4 w 13"/>
                    <a:gd name="T1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
                      <a:moveTo>
                        <a:pt x="4" y="4"/>
                      </a:moveTo>
                      <a:cubicBezTo>
                        <a:pt x="1" y="7"/>
                        <a:pt x="0" y="6"/>
                        <a:pt x="1" y="10"/>
                      </a:cubicBezTo>
                      <a:cubicBezTo>
                        <a:pt x="1" y="14"/>
                        <a:pt x="0" y="15"/>
                        <a:pt x="3" y="16"/>
                      </a:cubicBezTo>
                      <a:cubicBezTo>
                        <a:pt x="5" y="16"/>
                        <a:pt x="8" y="18"/>
                        <a:pt x="9" y="16"/>
                      </a:cubicBezTo>
                      <a:cubicBezTo>
                        <a:pt x="9" y="13"/>
                        <a:pt x="9" y="12"/>
                        <a:pt x="10" y="11"/>
                      </a:cubicBezTo>
                      <a:cubicBezTo>
                        <a:pt x="11" y="9"/>
                        <a:pt x="13" y="9"/>
                        <a:pt x="13" y="6"/>
                      </a:cubicBezTo>
                      <a:cubicBezTo>
                        <a:pt x="13" y="3"/>
                        <a:pt x="13" y="1"/>
                        <a:pt x="12" y="1"/>
                      </a:cubicBezTo>
                      <a:cubicBezTo>
                        <a:pt x="10" y="0"/>
                        <a:pt x="8" y="1"/>
                        <a:pt x="7" y="3"/>
                      </a:cubicBezTo>
                      <a:cubicBezTo>
                        <a:pt x="7" y="3"/>
                        <a:pt x="1" y="2"/>
                        <a:pt x="4"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3" name="Freeform 153">
                  <a:extLst>
                    <a:ext uri="{FF2B5EF4-FFF2-40B4-BE49-F238E27FC236}">
                      <a16:creationId xmlns:a16="http://schemas.microsoft.com/office/drawing/2014/main" id="{173EDF33-FCC0-4DA3-8903-167D11B343A9}"/>
                    </a:ext>
                  </a:extLst>
                </p:cNvPr>
                <p:cNvSpPr>
                  <a:spLocks/>
                </p:cNvSpPr>
                <p:nvPr/>
              </p:nvSpPr>
              <p:spPr bwMode="auto">
                <a:xfrm>
                  <a:off x="4932794" y="2895745"/>
                  <a:ext cx="15002" cy="7501"/>
                </a:xfrm>
                <a:custGeom>
                  <a:avLst/>
                  <a:gdLst>
                    <a:gd name="T0" fmla="*/ 6 w 12"/>
                    <a:gd name="T1" fmla="*/ 1 h 6"/>
                    <a:gd name="T2" fmla="*/ 12 w 12"/>
                    <a:gd name="T3" fmla="*/ 2 h 6"/>
                    <a:gd name="T4" fmla="*/ 9 w 12"/>
                    <a:gd name="T5" fmla="*/ 6 h 6"/>
                    <a:gd name="T6" fmla="*/ 2 w 12"/>
                    <a:gd name="T7" fmla="*/ 2 h 6"/>
                    <a:gd name="T8" fmla="*/ 6 w 12"/>
                    <a:gd name="T9" fmla="*/ 1 h 6"/>
                  </a:gdLst>
                  <a:ahLst/>
                  <a:cxnLst>
                    <a:cxn ang="0">
                      <a:pos x="T0" y="T1"/>
                    </a:cxn>
                    <a:cxn ang="0">
                      <a:pos x="T2" y="T3"/>
                    </a:cxn>
                    <a:cxn ang="0">
                      <a:pos x="T4" y="T5"/>
                    </a:cxn>
                    <a:cxn ang="0">
                      <a:pos x="T6" y="T7"/>
                    </a:cxn>
                    <a:cxn ang="0">
                      <a:pos x="T8" y="T9"/>
                    </a:cxn>
                  </a:cxnLst>
                  <a:rect l="0" t="0" r="r" b="b"/>
                  <a:pathLst>
                    <a:path w="12" h="6">
                      <a:moveTo>
                        <a:pt x="6" y="1"/>
                      </a:moveTo>
                      <a:cubicBezTo>
                        <a:pt x="9" y="1"/>
                        <a:pt x="11" y="1"/>
                        <a:pt x="12" y="2"/>
                      </a:cubicBezTo>
                      <a:cubicBezTo>
                        <a:pt x="12" y="4"/>
                        <a:pt x="12" y="6"/>
                        <a:pt x="9" y="6"/>
                      </a:cubicBezTo>
                      <a:cubicBezTo>
                        <a:pt x="6" y="6"/>
                        <a:pt x="0" y="3"/>
                        <a:pt x="2" y="2"/>
                      </a:cubicBezTo>
                      <a:cubicBezTo>
                        <a:pt x="3" y="2"/>
                        <a:pt x="4" y="0"/>
                        <a:pt x="6" y="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4" name="Freeform 154">
                  <a:extLst>
                    <a:ext uri="{FF2B5EF4-FFF2-40B4-BE49-F238E27FC236}">
                      <a16:creationId xmlns:a16="http://schemas.microsoft.com/office/drawing/2014/main" id="{54A7C8B5-2B67-4E89-A3BC-94D8939F7E2E}"/>
                    </a:ext>
                  </a:extLst>
                </p:cNvPr>
                <p:cNvSpPr>
                  <a:spLocks/>
                </p:cNvSpPr>
                <p:nvPr/>
              </p:nvSpPr>
              <p:spPr bwMode="auto">
                <a:xfrm>
                  <a:off x="4967798" y="2881994"/>
                  <a:ext cx="7501" cy="13752"/>
                </a:xfrm>
                <a:custGeom>
                  <a:avLst/>
                  <a:gdLst>
                    <a:gd name="T0" fmla="*/ 1 w 6"/>
                    <a:gd name="T1" fmla="*/ 5 h 11"/>
                    <a:gd name="T2" fmla="*/ 3 w 6"/>
                    <a:gd name="T3" fmla="*/ 9 h 11"/>
                    <a:gd name="T4" fmla="*/ 6 w 6"/>
                    <a:gd name="T5" fmla="*/ 5 h 11"/>
                    <a:gd name="T6" fmla="*/ 0 w 6"/>
                    <a:gd name="T7" fmla="*/ 1 h 11"/>
                    <a:gd name="T8" fmla="*/ 1 w 6"/>
                    <a:gd name="T9" fmla="*/ 5 h 11"/>
                  </a:gdLst>
                  <a:ahLst/>
                  <a:cxnLst>
                    <a:cxn ang="0">
                      <a:pos x="T0" y="T1"/>
                    </a:cxn>
                    <a:cxn ang="0">
                      <a:pos x="T2" y="T3"/>
                    </a:cxn>
                    <a:cxn ang="0">
                      <a:pos x="T4" y="T5"/>
                    </a:cxn>
                    <a:cxn ang="0">
                      <a:pos x="T6" y="T7"/>
                    </a:cxn>
                    <a:cxn ang="0">
                      <a:pos x="T8" y="T9"/>
                    </a:cxn>
                  </a:cxnLst>
                  <a:rect l="0" t="0" r="r" b="b"/>
                  <a:pathLst>
                    <a:path w="6" h="11">
                      <a:moveTo>
                        <a:pt x="1" y="5"/>
                      </a:moveTo>
                      <a:cubicBezTo>
                        <a:pt x="2" y="6"/>
                        <a:pt x="2" y="11"/>
                        <a:pt x="3" y="9"/>
                      </a:cubicBezTo>
                      <a:cubicBezTo>
                        <a:pt x="5" y="8"/>
                        <a:pt x="5" y="7"/>
                        <a:pt x="6" y="5"/>
                      </a:cubicBezTo>
                      <a:cubicBezTo>
                        <a:pt x="6" y="2"/>
                        <a:pt x="0" y="0"/>
                        <a:pt x="0" y="1"/>
                      </a:cubicBezTo>
                      <a:cubicBezTo>
                        <a:pt x="0" y="3"/>
                        <a:pt x="1" y="3"/>
                        <a:pt x="1" y="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5" name="Freeform 155">
                  <a:extLst>
                    <a:ext uri="{FF2B5EF4-FFF2-40B4-BE49-F238E27FC236}">
                      <a16:creationId xmlns:a16="http://schemas.microsoft.com/office/drawing/2014/main" id="{185A9D34-BE40-4519-8602-672F8B155322}"/>
                    </a:ext>
                  </a:extLst>
                </p:cNvPr>
                <p:cNvSpPr>
                  <a:spLocks/>
                </p:cNvSpPr>
                <p:nvPr/>
              </p:nvSpPr>
              <p:spPr bwMode="auto">
                <a:xfrm>
                  <a:off x="6385442" y="4087116"/>
                  <a:ext cx="22502" cy="50005"/>
                </a:xfrm>
                <a:custGeom>
                  <a:avLst/>
                  <a:gdLst>
                    <a:gd name="T0" fmla="*/ 4 w 18"/>
                    <a:gd name="T1" fmla="*/ 15 h 41"/>
                    <a:gd name="T2" fmla="*/ 6 w 18"/>
                    <a:gd name="T3" fmla="*/ 24 h 41"/>
                    <a:gd name="T4" fmla="*/ 9 w 18"/>
                    <a:gd name="T5" fmla="*/ 30 h 41"/>
                    <a:gd name="T6" fmla="*/ 10 w 18"/>
                    <a:gd name="T7" fmla="*/ 36 h 41"/>
                    <a:gd name="T8" fmla="*/ 16 w 18"/>
                    <a:gd name="T9" fmla="*/ 40 h 41"/>
                    <a:gd name="T10" fmla="*/ 17 w 18"/>
                    <a:gd name="T11" fmla="*/ 38 h 41"/>
                    <a:gd name="T12" fmla="*/ 15 w 18"/>
                    <a:gd name="T13" fmla="*/ 34 h 41"/>
                    <a:gd name="T14" fmla="*/ 13 w 18"/>
                    <a:gd name="T15" fmla="*/ 27 h 41"/>
                    <a:gd name="T16" fmla="*/ 9 w 18"/>
                    <a:gd name="T17" fmla="*/ 17 h 41"/>
                    <a:gd name="T18" fmla="*/ 7 w 18"/>
                    <a:gd name="T19" fmla="*/ 9 h 41"/>
                    <a:gd name="T20" fmla="*/ 2 w 18"/>
                    <a:gd name="T21" fmla="*/ 3 h 41"/>
                    <a:gd name="T22" fmla="*/ 4 w 18"/>
                    <a:gd name="T23"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41">
                      <a:moveTo>
                        <a:pt x="4" y="15"/>
                      </a:moveTo>
                      <a:cubicBezTo>
                        <a:pt x="4" y="19"/>
                        <a:pt x="5" y="23"/>
                        <a:pt x="6" y="24"/>
                      </a:cubicBezTo>
                      <a:cubicBezTo>
                        <a:pt x="7" y="26"/>
                        <a:pt x="8" y="28"/>
                        <a:pt x="9" y="30"/>
                      </a:cubicBezTo>
                      <a:cubicBezTo>
                        <a:pt x="9" y="32"/>
                        <a:pt x="7" y="32"/>
                        <a:pt x="10" y="36"/>
                      </a:cubicBezTo>
                      <a:cubicBezTo>
                        <a:pt x="13" y="39"/>
                        <a:pt x="14" y="40"/>
                        <a:pt x="16" y="40"/>
                      </a:cubicBezTo>
                      <a:cubicBezTo>
                        <a:pt x="17" y="40"/>
                        <a:pt x="18" y="41"/>
                        <a:pt x="17" y="38"/>
                      </a:cubicBezTo>
                      <a:cubicBezTo>
                        <a:pt x="16" y="36"/>
                        <a:pt x="17" y="37"/>
                        <a:pt x="15" y="34"/>
                      </a:cubicBezTo>
                      <a:cubicBezTo>
                        <a:pt x="14" y="30"/>
                        <a:pt x="14" y="32"/>
                        <a:pt x="13" y="27"/>
                      </a:cubicBezTo>
                      <a:cubicBezTo>
                        <a:pt x="12" y="22"/>
                        <a:pt x="11" y="21"/>
                        <a:pt x="9" y="17"/>
                      </a:cubicBezTo>
                      <a:cubicBezTo>
                        <a:pt x="7" y="13"/>
                        <a:pt x="7" y="13"/>
                        <a:pt x="7" y="9"/>
                      </a:cubicBezTo>
                      <a:cubicBezTo>
                        <a:pt x="5" y="2"/>
                        <a:pt x="0" y="0"/>
                        <a:pt x="2" y="3"/>
                      </a:cubicBezTo>
                      <a:cubicBezTo>
                        <a:pt x="4" y="7"/>
                        <a:pt x="4" y="15"/>
                        <a:pt x="4" y="1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6" name="Freeform 197">
                  <a:extLst>
                    <a:ext uri="{FF2B5EF4-FFF2-40B4-BE49-F238E27FC236}">
                      <a16:creationId xmlns:a16="http://schemas.microsoft.com/office/drawing/2014/main" id="{2A547AF5-61C1-42DA-907A-96D516D081B2}"/>
                    </a:ext>
                  </a:extLst>
                </p:cNvPr>
                <p:cNvSpPr>
                  <a:spLocks/>
                </p:cNvSpPr>
                <p:nvPr/>
              </p:nvSpPr>
              <p:spPr bwMode="auto">
                <a:xfrm>
                  <a:off x="5887891" y="4878446"/>
                  <a:ext cx="22502" cy="23753"/>
                </a:xfrm>
                <a:custGeom>
                  <a:avLst/>
                  <a:gdLst>
                    <a:gd name="T0" fmla="*/ 2 w 19"/>
                    <a:gd name="T1" fmla="*/ 6 h 20"/>
                    <a:gd name="T2" fmla="*/ 7 w 19"/>
                    <a:gd name="T3" fmla="*/ 19 h 20"/>
                    <a:gd name="T4" fmla="*/ 18 w 19"/>
                    <a:gd name="T5" fmla="*/ 15 h 20"/>
                    <a:gd name="T6" fmla="*/ 16 w 19"/>
                    <a:gd name="T7" fmla="*/ 6 h 20"/>
                    <a:gd name="T8" fmla="*/ 8 w 19"/>
                    <a:gd name="T9" fmla="*/ 2 h 20"/>
                    <a:gd name="T10" fmla="*/ 2 w 19"/>
                    <a:gd name="T11" fmla="*/ 6 h 20"/>
                  </a:gdLst>
                  <a:ahLst/>
                  <a:cxnLst>
                    <a:cxn ang="0">
                      <a:pos x="T0" y="T1"/>
                    </a:cxn>
                    <a:cxn ang="0">
                      <a:pos x="T2" y="T3"/>
                    </a:cxn>
                    <a:cxn ang="0">
                      <a:pos x="T4" y="T5"/>
                    </a:cxn>
                    <a:cxn ang="0">
                      <a:pos x="T6" y="T7"/>
                    </a:cxn>
                    <a:cxn ang="0">
                      <a:pos x="T8" y="T9"/>
                    </a:cxn>
                    <a:cxn ang="0">
                      <a:pos x="T10" y="T11"/>
                    </a:cxn>
                  </a:cxnLst>
                  <a:rect l="0" t="0" r="r" b="b"/>
                  <a:pathLst>
                    <a:path w="19" h="20">
                      <a:moveTo>
                        <a:pt x="2" y="6"/>
                      </a:moveTo>
                      <a:cubicBezTo>
                        <a:pt x="2" y="11"/>
                        <a:pt x="3" y="17"/>
                        <a:pt x="7" y="19"/>
                      </a:cubicBezTo>
                      <a:cubicBezTo>
                        <a:pt x="12" y="20"/>
                        <a:pt x="18" y="19"/>
                        <a:pt x="18" y="15"/>
                      </a:cubicBezTo>
                      <a:cubicBezTo>
                        <a:pt x="18" y="10"/>
                        <a:pt x="19" y="11"/>
                        <a:pt x="16" y="6"/>
                      </a:cubicBezTo>
                      <a:cubicBezTo>
                        <a:pt x="13" y="2"/>
                        <a:pt x="11" y="1"/>
                        <a:pt x="8" y="2"/>
                      </a:cubicBezTo>
                      <a:cubicBezTo>
                        <a:pt x="6" y="3"/>
                        <a:pt x="0" y="0"/>
                        <a:pt x="2" y="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7" name="Freeform 198">
                  <a:extLst>
                    <a:ext uri="{FF2B5EF4-FFF2-40B4-BE49-F238E27FC236}">
                      <a16:creationId xmlns:a16="http://schemas.microsoft.com/office/drawing/2014/main" id="{AC3D7BA0-56AD-413B-ABDD-2003912F9AE9}"/>
                    </a:ext>
                  </a:extLst>
                </p:cNvPr>
                <p:cNvSpPr>
                  <a:spLocks/>
                </p:cNvSpPr>
                <p:nvPr/>
              </p:nvSpPr>
              <p:spPr bwMode="auto">
                <a:xfrm>
                  <a:off x="5954148" y="4845942"/>
                  <a:ext cx="16252" cy="22502"/>
                </a:xfrm>
                <a:custGeom>
                  <a:avLst/>
                  <a:gdLst>
                    <a:gd name="T0" fmla="*/ 6 w 14"/>
                    <a:gd name="T1" fmla="*/ 6 h 18"/>
                    <a:gd name="T2" fmla="*/ 1 w 14"/>
                    <a:gd name="T3" fmla="*/ 15 h 18"/>
                    <a:gd name="T4" fmla="*/ 9 w 14"/>
                    <a:gd name="T5" fmla="*/ 18 h 18"/>
                    <a:gd name="T6" fmla="*/ 13 w 14"/>
                    <a:gd name="T7" fmla="*/ 12 h 18"/>
                    <a:gd name="T8" fmla="*/ 6 w 14"/>
                    <a:gd name="T9" fmla="*/ 6 h 18"/>
                  </a:gdLst>
                  <a:ahLst/>
                  <a:cxnLst>
                    <a:cxn ang="0">
                      <a:pos x="T0" y="T1"/>
                    </a:cxn>
                    <a:cxn ang="0">
                      <a:pos x="T2" y="T3"/>
                    </a:cxn>
                    <a:cxn ang="0">
                      <a:pos x="T4" y="T5"/>
                    </a:cxn>
                    <a:cxn ang="0">
                      <a:pos x="T6" y="T7"/>
                    </a:cxn>
                    <a:cxn ang="0">
                      <a:pos x="T8" y="T9"/>
                    </a:cxn>
                  </a:cxnLst>
                  <a:rect l="0" t="0" r="r" b="b"/>
                  <a:pathLst>
                    <a:path w="14" h="18">
                      <a:moveTo>
                        <a:pt x="6" y="6"/>
                      </a:moveTo>
                      <a:cubicBezTo>
                        <a:pt x="4" y="8"/>
                        <a:pt x="0" y="12"/>
                        <a:pt x="1" y="15"/>
                      </a:cubicBezTo>
                      <a:cubicBezTo>
                        <a:pt x="2" y="18"/>
                        <a:pt x="6" y="18"/>
                        <a:pt x="9" y="18"/>
                      </a:cubicBezTo>
                      <a:cubicBezTo>
                        <a:pt x="11" y="17"/>
                        <a:pt x="14" y="17"/>
                        <a:pt x="13" y="12"/>
                      </a:cubicBezTo>
                      <a:cubicBezTo>
                        <a:pt x="12" y="7"/>
                        <a:pt x="11" y="0"/>
                        <a:pt x="6" y="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8" name="Freeform 199">
                  <a:extLst>
                    <a:ext uri="{FF2B5EF4-FFF2-40B4-BE49-F238E27FC236}">
                      <a16:creationId xmlns:a16="http://schemas.microsoft.com/office/drawing/2014/main" id="{04B773F9-9A90-45B5-A25E-7703DEE6736B}"/>
                    </a:ext>
                  </a:extLst>
                </p:cNvPr>
                <p:cNvSpPr>
                  <a:spLocks/>
                </p:cNvSpPr>
                <p:nvPr/>
              </p:nvSpPr>
              <p:spPr bwMode="auto">
                <a:xfrm>
                  <a:off x="5537856" y="4544662"/>
                  <a:ext cx="12501" cy="32503"/>
                </a:xfrm>
                <a:custGeom>
                  <a:avLst/>
                  <a:gdLst>
                    <a:gd name="T0" fmla="*/ 4 w 11"/>
                    <a:gd name="T1" fmla="*/ 7 h 26"/>
                    <a:gd name="T2" fmla="*/ 10 w 11"/>
                    <a:gd name="T3" fmla="*/ 10 h 26"/>
                    <a:gd name="T4" fmla="*/ 10 w 11"/>
                    <a:gd name="T5" fmla="*/ 24 h 26"/>
                    <a:gd name="T6" fmla="*/ 6 w 11"/>
                    <a:gd name="T7" fmla="*/ 23 h 26"/>
                    <a:gd name="T8" fmla="*/ 1 w 11"/>
                    <a:gd name="T9" fmla="*/ 16 h 26"/>
                    <a:gd name="T10" fmla="*/ 4 w 11"/>
                    <a:gd name="T11" fmla="*/ 7 h 26"/>
                  </a:gdLst>
                  <a:ahLst/>
                  <a:cxnLst>
                    <a:cxn ang="0">
                      <a:pos x="T0" y="T1"/>
                    </a:cxn>
                    <a:cxn ang="0">
                      <a:pos x="T2" y="T3"/>
                    </a:cxn>
                    <a:cxn ang="0">
                      <a:pos x="T4" y="T5"/>
                    </a:cxn>
                    <a:cxn ang="0">
                      <a:pos x="T6" y="T7"/>
                    </a:cxn>
                    <a:cxn ang="0">
                      <a:pos x="T8" y="T9"/>
                    </a:cxn>
                    <a:cxn ang="0">
                      <a:pos x="T10" y="T11"/>
                    </a:cxn>
                  </a:cxnLst>
                  <a:rect l="0" t="0" r="r" b="b"/>
                  <a:pathLst>
                    <a:path w="11" h="26">
                      <a:moveTo>
                        <a:pt x="4" y="7"/>
                      </a:moveTo>
                      <a:cubicBezTo>
                        <a:pt x="8" y="7"/>
                        <a:pt x="9" y="0"/>
                        <a:pt x="10" y="10"/>
                      </a:cubicBezTo>
                      <a:cubicBezTo>
                        <a:pt x="11" y="20"/>
                        <a:pt x="10" y="22"/>
                        <a:pt x="10" y="24"/>
                      </a:cubicBezTo>
                      <a:cubicBezTo>
                        <a:pt x="9" y="26"/>
                        <a:pt x="8" y="26"/>
                        <a:pt x="6" y="23"/>
                      </a:cubicBezTo>
                      <a:cubicBezTo>
                        <a:pt x="4" y="20"/>
                        <a:pt x="0" y="19"/>
                        <a:pt x="1" y="16"/>
                      </a:cubicBezTo>
                      <a:cubicBezTo>
                        <a:pt x="3" y="13"/>
                        <a:pt x="4" y="7"/>
                        <a:pt x="4" y="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9" name="Freeform 200">
                  <a:extLst>
                    <a:ext uri="{FF2B5EF4-FFF2-40B4-BE49-F238E27FC236}">
                      <a16:creationId xmlns:a16="http://schemas.microsoft.com/office/drawing/2014/main" id="{8C86794F-FA96-42AD-B06E-3C914AE92AF6}"/>
                    </a:ext>
                  </a:extLst>
                </p:cNvPr>
                <p:cNvSpPr>
                  <a:spLocks/>
                </p:cNvSpPr>
                <p:nvPr/>
              </p:nvSpPr>
              <p:spPr bwMode="auto">
                <a:xfrm>
                  <a:off x="5570359" y="4577165"/>
                  <a:ext cx="16252" cy="15002"/>
                </a:xfrm>
                <a:custGeom>
                  <a:avLst/>
                  <a:gdLst>
                    <a:gd name="T0" fmla="*/ 1 w 13"/>
                    <a:gd name="T1" fmla="*/ 6 h 12"/>
                    <a:gd name="T2" fmla="*/ 6 w 13"/>
                    <a:gd name="T3" fmla="*/ 9 h 12"/>
                    <a:gd name="T4" fmla="*/ 10 w 13"/>
                    <a:gd name="T5" fmla="*/ 9 h 12"/>
                    <a:gd name="T6" fmla="*/ 9 w 13"/>
                    <a:gd name="T7" fmla="*/ 3 h 12"/>
                    <a:gd name="T8" fmla="*/ 1 w 13"/>
                    <a:gd name="T9" fmla="*/ 2 h 12"/>
                    <a:gd name="T10" fmla="*/ 1 w 13"/>
                    <a:gd name="T11" fmla="*/ 6 h 12"/>
                  </a:gdLst>
                  <a:ahLst/>
                  <a:cxnLst>
                    <a:cxn ang="0">
                      <a:pos x="T0" y="T1"/>
                    </a:cxn>
                    <a:cxn ang="0">
                      <a:pos x="T2" y="T3"/>
                    </a:cxn>
                    <a:cxn ang="0">
                      <a:pos x="T4" y="T5"/>
                    </a:cxn>
                    <a:cxn ang="0">
                      <a:pos x="T6" y="T7"/>
                    </a:cxn>
                    <a:cxn ang="0">
                      <a:pos x="T8" y="T9"/>
                    </a:cxn>
                    <a:cxn ang="0">
                      <a:pos x="T10" y="T11"/>
                    </a:cxn>
                  </a:cxnLst>
                  <a:rect l="0" t="0" r="r" b="b"/>
                  <a:pathLst>
                    <a:path w="13" h="12">
                      <a:moveTo>
                        <a:pt x="1" y="6"/>
                      </a:moveTo>
                      <a:cubicBezTo>
                        <a:pt x="3" y="7"/>
                        <a:pt x="4" y="7"/>
                        <a:pt x="6" y="9"/>
                      </a:cubicBezTo>
                      <a:cubicBezTo>
                        <a:pt x="8" y="12"/>
                        <a:pt x="10" y="12"/>
                        <a:pt x="10" y="9"/>
                      </a:cubicBezTo>
                      <a:cubicBezTo>
                        <a:pt x="10" y="7"/>
                        <a:pt x="13" y="4"/>
                        <a:pt x="9" y="3"/>
                      </a:cubicBezTo>
                      <a:cubicBezTo>
                        <a:pt x="6" y="1"/>
                        <a:pt x="1" y="0"/>
                        <a:pt x="1" y="2"/>
                      </a:cubicBezTo>
                      <a:cubicBezTo>
                        <a:pt x="0" y="3"/>
                        <a:pt x="0" y="3"/>
                        <a:pt x="1" y="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0" name="Freeform 201">
                  <a:extLst>
                    <a:ext uri="{FF2B5EF4-FFF2-40B4-BE49-F238E27FC236}">
                      <a16:creationId xmlns:a16="http://schemas.microsoft.com/office/drawing/2014/main" id="{FEE26CE2-44C9-4AD4-8C22-B30BA2376B29}"/>
                    </a:ext>
                  </a:extLst>
                </p:cNvPr>
                <p:cNvSpPr>
                  <a:spLocks/>
                </p:cNvSpPr>
                <p:nvPr/>
              </p:nvSpPr>
              <p:spPr bwMode="auto">
                <a:xfrm>
                  <a:off x="5550357" y="4583416"/>
                  <a:ext cx="10001" cy="8751"/>
                </a:xfrm>
                <a:custGeom>
                  <a:avLst/>
                  <a:gdLst>
                    <a:gd name="T0" fmla="*/ 1 w 8"/>
                    <a:gd name="T1" fmla="*/ 1 h 7"/>
                    <a:gd name="T2" fmla="*/ 8 w 8"/>
                    <a:gd name="T3" fmla="*/ 2 h 7"/>
                    <a:gd name="T4" fmla="*/ 4 w 8"/>
                    <a:gd name="T5" fmla="*/ 5 h 7"/>
                    <a:gd name="T6" fmla="*/ 1 w 8"/>
                    <a:gd name="T7" fmla="*/ 1 h 7"/>
                  </a:gdLst>
                  <a:ahLst/>
                  <a:cxnLst>
                    <a:cxn ang="0">
                      <a:pos x="T0" y="T1"/>
                    </a:cxn>
                    <a:cxn ang="0">
                      <a:pos x="T2" y="T3"/>
                    </a:cxn>
                    <a:cxn ang="0">
                      <a:pos x="T4" y="T5"/>
                    </a:cxn>
                    <a:cxn ang="0">
                      <a:pos x="T6" y="T7"/>
                    </a:cxn>
                  </a:cxnLst>
                  <a:rect l="0" t="0" r="r" b="b"/>
                  <a:pathLst>
                    <a:path w="8" h="7">
                      <a:moveTo>
                        <a:pt x="1" y="1"/>
                      </a:moveTo>
                      <a:cubicBezTo>
                        <a:pt x="3" y="1"/>
                        <a:pt x="8" y="0"/>
                        <a:pt x="8" y="2"/>
                      </a:cubicBezTo>
                      <a:cubicBezTo>
                        <a:pt x="8" y="5"/>
                        <a:pt x="6" y="7"/>
                        <a:pt x="4" y="5"/>
                      </a:cubicBezTo>
                      <a:cubicBezTo>
                        <a:pt x="2" y="3"/>
                        <a:pt x="0" y="4"/>
                        <a:pt x="1" y="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1" name="Freeform 202">
                  <a:extLst>
                    <a:ext uri="{FF2B5EF4-FFF2-40B4-BE49-F238E27FC236}">
                      <a16:creationId xmlns:a16="http://schemas.microsoft.com/office/drawing/2014/main" id="{E01FD80D-C330-4578-9BB4-63E423AE47EE}"/>
                    </a:ext>
                  </a:extLst>
                </p:cNvPr>
                <p:cNvSpPr>
                  <a:spLocks/>
                </p:cNvSpPr>
                <p:nvPr/>
              </p:nvSpPr>
              <p:spPr bwMode="auto">
                <a:xfrm>
                  <a:off x="5592861" y="4595917"/>
                  <a:ext cx="12501" cy="15002"/>
                </a:xfrm>
                <a:custGeom>
                  <a:avLst/>
                  <a:gdLst>
                    <a:gd name="T0" fmla="*/ 3 w 10"/>
                    <a:gd name="T1" fmla="*/ 2 h 12"/>
                    <a:gd name="T2" fmla="*/ 3 w 10"/>
                    <a:gd name="T3" fmla="*/ 12 h 12"/>
                    <a:gd name="T4" fmla="*/ 7 w 10"/>
                    <a:gd name="T5" fmla="*/ 10 h 12"/>
                    <a:gd name="T6" fmla="*/ 8 w 10"/>
                    <a:gd name="T7" fmla="*/ 4 h 12"/>
                    <a:gd name="T8" fmla="*/ 3 w 10"/>
                    <a:gd name="T9" fmla="*/ 2 h 12"/>
                  </a:gdLst>
                  <a:ahLst/>
                  <a:cxnLst>
                    <a:cxn ang="0">
                      <a:pos x="T0" y="T1"/>
                    </a:cxn>
                    <a:cxn ang="0">
                      <a:pos x="T2" y="T3"/>
                    </a:cxn>
                    <a:cxn ang="0">
                      <a:pos x="T4" y="T5"/>
                    </a:cxn>
                    <a:cxn ang="0">
                      <a:pos x="T6" y="T7"/>
                    </a:cxn>
                    <a:cxn ang="0">
                      <a:pos x="T8" y="T9"/>
                    </a:cxn>
                  </a:cxnLst>
                  <a:rect l="0" t="0" r="r" b="b"/>
                  <a:pathLst>
                    <a:path w="10" h="12">
                      <a:moveTo>
                        <a:pt x="3" y="2"/>
                      </a:moveTo>
                      <a:cubicBezTo>
                        <a:pt x="3" y="5"/>
                        <a:pt x="0" y="11"/>
                        <a:pt x="3" y="12"/>
                      </a:cubicBezTo>
                      <a:cubicBezTo>
                        <a:pt x="6" y="12"/>
                        <a:pt x="5" y="12"/>
                        <a:pt x="7" y="10"/>
                      </a:cubicBezTo>
                      <a:cubicBezTo>
                        <a:pt x="8" y="8"/>
                        <a:pt x="10" y="6"/>
                        <a:pt x="8" y="4"/>
                      </a:cubicBezTo>
                      <a:cubicBezTo>
                        <a:pt x="6" y="2"/>
                        <a:pt x="2" y="0"/>
                        <a:pt x="3" y="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2" name="Freeform 203">
                  <a:extLst>
                    <a:ext uri="{FF2B5EF4-FFF2-40B4-BE49-F238E27FC236}">
                      <a16:creationId xmlns:a16="http://schemas.microsoft.com/office/drawing/2014/main" id="{C4273E6D-73BB-4F93-94DD-C949B94AC3F8}"/>
                    </a:ext>
                  </a:extLst>
                </p:cNvPr>
                <p:cNvSpPr>
                  <a:spLocks/>
                </p:cNvSpPr>
                <p:nvPr/>
              </p:nvSpPr>
              <p:spPr bwMode="auto">
                <a:xfrm>
                  <a:off x="5857888" y="4202128"/>
                  <a:ext cx="27503" cy="13752"/>
                </a:xfrm>
                <a:custGeom>
                  <a:avLst/>
                  <a:gdLst>
                    <a:gd name="T0" fmla="*/ 8 w 22"/>
                    <a:gd name="T1" fmla="*/ 8 h 11"/>
                    <a:gd name="T2" fmla="*/ 10 w 22"/>
                    <a:gd name="T3" fmla="*/ 7 h 11"/>
                    <a:gd name="T4" fmla="*/ 14 w 22"/>
                    <a:gd name="T5" fmla="*/ 9 h 11"/>
                    <a:gd name="T6" fmla="*/ 16 w 22"/>
                    <a:gd name="T7" fmla="*/ 10 h 11"/>
                    <a:gd name="T8" fmla="*/ 19 w 22"/>
                    <a:gd name="T9" fmla="*/ 9 h 11"/>
                    <a:gd name="T10" fmla="*/ 21 w 22"/>
                    <a:gd name="T11" fmla="*/ 7 h 11"/>
                    <a:gd name="T12" fmla="*/ 17 w 22"/>
                    <a:gd name="T13" fmla="*/ 3 h 11"/>
                    <a:gd name="T14" fmla="*/ 11 w 22"/>
                    <a:gd name="T15" fmla="*/ 1 h 11"/>
                    <a:gd name="T16" fmla="*/ 6 w 22"/>
                    <a:gd name="T17" fmla="*/ 1 h 11"/>
                    <a:gd name="T18" fmla="*/ 2 w 22"/>
                    <a:gd name="T19" fmla="*/ 2 h 11"/>
                    <a:gd name="T20" fmla="*/ 3 w 22"/>
                    <a:gd name="T21" fmla="*/ 6 h 11"/>
                    <a:gd name="T22" fmla="*/ 8 w 22"/>
                    <a:gd name="T23"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1">
                      <a:moveTo>
                        <a:pt x="8" y="8"/>
                      </a:moveTo>
                      <a:cubicBezTo>
                        <a:pt x="8" y="7"/>
                        <a:pt x="8" y="6"/>
                        <a:pt x="10" y="7"/>
                      </a:cubicBezTo>
                      <a:cubicBezTo>
                        <a:pt x="12" y="8"/>
                        <a:pt x="14" y="8"/>
                        <a:pt x="14" y="9"/>
                      </a:cubicBezTo>
                      <a:cubicBezTo>
                        <a:pt x="15" y="10"/>
                        <a:pt x="15" y="11"/>
                        <a:pt x="16" y="10"/>
                      </a:cubicBezTo>
                      <a:cubicBezTo>
                        <a:pt x="17" y="10"/>
                        <a:pt x="18" y="10"/>
                        <a:pt x="19" y="9"/>
                      </a:cubicBezTo>
                      <a:cubicBezTo>
                        <a:pt x="19" y="9"/>
                        <a:pt x="22" y="8"/>
                        <a:pt x="21" y="7"/>
                      </a:cubicBezTo>
                      <a:cubicBezTo>
                        <a:pt x="20" y="5"/>
                        <a:pt x="20" y="4"/>
                        <a:pt x="17" y="3"/>
                      </a:cubicBezTo>
                      <a:cubicBezTo>
                        <a:pt x="15" y="1"/>
                        <a:pt x="14" y="2"/>
                        <a:pt x="11" y="1"/>
                      </a:cubicBezTo>
                      <a:cubicBezTo>
                        <a:pt x="7" y="0"/>
                        <a:pt x="8" y="2"/>
                        <a:pt x="6" y="1"/>
                      </a:cubicBezTo>
                      <a:cubicBezTo>
                        <a:pt x="3" y="0"/>
                        <a:pt x="3" y="0"/>
                        <a:pt x="2" y="2"/>
                      </a:cubicBezTo>
                      <a:cubicBezTo>
                        <a:pt x="2" y="4"/>
                        <a:pt x="0" y="5"/>
                        <a:pt x="3" y="6"/>
                      </a:cubicBezTo>
                      <a:cubicBezTo>
                        <a:pt x="6" y="8"/>
                        <a:pt x="7" y="9"/>
                        <a:pt x="8" y="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3" name="Freeform 204">
                  <a:extLst>
                    <a:ext uri="{FF2B5EF4-FFF2-40B4-BE49-F238E27FC236}">
                      <a16:creationId xmlns:a16="http://schemas.microsoft.com/office/drawing/2014/main" id="{1C575531-7310-48F2-BAD1-AFD76ADE9EDF}"/>
                    </a:ext>
                  </a:extLst>
                </p:cNvPr>
                <p:cNvSpPr>
                  <a:spLocks/>
                </p:cNvSpPr>
                <p:nvPr/>
              </p:nvSpPr>
              <p:spPr bwMode="auto">
                <a:xfrm>
                  <a:off x="5885391" y="4188376"/>
                  <a:ext cx="22502" cy="11252"/>
                </a:xfrm>
                <a:custGeom>
                  <a:avLst/>
                  <a:gdLst>
                    <a:gd name="T0" fmla="*/ 6 w 19"/>
                    <a:gd name="T1" fmla="*/ 7 h 9"/>
                    <a:gd name="T2" fmla="*/ 10 w 19"/>
                    <a:gd name="T3" fmla="*/ 8 h 9"/>
                    <a:gd name="T4" fmla="*/ 12 w 19"/>
                    <a:gd name="T5" fmla="*/ 8 h 9"/>
                    <a:gd name="T6" fmla="*/ 14 w 19"/>
                    <a:gd name="T7" fmla="*/ 9 h 9"/>
                    <a:gd name="T8" fmla="*/ 16 w 19"/>
                    <a:gd name="T9" fmla="*/ 8 h 9"/>
                    <a:gd name="T10" fmla="*/ 18 w 19"/>
                    <a:gd name="T11" fmla="*/ 6 h 9"/>
                    <a:gd name="T12" fmla="*/ 15 w 19"/>
                    <a:gd name="T13" fmla="*/ 2 h 9"/>
                    <a:gd name="T14" fmla="*/ 10 w 19"/>
                    <a:gd name="T15" fmla="*/ 2 h 9"/>
                    <a:gd name="T16" fmla="*/ 4 w 19"/>
                    <a:gd name="T17" fmla="*/ 0 h 9"/>
                    <a:gd name="T18" fmla="*/ 4 w 19"/>
                    <a:gd name="T19" fmla="*/ 3 h 9"/>
                    <a:gd name="T20" fmla="*/ 2 w 19"/>
                    <a:gd name="T21" fmla="*/ 5 h 9"/>
                    <a:gd name="T22" fmla="*/ 6 w 19"/>
                    <a:gd name="T23"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9">
                      <a:moveTo>
                        <a:pt x="6" y="7"/>
                      </a:moveTo>
                      <a:cubicBezTo>
                        <a:pt x="7" y="6"/>
                        <a:pt x="8" y="8"/>
                        <a:pt x="10" y="8"/>
                      </a:cubicBezTo>
                      <a:cubicBezTo>
                        <a:pt x="11" y="9"/>
                        <a:pt x="12" y="7"/>
                        <a:pt x="12" y="8"/>
                      </a:cubicBezTo>
                      <a:cubicBezTo>
                        <a:pt x="12" y="8"/>
                        <a:pt x="13" y="9"/>
                        <a:pt x="14" y="9"/>
                      </a:cubicBezTo>
                      <a:cubicBezTo>
                        <a:pt x="15" y="9"/>
                        <a:pt x="16" y="9"/>
                        <a:pt x="16" y="8"/>
                      </a:cubicBezTo>
                      <a:cubicBezTo>
                        <a:pt x="16" y="7"/>
                        <a:pt x="19" y="7"/>
                        <a:pt x="18" y="6"/>
                      </a:cubicBezTo>
                      <a:cubicBezTo>
                        <a:pt x="17" y="4"/>
                        <a:pt x="17" y="3"/>
                        <a:pt x="15" y="2"/>
                      </a:cubicBezTo>
                      <a:cubicBezTo>
                        <a:pt x="12" y="1"/>
                        <a:pt x="13" y="3"/>
                        <a:pt x="10" y="2"/>
                      </a:cubicBezTo>
                      <a:cubicBezTo>
                        <a:pt x="7" y="2"/>
                        <a:pt x="6" y="1"/>
                        <a:pt x="4" y="0"/>
                      </a:cubicBezTo>
                      <a:cubicBezTo>
                        <a:pt x="2" y="0"/>
                        <a:pt x="5" y="1"/>
                        <a:pt x="4" y="3"/>
                      </a:cubicBezTo>
                      <a:cubicBezTo>
                        <a:pt x="4" y="5"/>
                        <a:pt x="0" y="4"/>
                        <a:pt x="2" y="5"/>
                      </a:cubicBezTo>
                      <a:cubicBezTo>
                        <a:pt x="5" y="7"/>
                        <a:pt x="6" y="7"/>
                        <a:pt x="6" y="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4" name="Freeform 269">
                  <a:extLst>
                    <a:ext uri="{FF2B5EF4-FFF2-40B4-BE49-F238E27FC236}">
                      <a16:creationId xmlns:a16="http://schemas.microsoft.com/office/drawing/2014/main" id="{C8F907D8-162E-4334-81A3-D75FECD04F86}"/>
                    </a:ext>
                  </a:extLst>
                </p:cNvPr>
                <p:cNvSpPr>
                  <a:spLocks/>
                </p:cNvSpPr>
                <p:nvPr/>
              </p:nvSpPr>
              <p:spPr bwMode="auto">
                <a:xfrm>
                  <a:off x="5256578" y="3039509"/>
                  <a:ext cx="21253" cy="45005"/>
                </a:xfrm>
                <a:custGeom>
                  <a:avLst/>
                  <a:gdLst>
                    <a:gd name="T0" fmla="*/ 18 w 18"/>
                    <a:gd name="T1" fmla="*/ 21 h 36"/>
                    <a:gd name="T2" fmla="*/ 15 w 18"/>
                    <a:gd name="T3" fmla="*/ 32 h 36"/>
                    <a:gd name="T4" fmla="*/ 9 w 18"/>
                    <a:gd name="T5" fmla="*/ 34 h 36"/>
                    <a:gd name="T6" fmla="*/ 3 w 18"/>
                    <a:gd name="T7" fmla="*/ 35 h 36"/>
                    <a:gd name="T8" fmla="*/ 3 w 18"/>
                    <a:gd name="T9" fmla="*/ 30 h 36"/>
                    <a:gd name="T10" fmla="*/ 8 w 18"/>
                    <a:gd name="T11" fmla="*/ 25 h 36"/>
                    <a:gd name="T12" fmla="*/ 3 w 18"/>
                    <a:gd name="T13" fmla="*/ 21 h 36"/>
                    <a:gd name="T14" fmla="*/ 2 w 18"/>
                    <a:gd name="T15" fmla="*/ 16 h 36"/>
                    <a:gd name="T16" fmla="*/ 3 w 18"/>
                    <a:gd name="T17" fmla="*/ 9 h 36"/>
                    <a:gd name="T18" fmla="*/ 5 w 18"/>
                    <a:gd name="T19" fmla="*/ 3 h 36"/>
                    <a:gd name="T20" fmla="*/ 12 w 18"/>
                    <a:gd name="T21" fmla="*/ 4 h 36"/>
                    <a:gd name="T22" fmla="*/ 16 w 18"/>
                    <a:gd name="T23" fmla="*/ 7 h 36"/>
                    <a:gd name="T24" fmla="*/ 16 w 18"/>
                    <a:gd name="T25" fmla="*/ 12 h 36"/>
                    <a:gd name="T26" fmla="*/ 18 w 18"/>
                    <a:gd name="T27"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6">
                      <a:moveTo>
                        <a:pt x="18" y="21"/>
                      </a:moveTo>
                      <a:cubicBezTo>
                        <a:pt x="18" y="25"/>
                        <a:pt x="15" y="27"/>
                        <a:pt x="15" y="32"/>
                      </a:cubicBezTo>
                      <a:cubicBezTo>
                        <a:pt x="14" y="32"/>
                        <a:pt x="12" y="33"/>
                        <a:pt x="9" y="34"/>
                      </a:cubicBezTo>
                      <a:cubicBezTo>
                        <a:pt x="6" y="36"/>
                        <a:pt x="5" y="36"/>
                        <a:pt x="3" y="35"/>
                      </a:cubicBezTo>
                      <a:cubicBezTo>
                        <a:pt x="2" y="34"/>
                        <a:pt x="3" y="31"/>
                        <a:pt x="3" y="30"/>
                      </a:cubicBezTo>
                      <a:cubicBezTo>
                        <a:pt x="4" y="29"/>
                        <a:pt x="6" y="27"/>
                        <a:pt x="8" y="25"/>
                      </a:cubicBezTo>
                      <a:cubicBezTo>
                        <a:pt x="10" y="22"/>
                        <a:pt x="6" y="23"/>
                        <a:pt x="3" y="21"/>
                      </a:cubicBezTo>
                      <a:cubicBezTo>
                        <a:pt x="0" y="19"/>
                        <a:pt x="3" y="20"/>
                        <a:pt x="2" y="16"/>
                      </a:cubicBezTo>
                      <a:cubicBezTo>
                        <a:pt x="1" y="12"/>
                        <a:pt x="3" y="12"/>
                        <a:pt x="3" y="9"/>
                      </a:cubicBezTo>
                      <a:cubicBezTo>
                        <a:pt x="3" y="6"/>
                        <a:pt x="4" y="5"/>
                        <a:pt x="5" y="3"/>
                      </a:cubicBezTo>
                      <a:cubicBezTo>
                        <a:pt x="6" y="0"/>
                        <a:pt x="8" y="2"/>
                        <a:pt x="12" y="4"/>
                      </a:cubicBezTo>
                      <a:cubicBezTo>
                        <a:pt x="15" y="6"/>
                        <a:pt x="14" y="6"/>
                        <a:pt x="16" y="7"/>
                      </a:cubicBezTo>
                      <a:cubicBezTo>
                        <a:pt x="16" y="9"/>
                        <a:pt x="16" y="11"/>
                        <a:pt x="16" y="12"/>
                      </a:cubicBezTo>
                      <a:cubicBezTo>
                        <a:pt x="18" y="14"/>
                        <a:pt x="17" y="17"/>
                        <a:pt x="18" y="2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5" name="Freeform 270">
                  <a:extLst>
                    <a:ext uri="{FF2B5EF4-FFF2-40B4-BE49-F238E27FC236}">
                      <a16:creationId xmlns:a16="http://schemas.microsoft.com/office/drawing/2014/main" id="{98BB2ED5-8E97-4709-BE4A-DD3AD133B4D4}"/>
                    </a:ext>
                  </a:extLst>
                </p:cNvPr>
                <p:cNvSpPr>
                  <a:spLocks/>
                </p:cNvSpPr>
                <p:nvPr/>
              </p:nvSpPr>
              <p:spPr bwMode="auto">
                <a:xfrm>
                  <a:off x="5847888" y="3723329"/>
                  <a:ext cx="38754" cy="16252"/>
                </a:xfrm>
                <a:custGeom>
                  <a:avLst/>
                  <a:gdLst>
                    <a:gd name="T0" fmla="*/ 19 w 31"/>
                    <a:gd name="T1" fmla="*/ 1 h 14"/>
                    <a:gd name="T2" fmla="*/ 16 w 31"/>
                    <a:gd name="T3" fmla="*/ 4 h 14"/>
                    <a:gd name="T4" fmla="*/ 10 w 31"/>
                    <a:gd name="T5" fmla="*/ 2 h 14"/>
                    <a:gd name="T6" fmla="*/ 7 w 31"/>
                    <a:gd name="T7" fmla="*/ 1 h 14"/>
                    <a:gd name="T8" fmla="*/ 3 w 31"/>
                    <a:gd name="T9" fmla="*/ 4 h 14"/>
                    <a:gd name="T10" fmla="*/ 2 w 31"/>
                    <a:gd name="T11" fmla="*/ 9 h 14"/>
                    <a:gd name="T12" fmla="*/ 8 w 31"/>
                    <a:gd name="T13" fmla="*/ 13 h 14"/>
                    <a:gd name="T14" fmla="*/ 18 w 31"/>
                    <a:gd name="T15" fmla="*/ 12 h 14"/>
                    <a:gd name="T16" fmla="*/ 25 w 31"/>
                    <a:gd name="T17" fmla="*/ 10 h 14"/>
                    <a:gd name="T18" fmla="*/ 29 w 31"/>
                    <a:gd name="T19" fmla="*/ 7 h 14"/>
                    <a:gd name="T20" fmla="*/ 26 w 31"/>
                    <a:gd name="T21" fmla="*/ 2 h 14"/>
                    <a:gd name="T22" fmla="*/ 19 w 31"/>
                    <a:gd name="T23"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14">
                      <a:moveTo>
                        <a:pt x="19" y="1"/>
                      </a:moveTo>
                      <a:cubicBezTo>
                        <a:pt x="19" y="2"/>
                        <a:pt x="19" y="4"/>
                        <a:pt x="16" y="4"/>
                      </a:cubicBezTo>
                      <a:cubicBezTo>
                        <a:pt x="13" y="4"/>
                        <a:pt x="11" y="3"/>
                        <a:pt x="10" y="2"/>
                      </a:cubicBezTo>
                      <a:cubicBezTo>
                        <a:pt x="9" y="2"/>
                        <a:pt x="8" y="1"/>
                        <a:pt x="7" y="1"/>
                      </a:cubicBezTo>
                      <a:cubicBezTo>
                        <a:pt x="5" y="2"/>
                        <a:pt x="4" y="3"/>
                        <a:pt x="3" y="4"/>
                      </a:cubicBezTo>
                      <a:cubicBezTo>
                        <a:pt x="3" y="5"/>
                        <a:pt x="0" y="7"/>
                        <a:pt x="2" y="9"/>
                      </a:cubicBezTo>
                      <a:cubicBezTo>
                        <a:pt x="4" y="10"/>
                        <a:pt x="4" y="12"/>
                        <a:pt x="8" y="13"/>
                      </a:cubicBezTo>
                      <a:cubicBezTo>
                        <a:pt x="13" y="14"/>
                        <a:pt x="13" y="13"/>
                        <a:pt x="18" y="12"/>
                      </a:cubicBezTo>
                      <a:cubicBezTo>
                        <a:pt x="24" y="11"/>
                        <a:pt x="22" y="10"/>
                        <a:pt x="25" y="10"/>
                      </a:cubicBezTo>
                      <a:cubicBezTo>
                        <a:pt x="29" y="10"/>
                        <a:pt x="29" y="10"/>
                        <a:pt x="29" y="7"/>
                      </a:cubicBezTo>
                      <a:cubicBezTo>
                        <a:pt x="29" y="4"/>
                        <a:pt x="31" y="3"/>
                        <a:pt x="26" y="2"/>
                      </a:cubicBezTo>
                      <a:cubicBezTo>
                        <a:pt x="21" y="1"/>
                        <a:pt x="19" y="0"/>
                        <a:pt x="19" y="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6" name="Freeform 279">
                  <a:extLst>
                    <a:ext uri="{FF2B5EF4-FFF2-40B4-BE49-F238E27FC236}">
                      <a16:creationId xmlns:a16="http://schemas.microsoft.com/office/drawing/2014/main" id="{F135F884-525A-4DF3-B531-8C0C559BB1C8}"/>
                    </a:ext>
                  </a:extLst>
                </p:cNvPr>
                <p:cNvSpPr>
                  <a:spLocks/>
                </p:cNvSpPr>
                <p:nvPr/>
              </p:nvSpPr>
              <p:spPr bwMode="auto">
                <a:xfrm>
                  <a:off x="6385442" y="4087115"/>
                  <a:ext cx="22502" cy="50005"/>
                </a:xfrm>
                <a:custGeom>
                  <a:avLst/>
                  <a:gdLst>
                    <a:gd name="T0" fmla="*/ 4 w 18"/>
                    <a:gd name="T1" fmla="*/ 15 h 41"/>
                    <a:gd name="T2" fmla="*/ 6 w 18"/>
                    <a:gd name="T3" fmla="*/ 24 h 41"/>
                    <a:gd name="T4" fmla="*/ 9 w 18"/>
                    <a:gd name="T5" fmla="*/ 30 h 41"/>
                    <a:gd name="T6" fmla="*/ 10 w 18"/>
                    <a:gd name="T7" fmla="*/ 36 h 41"/>
                    <a:gd name="T8" fmla="*/ 16 w 18"/>
                    <a:gd name="T9" fmla="*/ 40 h 41"/>
                    <a:gd name="T10" fmla="*/ 17 w 18"/>
                    <a:gd name="T11" fmla="*/ 38 h 41"/>
                    <a:gd name="T12" fmla="*/ 15 w 18"/>
                    <a:gd name="T13" fmla="*/ 34 h 41"/>
                    <a:gd name="T14" fmla="*/ 13 w 18"/>
                    <a:gd name="T15" fmla="*/ 27 h 41"/>
                    <a:gd name="T16" fmla="*/ 9 w 18"/>
                    <a:gd name="T17" fmla="*/ 17 h 41"/>
                    <a:gd name="T18" fmla="*/ 7 w 18"/>
                    <a:gd name="T19" fmla="*/ 9 h 41"/>
                    <a:gd name="T20" fmla="*/ 2 w 18"/>
                    <a:gd name="T21" fmla="*/ 3 h 41"/>
                    <a:gd name="T22" fmla="*/ 4 w 18"/>
                    <a:gd name="T23"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41">
                      <a:moveTo>
                        <a:pt x="4" y="15"/>
                      </a:moveTo>
                      <a:cubicBezTo>
                        <a:pt x="4" y="19"/>
                        <a:pt x="5" y="23"/>
                        <a:pt x="6" y="24"/>
                      </a:cubicBezTo>
                      <a:cubicBezTo>
                        <a:pt x="7" y="26"/>
                        <a:pt x="8" y="28"/>
                        <a:pt x="9" y="30"/>
                      </a:cubicBezTo>
                      <a:cubicBezTo>
                        <a:pt x="9" y="32"/>
                        <a:pt x="7" y="32"/>
                        <a:pt x="10" y="36"/>
                      </a:cubicBezTo>
                      <a:cubicBezTo>
                        <a:pt x="13" y="39"/>
                        <a:pt x="14" y="40"/>
                        <a:pt x="16" y="40"/>
                      </a:cubicBezTo>
                      <a:cubicBezTo>
                        <a:pt x="17" y="40"/>
                        <a:pt x="18" y="41"/>
                        <a:pt x="17" y="38"/>
                      </a:cubicBezTo>
                      <a:cubicBezTo>
                        <a:pt x="16" y="36"/>
                        <a:pt x="17" y="37"/>
                        <a:pt x="15" y="34"/>
                      </a:cubicBezTo>
                      <a:cubicBezTo>
                        <a:pt x="14" y="30"/>
                        <a:pt x="14" y="32"/>
                        <a:pt x="13" y="27"/>
                      </a:cubicBezTo>
                      <a:cubicBezTo>
                        <a:pt x="12" y="22"/>
                        <a:pt x="11" y="21"/>
                        <a:pt x="9" y="17"/>
                      </a:cubicBezTo>
                      <a:cubicBezTo>
                        <a:pt x="7" y="13"/>
                        <a:pt x="7" y="13"/>
                        <a:pt x="7" y="9"/>
                      </a:cubicBezTo>
                      <a:cubicBezTo>
                        <a:pt x="5" y="2"/>
                        <a:pt x="0" y="0"/>
                        <a:pt x="2" y="3"/>
                      </a:cubicBezTo>
                      <a:cubicBezTo>
                        <a:pt x="4" y="7"/>
                        <a:pt x="4" y="15"/>
                        <a:pt x="4" y="1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7" name="Freeform 305">
                  <a:extLst>
                    <a:ext uri="{FF2B5EF4-FFF2-40B4-BE49-F238E27FC236}">
                      <a16:creationId xmlns:a16="http://schemas.microsoft.com/office/drawing/2014/main" id="{23629911-5670-4574-A76A-CDCB5C8DE838}"/>
                    </a:ext>
                  </a:extLst>
                </p:cNvPr>
                <p:cNvSpPr>
                  <a:spLocks/>
                </p:cNvSpPr>
                <p:nvPr/>
              </p:nvSpPr>
              <p:spPr bwMode="auto">
                <a:xfrm>
                  <a:off x="5036555" y="2906996"/>
                  <a:ext cx="16252" cy="22502"/>
                </a:xfrm>
                <a:custGeom>
                  <a:avLst/>
                  <a:gdLst>
                    <a:gd name="T0" fmla="*/ 4 w 13"/>
                    <a:gd name="T1" fmla="*/ 4 h 18"/>
                    <a:gd name="T2" fmla="*/ 1 w 13"/>
                    <a:gd name="T3" fmla="*/ 10 h 18"/>
                    <a:gd name="T4" fmla="*/ 3 w 13"/>
                    <a:gd name="T5" fmla="*/ 16 h 18"/>
                    <a:gd name="T6" fmla="*/ 9 w 13"/>
                    <a:gd name="T7" fmla="*/ 16 h 18"/>
                    <a:gd name="T8" fmla="*/ 10 w 13"/>
                    <a:gd name="T9" fmla="*/ 11 h 18"/>
                    <a:gd name="T10" fmla="*/ 13 w 13"/>
                    <a:gd name="T11" fmla="*/ 6 h 18"/>
                    <a:gd name="T12" fmla="*/ 12 w 13"/>
                    <a:gd name="T13" fmla="*/ 1 h 18"/>
                    <a:gd name="T14" fmla="*/ 7 w 13"/>
                    <a:gd name="T15" fmla="*/ 3 h 18"/>
                    <a:gd name="T16" fmla="*/ 4 w 13"/>
                    <a:gd name="T1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
                      <a:moveTo>
                        <a:pt x="4" y="4"/>
                      </a:moveTo>
                      <a:cubicBezTo>
                        <a:pt x="1" y="7"/>
                        <a:pt x="0" y="6"/>
                        <a:pt x="1" y="10"/>
                      </a:cubicBezTo>
                      <a:cubicBezTo>
                        <a:pt x="1" y="14"/>
                        <a:pt x="0" y="15"/>
                        <a:pt x="3" y="16"/>
                      </a:cubicBezTo>
                      <a:cubicBezTo>
                        <a:pt x="5" y="16"/>
                        <a:pt x="8" y="18"/>
                        <a:pt x="9" y="16"/>
                      </a:cubicBezTo>
                      <a:cubicBezTo>
                        <a:pt x="9" y="13"/>
                        <a:pt x="9" y="12"/>
                        <a:pt x="10" y="11"/>
                      </a:cubicBezTo>
                      <a:cubicBezTo>
                        <a:pt x="11" y="9"/>
                        <a:pt x="13" y="9"/>
                        <a:pt x="13" y="6"/>
                      </a:cubicBezTo>
                      <a:cubicBezTo>
                        <a:pt x="13" y="3"/>
                        <a:pt x="13" y="1"/>
                        <a:pt x="12" y="1"/>
                      </a:cubicBezTo>
                      <a:cubicBezTo>
                        <a:pt x="10" y="0"/>
                        <a:pt x="8" y="1"/>
                        <a:pt x="7" y="3"/>
                      </a:cubicBezTo>
                      <a:cubicBezTo>
                        <a:pt x="7" y="3"/>
                        <a:pt x="1" y="2"/>
                        <a:pt x="4"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8" name="Freeform 314">
                  <a:extLst>
                    <a:ext uri="{FF2B5EF4-FFF2-40B4-BE49-F238E27FC236}">
                      <a16:creationId xmlns:a16="http://schemas.microsoft.com/office/drawing/2014/main" id="{35486CE9-1BC6-4905-9290-96AABBE6BE07}"/>
                    </a:ext>
                  </a:extLst>
                </p:cNvPr>
                <p:cNvSpPr>
                  <a:spLocks/>
                </p:cNvSpPr>
                <p:nvPr/>
              </p:nvSpPr>
              <p:spPr bwMode="auto">
                <a:xfrm>
                  <a:off x="4932795" y="2895745"/>
                  <a:ext cx="15002" cy="7501"/>
                </a:xfrm>
                <a:custGeom>
                  <a:avLst/>
                  <a:gdLst>
                    <a:gd name="T0" fmla="*/ 6 w 12"/>
                    <a:gd name="T1" fmla="*/ 1 h 6"/>
                    <a:gd name="T2" fmla="*/ 12 w 12"/>
                    <a:gd name="T3" fmla="*/ 2 h 6"/>
                    <a:gd name="T4" fmla="*/ 9 w 12"/>
                    <a:gd name="T5" fmla="*/ 6 h 6"/>
                    <a:gd name="T6" fmla="*/ 2 w 12"/>
                    <a:gd name="T7" fmla="*/ 2 h 6"/>
                    <a:gd name="T8" fmla="*/ 6 w 12"/>
                    <a:gd name="T9" fmla="*/ 1 h 6"/>
                  </a:gdLst>
                  <a:ahLst/>
                  <a:cxnLst>
                    <a:cxn ang="0">
                      <a:pos x="T0" y="T1"/>
                    </a:cxn>
                    <a:cxn ang="0">
                      <a:pos x="T2" y="T3"/>
                    </a:cxn>
                    <a:cxn ang="0">
                      <a:pos x="T4" y="T5"/>
                    </a:cxn>
                    <a:cxn ang="0">
                      <a:pos x="T6" y="T7"/>
                    </a:cxn>
                    <a:cxn ang="0">
                      <a:pos x="T8" y="T9"/>
                    </a:cxn>
                  </a:cxnLst>
                  <a:rect l="0" t="0" r="r" b="b"/>
                  <a:pathLst>
                    <a:path w="12" h="6">
                      <a:moveTo>
                        <a:pt x="6" y="1"/>
                      </a:moveTo>
                      <a:cubicBezTo>
                        <a:pt x="9" y="1"/>
                        <a:pt x="11" y="1"/>
                        <a:pt x="12" y="2"/>
                      </a:cubicBezTo>
                      <a:cubicBezTo>
                        <a:pt x="12" y="4"/>
                        <a:pt x="12" y="6"/>
                        <a:pt x="9" y="6"/>
                      </a:cubicBezTo>
                      <a:cubicBezTo>
                        <a:pt x="6" y="6"/>
                        <a:pt x="0" y="3"/>
                        <a:pt x="2" y="2"/>
                      </a:cubicBezTo>
                      <a:cubicBezTo>
                        <a:pt x="3" y="2"/>
                        <a:pt x="4" y="0"/>
                        <a:pt x="6" y="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9" name="Freeform 315">
                  <a:extLst>
                    <a:ext uri="{FF2B5EF4-FFF2-40B4-BE49-F238E27FC236}">
                      <a16:creationId xmlns:a16="http://schemas.microsoft.com/office/drawing/2014/main" id="{491447E9-4EF9-480F-93D0-BE1EACB06A87}"/>
                    </a:ext>
                  </a:extLst>
                </p:cNvPr>
                <p:cNvSpPr>
                  <a:spLocks/>
                </p:cNvSpPr>
                <p:nvPr/>
              </p:nvSpPr>
              <p:spPr bwMode="auto">
                <a:xfrm>
                  <a:off x="4967799" y="2881993"/>
                  <a:ext cx="7501" cy="13752"/>
                </a:xfrm>
                <a:custGeom>
                  <a:avLst/>
                  <a:gdLst>
                    <a:gd name="T0" fmla="*/ 1 w 6"/>
                    <a:gd name="T1" fmla="*/ 5 h 11"/>
                    <a:gd name="T2" fmla="*/ 3 w 6"/>
                    <a:gd name="T3" fmla="*/ 9 h 11"/>
                    <a:gd name="T4" fmla="*/ 6 w 6"/>
                    <a:gd name="T5" fmla="*/ 5 h 11"/>
                    <a:gd name="T6" fmla="*/ 0 w 6"/>
                    <a:gd name="T7" fmla="*/ 1 h 11"/>
                    <a:gd name="T8" fmla="*/ 1 w 6"/>
                    <a:gd name="T9" fmla="*/ 5 h 11"/>
                  </a:gdLst>
                  <a:ahLst/>
                  <a:cxnLst>
                    <a:cxn ang="0">
                      <a:pos x="T0" y="T1"/>
                    </a:cxn>
                    <a:cxn ang="0">
                      <a:pos x="T2" y="T3"/>
                    </a:cxn>
                    <a:cxn ang="0">
                      <a:pos x="T4" y="T5"/>
                    </a:cxn>
                    <a:cxn ang="0">
                      <a:pos x="T6" y="T7"/>
                    </a:cxn>
                    <a:cxn ang="0">
                      <a:pos x="T8" y="T9"/>
                    </a:cxn>
                  </a:cxnLst>
                  <a:rect l="0" t="0" r="r" b="b"/>
                  <a:pathLst>
                    <a:path w="6" h="11">
                      <a:moveTo>
                        <a:pt x="1" y="5"/>
                      </a:moveTo>
                      <a:cubicBezTo>
                        <a:pt x="2" y="6"/>
                        <a:pt x="2" y="11"/>
                        <a:pt x="3" y="9"/>
                      </a:cubicBezTo>
                      <a:cubicBezTo>
                        <a:pt x="5" y="8"/>
                        <a:pt x="5" y="7"/>
                        <a:pt x="6" y="5"/>
                      </a:cubicBezTo>
                      <a:cubicBezTo>
                        <a:pt x="6" y="2"/>
                        <a:pt x="0" y="0"/>
                        <a:pt x="0" y="1"/>
                      </a:cubicBezTo>
                      <a:cubicBezTo>
                        <a:pt x="0" y="3"/>
                        <a:pt x="1" y="3"/>
                        <a:pt x="1" y="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0" name="Freeform 337">
                  <a:extLst>
                    <a:ext uri="{FF2B5EF4-FFF2-40B4-BE49-F238E27FC236}">
                      <a16:creationId xmlns:a16="http://schemas.microsoft.com/office/drawing/2014/main" id="{16410885-4E5D-45C5-BA2B-4C3B9FB9D576}"/>
                    </a:ext>
                  </a:extLst>
                </p:cNvPr>
                <p:cNvSpPr>
                  <a:spLocks/>
                </p:cNvSpPr>
                <p:nvPr/>
              </p:nvSpPr>
              <p:spPr bwMode="auto">
                <a:xfrm>
                  <a:off x="4650267" y="2916997"/>
                  <a:ext cx="15002" cy="18752"/>
                </a:xfrm>
                <a:custGeom>
                  <a:avLst/>
                  <a:gdLst>
                    <a:gd name="T0" fmla="*/ 1 w 12"/>
                    <a:gd name="T1" fmla="*/ 7 h 15"/>
                    <a:gd name="T2" fmla="*/ 2 w 12"/>
                    <a:gd name="T3" fmla="*/ 13 h 15"/>
                    <a:gd name="T4" fmla="*/ 6 w 12"/>
                    <a:gd name="T5" fmla="*/ 14 h 15"/>
                    <a:gd name="T6" fmla="*/ 11 w 12"/>
                    <a:gd name="T7" fmla="*/ 9 h 15"/>
                    <a:gd name="T8" fmla="*/ 7 w 12"/>
                    <a:gd name="T9" fmla="*/ 4 h 15"/>
                    <a:gd name="T10" fmla="*/ 0 w 12"/>
                    <a:gd name="T11" fmla="*/ 2 h 15"/>
                    <a:gd name="T12" fmla="*/ 1 w 12"/>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2" h="15">
                      <a:moveTo>
                        <a:pt x="1" y="7"/>
                      </a:moveTo>
                      <a:cubicBezTo>
                        <a:pt x="1" y="9"/>
                        <a:pt x="1" y="11"/>
                        <a:pt x="2" y="13"/>
                      </a:cubicBezTo>
                      <a:cubicBezTo>
                        <a:pt x="3" y="14"/>
                        <a:pt x="3" y="15"/>
                        <a:pt x="6" y="14"/>
                      </a:cubicBezTo>
                      <a:cubicBezTo>
                        <a:pt x="10" y="12"/>
                        <a:pt x="12" y="13"/>
                        <a:pt x="11" y="9"/>
                      </a:cubicBezTo>
                      <a:cubicBezTo>
                        <a:pt x="10" y="6"/>
                        <a:pt x="11" y="5"/>
                        <a:pt x="7" y="4"/>
                      </a:cubicBezTo>
                      <a:cubicBezTo>
                        <a:pt x="4" y="2"/>
                        <a:pt x="1" y="0"/>
                        <a:pt x="0" y="2"/>
                      </a:cubicBezTo>
                      <a:cubicBezTo>
                        <a:pt x="0" y="5"/>
                        <a:pt x="0" y="6"/>
                        <a:pt x="1" y="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1" name="Freeform 441">
                  <a:extLst>
                    <a:ext uri="{FF2B5EF4-FFF2-40B4-BE49-F238E27FC236}">
                      <a16:creationId xmlns:a16="http://schemas.microsoft.com/office/drawing/2014/main" id="{51050345-F0B8-4364-8DF6-7BEDAD43EA40}"/>
                    </a:ext>
                  </a:extLst>
                </p:cNvPr>
                <p:cNvSpPr>
                  <a:spLocks/>
                </p:cNvSpPr>
                <p:nvPr/>
              </p:nvSpPr>
              <p:spPr bwMode="auto">
                <a:xfrm>
                  <a:off x="3840184" y="2924497"/>
                  <a:ext cx="363787" cy="285029"/>
                </a:xfrm>
                <a:custGeom>
                  <a:avLst/>
                  <a:gdLst>
                    <a:gd name="T0" fmla="*/ 293 w 296"/>
                    <a:gd name="T1" fmla="*/ 103 h 232"/>
                    <a:gd name="T2" fmla="*/ 290 w 296"/>
                    <a:gd name="T3" fmla="*/ 109 h 232"/>
                    <a:gd name="T4" fmla="*/ 282 w 296"/>
                    <a:gd name="T5" fmla="*/ 109 h 232"/>
                    <a:gd name="T6" fmla="*/ 265 w 296"/>
                    <a:gd name="T7" fmla="*/ 107 h 232"/>
                    <a:gd name="T8" fmla="*/ 257 w 296"/>
                    <a:gd name="T9" fmla="*/ 107 h 232"/>
                    <a:gd name="T10" fmla="*/ 251 w 296"/>
                    <a:gd name="T11" fmla="*/ 110 h 232"/>
                    <a:gd name="T12" fmla="*/ 243 w 296"/>
                    <a:gd name="T13" fmla="*/ 121 h 232"/>
                    <a:gd name="T14" fmla="*/ 227 w 296"/>
                    <a:gd name="T15" fmla="*/ 121 h 232"/>
                    <a:gd name="T16" fmla="*/ 230 w 296"/>
                    <a:gd name="T17" fmla="*/ 129 h 232"/>
                    <a:gd name="T18" fmla="*/ 231 w 296"/>
                    <a:gd name="T19" fmla="*/ 140 h 232"/>
                    <a:gd name="T20" fmla="*/ 213 w 296"/>
                    <a:gd name="T21" fmla="*/ 150 h 232"/>
                    <a:gd name="T22" fmla="*/ 196 w 296"/>
                    <a:gd name="T23" fmla="*/ 157 h 232"/>
                    <a:gd name="T24" fmla="*/ 187 w 296"/>
                    <a:gd name="T25" fmla="*/ 170 h 232"/>
                    <a:gd name="T26" fmla="*/ 165 w 296"/>
                    <a:gd name="T27" fmla="*/ 174 h 232"/>
                    <a:gd name="T28" fmla="*/ 157 w 296"/>
                    <a:gd name="T29" fmla="*/ 181 h 232"/>
                    <a:gd name="T30" fmla="*/ 141 w 296"/>
                    <a:gd name="T31" fmla="*/ 181 h 232"/>
                    <a:gd name="T32" fmla="*/ 130 w 296"/>
                    <a:gd name="T33" fmla="*/ 188 h 232"/>
                    <a:gd name="T34" fmla="*/ 118 w 296"/>
                    <a:gd name="T35" fmla="*/ 196 h 232"/>
                    <a:gd name="T36" fmla="*/ 109 w 296"/>
                    <a:gd name="T37" fmla="*/ 207 h 232"/>
                    <a:gd name="T38" fmla="*/ 107 w 296"/>
                    <a:gd name="T39" fmla="*/ 232 h 232"/>
                    <a:gd name="T40" fmla="*/ 1 w 296"/>
                    <a:gd name="T41" fmla="*/ 231 h 232"/>
                    <a:gd name="T42" fmla="*/ 7 w 296"/>
                    <a:gd name="T43" fmla="*/ 224 h 232"/>
                    <a:gd name="T44" fmla="*/ 29 w 296"/>
                    <a:gd name="T45" fmla="*/ 219 h 232"/>
                    <a:gd name="T46" fmla="*/ 44 w 296"/>
                    <a:gd name="T47" fmla="*/ 212 h 232"/>
                    <a:gd name="T48" fmla="*/ 59 w 296"/>
                    <a:gd name="T49" fmla="*/ 200 h 232"/>
                    <a:gd name="T50" fmla="*/ 74 w 296"/>
                    <a:gd name="T51" fmla="*/ 184 h 232"/>
                    <a:gd name="T52" fmla="*/ 85 w 296"/>
                    <a:gd name="T53" fmla="*/ 169 h 232"/>
                    <a:gd name="T54" fmla="*/ 89 w 296"/>
                    <a:gd name="T55" fmla="*/ 159 h 232"/>
                    <a:gd name="T56" fmla="*/ 86 w 296"/>
                    <a:gd name="T57" fmla="*/ 151 h 232"/>
                    <a:gd name="T58" fmla="*/ 86 w 296"/>
                    <a:gd name="T59" fmla="*/ 132 h 232"/>
                    <a:gd name="T60" fmla="*/ 90 w 296"/>
                    <a:gd name="T61" fmla="*/ 118 h 232"/>
                    <a:gd name="T62" fmla="*/ 100 w 296"/>
                    <a:gd name="T63" fmla="*/ 105 h 232"/>
                    <a:gd name="T64" fmla="*/ 105 w 296"/>
                    <a:gd name="T65" fmla="*/ 88 h 232"/>
                    <a:gd name="T66" fmla="*/ 115 w 296"/>
                    <a:gd name="T67" fmla="*/ 79 h 232"/>
                    <a:gd name="T68" fmla="*/ 128 w 296"/>
                    <a:gd name="T69" fmla="*/ 72 h 232"/>
                    <a:gd name="T70" fmla="*/ 140 w 296"/>
                    <a:gd name="T71" fmla="*/ 67 h 232"/>
                    <a:gd name="T72" fmla="*/ 152 w 296"/>
                    <a:gd name="T73" fmla="*/ 59 h 232"/>
                    <a:gd name="T74" fmla="*/ 162 w 296"/>
                    <a:gd name="T75" fmla="*/ 50 h 232"/>
                    <a:gd name="T76" fmla="*/ 177 w 296"/>
                    <a:gd name="T77" fmla="*/ 32 h 232"/>
                    <a:gd name="T78" fmla="*/ 181 w 296"/>
                    <a:gd name="T79" fmla="*/ 15 h 232"/>
                    <a:gd name="T80" fmla="*/ 187 w 296"/>
                    <a:gd name="T81" fmla="*/ 4 h 232"/>
                    <a:gd name="T82" fmla="*/ 199 w 296"/>
                    <a:gd name="T83" fmla="*/ 2 h 232"/>
                    <a:gd name="T84" fmla="*/ 203 w 296"/>
                    <a:gd name="T85" fmla="*/ 11 h 232"/>
                    <a:gd name="T86" fmla="*/ 218 w 296"/>
                    <a:gd name="T87" fmla="*/ 23 h 232"/>
                    <a:gd name="T88" fmla="*/ 242 w 296"/>
                    <a:gd name="T89" fmla="*/ 23 h 232"/>
                    <a:gd name="T90" fmla="*/ 252 w 296"/>
                    <a:gd name="T91" fmla="*/ 17 h 232"/>
                    <a:gd name="T92" fmla="*/ 258 w 296"/>
                    <a:gd name="T93" fmla="*/ 13 h 232"/>
                    <a:gd name="T94" fmla="*/ 270 w 296"/>
                    <a:gd name="T95" fmla="*/ 24 h 232"/>
                    <a:gd name="T96" fmla="*/ 272 w 296"/>
                    <a:gd name="T97" fmla="*/ 24 h 232"/>
                    <a:gd name="T98" fmla="*/ 276 w 296"/>
                    <a:gd name="T99" fmla="*/ 28 h 232"/>
                    <a:gd name="T100" fmla="*/ 283 w 296"/>
                    <a:gd name="T101" fmla="*/ 40 h 232"/>
                    <a:gd name="T102" fmla="*/ 283 w 296"/>
                    <a:gd name="T103" fmla="*/ 59 h 232"/>
                    <a:gd name="T104" fmla="*/ 285 w 296"/>
                    <a:gd name="T105" fmla="*/ 71 h 232"/>
                    <a:gd name="T106" fmla="*/ 287 w 296"/>
                    <a:gd name="T107" fmla="*/ 84 h 232"/>
                    <a:gd name="T108" fmla="*/ 293 w 296"/>
                    <a:gd name="T109" fmla="*/ 93 h 232"/>
                    <a:gd name="T110" fmla="*/ 293 w 296"/>
                    <a:gd name="T111" fmla="*/ 10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6" h="232">
                      <a:moveTo>
                        <a:pt x="293" y="103"/>
                      </a:moveTo>
                      <a:cubicBezTo>
                        <a:pt x="291" y="105"/>
                        <a:pt x="295" y="109"/>
                        <a:pt x="290" y="109"/>
                      </a:cubicBezTo>
                      <a:cubicBezTo>
                        <a:pt x="284" y="110"/>
                        <a:pt x="289" y="111"/>
                        <a:pt x="282" y="109"/>
                      </a:cubicBezTo>
                      <a:cubicBezTo>
                        <a:pt x="276" y="108"/>
                        <a:pt x="268" y="107"/>
                        <a:pt x="265" y="107"/>
                      </a:cubicBezTo>
                      <a:cubicBezTo>
                        <a:pt x="262" y="107"/>
                        <a:pt x="259" y="105"/>
                        <a:pt x="257" y="107"/>
                      </a:cubicBezTo>
                      <a:cubicBezTo>
                        <a:pt x="256" y="109"/>
                        <a:pt x="252" y="105"/>
                        <a:pt x="251" y="110"/>
                      </a:cubicBezTo>
                      <a:cubicBezTo>
                        <a:pt x="250" y="115"/>
                        <a:pt x="245" y="120"/>
                        <a:pt x="243" y="121"/>
                      </a:cubicBezTo>
                      <a:cubicBezTo>
                        <a:pt x="241" y="122"/>
                        <a:pt x="228" y="119"/>
                        <a:pt x="227" y="121"/>
                      </a:cubicBezTo>
                      <a:cubicBezTo>
                        <a:pt x="227" y="123"/>
                        <a:pt x="230" y="124"/>
                        <a:pt x="230" y="129"/>
                      </a:cubicBezTo>
                      <a:cubicBezTo>
                        <a:pt x="230" y="134"/>
                        <a:pt x="239" y="138"/>
                        <a:pt x="231" y="140"/>
                      </a:cubicBezTo>
                      <a:cubicBezTo>
                        <a:pt x="222" y="142"/>
                        <a:pt x="217" y="148"/>
                        <a:pt x="213" y="150"/>
                      </a:cubicBezTo>
                      <a:cubicBezTo>
                        <a:pt x="210" y="152"/>
                        <a:pt x="203" y="149"/>
                        <a:pt x="196" y="157"/>
                      </a:cubicBezTo>
                      <a:cubicBezTo>
                        <a:pt x="190" y="164"/>
                        <a:pt x="196" y="168"/>
                        <a:pt x="187" y="170"/>
                      </a:cubicBezTo>
                      <a:cubicBezTo>
                        <a:pt x="178" y="172"/>
                        <a:pt x="166" y="171"/>
                        <a:pt x="165" y="174"/>
                      </a:cubicBezTo>
                      <a:cubicBezTo>
                        <a:pt x="163" y="178"/>
                        <a:pt x="162" y="181"/>
                        <a:pt x="157" y="181"/>
                      </a:cubicBezTo>
                      <a:cubicBezTo>
                        <a:pt x="153" y="180"/>
                        <a:pt x="146" y="179"/>
                        <a:pt x="141" y="181"/>
                      </a:cubicBezTo>
                      <a:cubicBezTo>
                        <a:pt x="136" y="183"/>
                        <a:pt x="137" y="184"/>
                        <a:pt x="130" y="188"/>
                      </a:cubicBezTo>
                      <a:cubicBezTo>
                        <a:pt x="122" y="192"/>
                        <a:pt x="124" y="192"/>
                        <a:pt x="118" y="196"/>
                      </a:cubicBezTo>
                      <a:cubicBezTo>
                        <a:pt x="113" y="201"/>
                        <a:pt x="109" y="207"/>
                        <a:pt x="109" y="207"/>
                      </a:cubicBezTo>
                      <a:cubicBezTo>
                        <a:pt x="107" y="232"/>
                        <a:pt x="107" y="232"/>
                        <a:pt x="107" y="232"/>
                      </a:cubicBezTo>
                      <a:cubicBezTo>
                        <a:pt x="1" y="231"/>
                        <a:pt x="1" y="231"/>
                        <a:pt x="1" y="231"/>
                      </a:cubicBezTo>
                      <a:cubicBezTo>
                        <a:pt x="4" y="226"/>
                        <a:pt x="0" y="224"/>
                        <a:pt x="7" y="224"/>
                      </a:cubicBezTo>
                      <a:cubicBezTo>
                        <a:pt x="16" y="224"/>
                        <a:pt x="22" y="222"/>
                        <a:pt x="29" y="219"/>
                      </a:cubicBezTo>
                      <a:cubicBezTo>
                        <a:pt x="37" y="216"/>
                        <a:pt x="39" y="217"/>
                        <a:pt x="44" y="212"/>
                      </a:cubicBezTo>
                      <a:cubicBezTo>
                        <a:pt x="50" y="207"/>
                        <a:pt x="51" y="203"/>
                        <a:pt x="59" y="200"/>
                      </a:cubicBezTo>
                      <a:cubicBezTo>
                        <a:pt x="67" y="197"/>
                        <a:pt x="68" y="194"/>
                        <a:pt x="74" y="184"/>
                      </a:cubicBezTo>
                      <a:cubicBezTo>
                        <a:pt x="79" y="174"/>
                        <a:pt x="81" y="175"/>
                        <a:pt x="85" y="169"/>
                      </a:cubicBezTo>
                      <a:cubicBezTo>
                        <a:pt x="88" y="164"/>
                        <a:pt x="89" y="163"/>
                        <a:pt x="89" y="159"/>
                      </a:cubicBezTo>
                      <a:cubicBezTo>
                        <a:pt x="89" y="154"/>
                        <a:pt x="88" y="163"/>
                        <a:pt x="86" y="151"/>
                      </a:cubicBezTo>
                      <a:cubicBezTo>
                        <a:pt x="84" y="140"/>
                        <a:pt x="86" y="139"/>
                        <a:pt x="86" y="132"/>
                      </a:cubicBezTo>
                      <a:cubicBezTo>
                        <a:pt x="87" y="126"/>
                        <a:pt x="86" y="122"/>
                        <a:pt x="90" y="118"/>
                      </a:cubicBezTo>
                      <a:cubicBezTo>
                        <a:pt x="95" y="113"/>
                        <a:pt x="98" y="109"/>
                        <a:pt x="100" y="105"/>
                      </a:cubicBezTo>
                      <a:cubicBezTo>
                        <a:pt x="102" y="101"/>
                        <a:pt x="101" y="92"/>
                        <a:pt x="105" y="88"/>
                      </a:cubicBezTo>
                      <a:cubicBezTo>
                        <a:pt x="109" y="84"/>
                        <a:pt x="108" y="83"/>
                        <a:pt x="115" y="79"/>
                      </a:cubicBezTo>
                      <a:cubicBezTo>
                        <a:pt x="123" y="75"/>
                        <a:pt x="119" y="76"/>
                        <a:pt x="128" y="72"/>
                      </a:cubicBezTo>
                      <a:cubicBezTo>
                        <a:pt x="137" y="68"/>
                        <a:pt x="133" y="69"/>
                        <a:pt x="140" y="67"/>
                      </a:cubicBezTo>
                      <a:cubicBezTo>
                        <a:pt x="147" y="64"/>
                        <a:pt x="146" y="64"/>
                        <a:pt x="152" y="59"/>
                      </a:cubicBezTo>
                      <a:cubicBezTo>
                        <a:pt x="158" y="54"/>
                        <a:pt x="154" y="57"/>
                        <a:pt x="162" y="50"/>
                      </a:cubicBezTo>
                      <a:cubicBezTo>
                        <a:pt x="171" y="43"/>
                        <a:pt x="174" y="39"/>
                        <a:pt x="177" y="32"/>
                      </a:cubicBezTo>
                      <a:cubicBezTo>
                        <a:pt x="180" y="25"/>
                        <a:pt x="181" y="20"/>
                        <a:pt x="181" y="15"/>
                      </a:cubicBezTo>
                      <a:cubicBezTo>
                        <a:pt x="182" y="9"/>
                        <a:pt x="181" y="4"/>
                        <a:pt x="187" y="4"/>
                      </a:cubicBezTo>
                      <a:cubicBezTo>
                        <a:pt x="192" y="4"/>
                        <a:pt x="195" y="0"/>
                        <a:pt x="199" y="2"/>
                      </a:cubicBezTo>
                      <a:cubicBezTo>
                        <a:pt x="203" y="4"/>
                        <a:pt x="196" y="3"/>
                        <a:pt x="203" y="11"/>
                      </a:cubicBezTo>
                      <a:cubicBezTo>
                        <a:pt x="210" y="19"/>
                        <a:pt x="212" y="23"/>
                        <a:pt x="218" y="23"/>
                      </a:cubicBezTo>
                      <a:cubicBezTo>
                        <a:pt x="223" y="23"/>
                        <a:pt x="236" y="25"/>
                        <a:pt x="242" y="23"/>
                      </a:cubicBezTo>
                      <a:cubicBezTo>
                        <a:pt x="249" y="20"/>
                        <a:pt x="252" y="19"/>
                        <a:pt x="252" y="17"/>
                      </a:cubicBezTo>
                      <a:cubicBezTo>
                        <a:pt x="252" y="14"/>
                        <a:pt x="258" y="9"/>
                        <a:pt x="258" y="13"/>
                      </a:cubicBezTo>
                      <a:cubicBezTo>
                        <a:pt x="259" y="18"/>
                        <a:pt x="266" y="23"/>
                        <a:pt x="270" y="24"/>
                      </a:cubicBezTo>
                      <a:cubicBezTo>
                        <a:pt x="270" y="24"/>
                        <a:pt x="271" y="24"/>
                        <a:pt x="272" y="24"/>
                      </a:cubicBezTo>
                      <a:cubicBezTo>
                        <a:pt x="273" y="25"/>
                        <a:pt x="274" y="26"/>
                        <a:pt x="276" y="28"/>
                      </a:cubicBezTo>
                      <a:cubicBezTo>
                        <a:pt x="279" y="32"/>
                        <a:pt x="284" y="32"/>
                        <a:pt x="283" y="40"/>
                      </a:cubicBezTo>
                      <a:cubicBezTo>
                        <a:pt x="282" y="48"/>
                        <a:pt x="281" y="51"/>
                        <a:pt x="283" y="59"/>
                      </a:cubicBezTo>
                      <a:cubicBezTo>
                        <a:pt x="285" y="66"/>
                        <a:pt x="284" y="64"/>
                        <a:pt x="285" y="71"/>
                      </a:cubicBezTo>
                      <a:cubicBezTo>
                        <a:pt x="285" y="78"/>
                        <a:pt x="281" y="76"/>
                        <a:pt x="287" y="84"/>
                      </a:cubicBezTo>
                      <a:cubicBezTo>
                        <a:pt x="293" y="91"/>
                        <a:pt x="291" y="91"/>
                        <a:pt x="293" y="93"/>
                      </a:cubicBezTo>
                      <a:cubicBezTo>
                        <a:pt x="296" y="96"/>
                        <a:pt x="295" y="101"/>
                        <a:pt x="293" y="10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2" name="Freeform 442">
                  <a:extLst>
                    <a:ext uri="{FF2B5EF4-FFF2-40B4-BE49-F238E27FC236}">
                      <a16:creationId xmlns:a16="http://schemas.microsoft.com/office/drawing/2014/main" id="{022091FF-BFBE-4E3B-93B4-1F6D635C3730}"/>
                    </a:ext>
                  </a:extLst>
                </p:cNvPr>
                <p:cNvSpPr>
                  <a:spLocks/>
                </p:cNvSpPr>
                <p:nvPr/>
              </p:nvSpPr>
              <p:spPr bwMode="auto">
                <a:xfrm>
                  <a:off x="3713921" y="3208277"/>
                  <a:ext cx="260026" cy="222523"/>
                </a:xfrm>
                <a:custGeom>
                  <a:avLst/>
                  <a:gdLst>
                    <a:gd name="T0" fmla="*/ 212 w 212"/>
                    <a:gd name="T1" fmla="*/ 1 h 181"/>
                    <a:gd name="T2" fmla="*/ 211 w 212"/>
                    <a:gd name="T3" fmla="*/ 10 h 181"/>
                    <a:gd name="T4" fmla="*/ 211 w 212"/>
                    <a:gd name="T5" fmla="*/ 11 h 181"/>
                    <a:gd name="T6" fmla="*/ 210 w 212"/>
                    <a:gd name="T7" fmla="*/ 47 h 181"/>
                    <a:gd name="T8" fmla="*/ 129 w 212"/>
                    <a:gd name="T9" fmla="*/ 49 h 181"/>
                    <a:gd name="T10" fmla="*/ 126 w 212"/>
                    <a:gd name="T11" fmla="*/ 73 h 181"/>
                    <a:gd name="T12" fmla="*/ 127 w 212"/>
                    <a:gd name="T13" fmla="*/ 115 h 181"/>
                    <a:gd name="T14" fmla="*/ 116 w 212"/>
                    <a:gd name="T15" fmla="*/ 122 h 181"/>
                    <a:gd name="T16" fmla="*/ 100 w 212"/>
                    <a:gd name="T17" fmla="*/ 134 h 181"/>
                    <a:gd name="T18" fmla="*/ 101 w 212"/>
                    <a:gd name="T19" fmla="*/ 146 h 181"/>
                    <a:gd name="T20" fmla="*/ 99 w 212"/>
                    <a:gd name="T21" fmla="*/ 181 h 181"/>
                    <a:gd name="T22" fmla="*/ 1 w 212"/>
                    <a:gd name="T23" fmla="*/ 178 h 181"/>
                    <a:gd name="T24" fmla="*/ 3 w 212"/>
                    <a:gd name="T25" fmla="*/ 165 h 181"/>
                    <a:gd name="T26" fmla="*/ 14 w 212"/>
                    <a:gd name="T27" fmla="*/ 149 h 181"/>
                    <a:gd name="T28" fmla="*/ 22 w 212"/>
                    <a:gd name="T29" fmla="*/ 133 h 181"/>
                    <a:gd name="T30" fmla="*/ 27 w 212"/>
                    <a:gd name="T31" fmla="*/ 122 h 181"/>
                    <a:gd name="T32" fmla="*/ 34 w 212"/>
                    <a:gd name="T33" fmla="*/ 111 h 181"/>
                    <a:gd name="T34" fmla="*/ 38 w 212"/>
                    <a:gd name="T35" fmla="*/ 100 h 181"/>
                    <a:gd name="T36" fmla="*/ 49 w 212"/>
                    <a:gd name="T37" fmla="*/ 90 h 181"/>
                    <a:gd name="T38" fmla="*/ 58 w 212"/>
                    <a:gd name="T39" fmla="*/ 73 h 181"/>
                    <a:gd name="T40" fmla="*/ 65 w 212"/>
                    <a:gd name="T41" fmla="*/ 51 h 181"/>
                    <a:gd name="T42" fmla="*/ 73 w 212"/>
                    <a:gd name="T43" fmla="*/ 39 h 181"/>
                    <a:gd name="T44" fmla="*/ 87 w 212"/>
                    <a:gd name="T45" fmla="*/ 29 h 181"/>
                    <a:gd name="T46" fmla="*/ 95 w 212"/>
                    <a:gd name="T47" fmla="*/ 19 h 181"/>
                    <a:gd name="T48" fmla="*/ 102 w 212"/>
                    <a:gd name="T49" fmla="*/ 1 h 181"/>
                    <a:gd name="T50" fmla="*/ 104 w 212"/>
                    <a:gd name="T51" fmla="*/ 0 h 181"/>
                    <a:gd name="T52" fmla="*/ 210 w 212"/>
                    <a:gd name="T53" fmla="*/ 1 h 181"/>
                    <a:gd name="T54" fmla="*/ 212 w 212"/>
                    <a:gd name="T55" fmla="*/ 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2" h="181">
                      <a:moveTo>
                        <a:pt x="212" y="1"/>
                      </a:moveTo>
                      <a:cubicBezTo>
                        <a:pt x="211" y="10"/>
                        <a:pt x="211" y="10"/>
                        <a:pt x="211" y="10"/>
                      </a:cubicBezTo>
                      <a:cubicBezTo>
                        <a:pt x="211" y="11"/>
                        <a:pt x="211" y="11"/>
                        <a:pt x="211" y="11"/>
                      </a:cubicBezTo>
                      <a:cubicBezTo>
                        <a:pt x="210" y="47"/>
                        <a:pt x="210" y="47"/>
                        <a:pt x="210" y="47"/>
                      </a:cubicBezTo>
                      <a:cubicBezTo>
                        <a:pt x="129" y="49"/>
                        <a:pt x="129" y="49"/>
                        <a:pt x="129" y="49"/>
                      </a:cubicBezTo>
                      <a:cubicBezTo>
                        <a:pt x="126" y="73"/>
                        <a:pt x="126" y="73"/>
                        <a:pt x="126" y="73"/>
                      </a:cubicBezTo>
                      <a:cubicBezTo>
                        <a:pt x="126" y="73"/>
                        <a:pt x="126" y="111"/>
                        <a:pt x="127" y="115"/>
                      </a:cubicBezTo>
                      <a:cubicBezTo>
                        <a:pt x="128" y="120"/>
                        <a:pt x="123" y="120"/>
                        <a:pt x="116" y="122"/>
                      </a:cubicBezTo>
                      <a:cubicBezTo>
                        <a:pt x="110" y="125"/>
                        <a:pt x="108" y="130"/>
                        <a:pt x="100" y="134"/>
                      </a:cubicBezTo>
                      <a:cubicBezTo>
                        <a:pt x="92" y="138"/>
                        <a:pt x="101" y="146"/>
                        <a:pt x="101" y="146"/>
                      </a:cubicBezTo>
                      <a:cubicBezTo>
                        <a:pt x="99" y="181"/>
                        <a:pt x="99" y="181"/>
                        <a:pt x="99" y="181"/>
                      </a:cubicBezTo>
                      <a:cubicBezTo>
                        <a:pt x="1" y="178"/>
                        <a:pt x="1" y="178"/>
                        <a:pt x="1" y="178"/>
                      </a:cubicBezTo>
                      <a:cubicBezTo>
                        <a:pt x="0" y="174"/>
                        <a:pt x="0" y="169"/>
                        <a:pt x="3" y="165"/>
                      </a:cubicBezTo>
                      <a:cubicBezTo>
                        <a:pt x="7" y="157"/>
                        <a:pt x="11" y="152"/>
                        <a:pt x="14" y="149"/>
                      </a:cubicBezTo>
                      <a:cubicBezTo>
                        <a:pt x="17" y="147"/>
                        <a:pt x="21" y="136"/>
                        <a:pt x="22" y="133"/>
                      </a:cubicBezTo>
                      <a:cubicBezTo>
                        <a:pt x="22" y="131"/>
                        <a:pt x="22" y="128"/>
                        <a:pt x="27" y="122"/>
                      </a:cubicBezTo>
                      <a:cubicBezTo>
                        <a:pt x="32" y="116"/>
                        <a:pt x="31" y="121"/>
                        <a:pt x="34" y="111"/>
                      </a:cubicBezTo>
                      <a:cubicBezTo>
                        <a:pt x="36" y="101"/>
                        <a:pt x="32" y="104"/>
                        <a:pt x="38" y="100"/>
                      </a:cubicBezTo>
                      <a:cubicBezTo>
                        <a:pt x="45" y="96"/>
                        <a:pt x="44" y="98"/>
                        <a:pt x="49" y="90"/>
                      </a:cubicBezTo>
                      <a:cubicBezTo>
                        <a:pt x="54" y="82"/>
                        <a:pt x="55" y="85"/>
                        <a:pt x="58" y="73"/>
                      </a:cubicBezTo>
                      <a:cubicBezTo>
                        <a:pt x="61" y="60"/>
                        <a:pt x="60" y="55"/>
                        <a:pt x="65" y="51"/>
                      </a:cubicBezTo>
                      <a:cubicBezTo>
                        <a:pt x="69" y="47"/>
                        <a:pt x="64" y="44"/>
                        <a:pt x="73" y="39"/>
                      </a:cubicBezTo>
                      <a:cubicBezTo>
                        <a:pt x="82" y="34"/>
                        <a:pt x="81" y="35"/>
                        <a:pt x="87" y="29"/>
                      </a:cubicBezTo>
                      <a:cubicBezTo>
                        <a:pt x="93" y="23"/>
                        <a:pt x="91" y="28"/>
                        <a:pt x="95" y="19"/>
                      </a:cubicBezTo>
                      <a:cubicBezTo>
                        <a:pt x="99" y="10"/>
                        <a:pt x="97" y="7"/>
                        <a:pt x="102" y="1"/>
                      </a:cubicBezTo>
                      <a:cubicBezTo>
                        <a:pt x="103" y="1"/>
                        <a:pt x="103" y="0"/>
                        <a:pt x="104" y="0"/>
                      </a:cubicBezTo>
                      <a:cubicBezTo>
                        <a:pt x="210" y="1"/>
                        <a:pt x="210" y="1"/>
                        <a:pt x="210" y="1"/>
                      </a:cubicBezTo>
                      <a:lnTo>
                        <a:pt x="212" y="1"/>
                      </a:ln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3" name="Freeform 443">
                  <a:extLst>
                    <a:ext uri="{FF2B5EF4-FFF2-40B4-BE49-F238E27FC236}">
                      <a16:creationId xmlns:a16="http://schemas.microsoft.com/office/drawing/2014/main" id="{EF43A853-B31E-4242-A7FF-1E6957D55430}"/>
                    </a:ext>
                  </a:extLst>
                </p:cNvPr>
                <p:cNvSpPr>
                  <a:spLocks/>
                </p:cNvSpPr>
                <p:nvPr/>
              </p:nvSpPr>
              <p:spPr bwMode="auto">
                <a:xfrm>
                  <a:off x="4452746" y="2875743"/>
                  <a:ext cx="122512" cy="246275"/>
                </a:xfrm>
                <a:custGeom>
                  <a:avLst/>
                  <a:gdLst>
                    <a:gd name="T0" fmla="*/ 85 w 100"/>
                    <a:gd name="T1" fmla="*/ 146 h 200"/>
                    <a:gd name="T2" fmla="*/ 71 w 100"/>
                    <a:gd name="T3" fmla="*/ 158 h 200"/>
                    <a:gd name="T4" fmla="*/ 68 w 100"/>
                    <a:gd name="T5" fmla="*/ 172 h 200"/>
                    <a:gd name="T6" fmla="*/ 65 w 100"/>
                    <a:gd name="T7" fmla="*/ 187 h 200"/>
                    <a:gd name="T8" fmla="*/ 51 w 100"/>
                    <a:gd name="T9" fmla="*/ 200 h 200"/>
                    <a:gd name="T10" fmla="*/ 49 w 100"/>
                    <a:gd name="T11" fmla="*/ 197 h 200"/>
                    <a:gd name="T12" fmla="*/ 46 w 100"/>
                    <a:gd name="T13" fmla="*/ 188 h 200"/>
                    <a:gd name="T14" fmla="*/ 43 w 100"/>
                    <a:gd name="T15" fmla="*/ 165 h 200"/>
                    <a:gd name="T16" fmla="*/ 39 w 100"/>
                    <a:gd name="T17" fmla="*/ 149 h 200"/>
                    <a:gd name="T18" fmla="*/ 29 w 100"/>
                    <a:gd name="T19" fmla="*/ 140 h 200"/>
                    <a:gd name="T20" fmla="*/ 22 w 100"/>
                    <a:gd name="T21" fmla="*/ 129 h 200"/>
                    <a:gd name="T22" fmla="*/ 11 w 100"/>
                    <a:gd name="T23" fmla="*/ 120 h 200"/>
                    <a:gd name="T24" fmla="*/ 3 w 100"/>
                    <a:gd name="T25" fmla="*/ 105 h 200"/>
                    <a:gd name="T26" fmla="*/ 3 w 100"/>
                    <a:gd name="T27" fmla="*/ 93 h 200"/>
                    <a:gd name="T28" fmla="*/ 14 w 100"/>
                    <a:gd name="T29" fmla="*/ 81 h 200"/>
                    <a:gd name="T30" fmla="*/ 21 w 100"/>
                    <a:gd name="T31" fmla="*/ 71 h 200"/>
                    <a:gd name="T32" fmla="*/ 21 w 100"/>
                    <a:gd name="T33" fmla="*/ 56 h 200"/>
                    <a:gd name="T34" fmla="*/ 19 w 100"/>
                    <a:gd name="T35" fmla="*/ 43 h 200"/>
                    <a:gd name="T36" fmla="*/ 21 w 100"/>
                    <a:gd name="T37" fmla="*/ 34 h 200"/>
                    <a:gd name="T38" fmla="*/ 19 w 100"/>
                    <a:gd name="T39" fmla="*/ 25 h 200"/>
                    <a:gd name="T40" fmla="*/ 27 w 100"/>
                    <a:gd name="T41" fmla="*/ 17 h 200"/>
                    <a:gd name="T42" fmla="*/ 30 w 100"/>
                    <a:gd name="T43" fmla="*/ 11 h 200"/>
                    <a:gd name="T44" fmla="*/ 40 w 100"/>
                    <a:gd name="T45" fmla="*/ 7 h 200"/>
                    <a:gd name="T46" fmla="*/ 51 w 100"/>
                    <a:gd name="T47" fmla="*/ 1 h 200"/>
                    <a:gd name="T48" fmla="*/ 58 w 100"/>
                    <a:gd name="T49" fmla="*/ 3 h 200"/>
                    <a:gd name="T50" fmla="*/ 67 w 100"/>
                    <a:gd name="T51" fmla="*/ 8 h 200"/>
                    <a:gd name="T52" fmla="*/ 70 w 100"/>
                    <a:gd name="T53" fmla="*/ 15 h 200"/>
                    <a:gd name="T54" fmla="*/ 83 w 100"/>
                    <a:gd name="T55" fmla="*/ 9 h 200"/>
                    <a:gd name="T56" fmla="*/ 87 w 100"/>
                    <a:gd name="T57" fmla="*/ 16 h 200"/>
                    <a:gd name="T58" fmla="*/ 77 w 100"/>
                    <a:gd name="T59" fmla="*/ 26 h 200"/>
                    <a:gd name="T60" fmla="*/ 72 w 100"/>
                    <a:gd name="T61" fmla="*/ 35 h 200"/>
                    <a:gd name="T62" fmla="*/ 75 w 100"/>
                    <a:gd name="T63" fmla="*/ 42 h 200"/>
                    <a:gd name="T64" fmla="*/ 86 w 100"/>
                    <a:gd name="T65" fmla="*/ 51 h 200"/>
                    <a:gd name="T66" fmla="*/ 82 w 100"/>
                    <a:gd name="T67" fmla="*/ 71 h 200"/>
                    <a:gd name="T68" fmla="*/ 74 w 100"/>
                    <a:gd name="T69" fmla="*/ 79 h 200"/>
                    <a:gd name="T70" fmla="*/ 63 w 100"/>
                    <a:gd name="T71" fmla="*/ 88 h 200"/>
                    <a:gd name="T72" fmla="*/ 63 w 100"/>
                    <a:gd name="T73" fmla="*/ 97 h 200"/>
                    <a:gd name="T74" fmla="*/ 74 w 100"/>
                    <a:gd name="T75" fmla="*/ 104 h 200"/>
                    <a:gd name="T76" fmla="*/ 78 w 100"/>
                    <a:gd name="T77" fmla="*/ 102 h 200"/>
                    <a:gd name="T78" fmla="*/ 82 w 100"/>
                    <a:gd name="T79" fmla="*/ 97 h 200"/>
                    <a:gd name="T80" fmla="*/ 85 w 100"/>
                    <a:gd name="T81" fmla="*/ 98 h 200"/>
                    <a:gd name="T82" fmla="*/ 84 w 100"/>
                    <a:gd name="T83" fmla="*/ 104 h 200"/>
                    <a:gd name="T84" fmla="*/ 90 w 100"/>
                    <a:gd name="T85" fmla="*/ 108 h 200"/>
                    <a:gd name="T86" fmla="*/ 95 w 100"/>
                    <a:gd name="T87" fmla="*/ 117 h 200"/>
                    <a:gd name="T88" fmla="*/ 96 w 100"/>
                    <a:gd name="T89" fmla="*/ 117 h 200"/>
                    <a:gd name="T90" fmla="*/ 98 w 100"/>
                    <a:gd name="T91" fmla="*/ 136 h 200"/>
                    <a:gd name="T92" fmla="*/ 85 w 100"/>
                    <a:gd name="T93" fmla="*/ 14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200">
                      <a:moveTo>
                        <a:pt x="85" y="146"/>
                      </a:moveTo>
                      <a:cubicBezTo>
                        <a:pt x="79" y="148"/>
                        <a:pt x="74" y="157"/>
                        <a:pt x="71" y="158"/>
                      </a:cubicBezTo>
                      <a:cubicBezTo>
                        <a:pt x="68" y="159"/>
                        <a:pt x="63" y="165"/>
                        <a:pt x="68" y="172"/>
                      </a:cubicBezTo>
                      <a:cubicBezTo>
                        <a:pt x="72" y="180"/>
                        <a:pt x="69" y="183"/>
                        <a:pt x="65" y="187"/>
                      </a:cubicBezTo>
                      <a:cubicBezTo>
                        <a:pt x="61" y="191"/>
                        <a:pt x="59" y="196"/>
                        <a:pt x="51" y="200"/>
                      </a:cubicBezTo>
                      <a:cubicBezTo>
                        <a:pt x="49" y="198"/>
                        <a:pt x="49" y="198"/>
                        <a:pt x="49" y="197"/>
                      </a:cubicBezTo>
                      <a:cubicBezTo>
                        <a:pt x="49" y="196"/>
                        <a:pt x="47" y="194"/>
                        <a:pt x="46" y="188"/>
                      </a:cubicBezTo>
                      <a:cubicBezTo>
                        <a:pt x="45" y="183"/>
                        <a:pt x="45" y="176"/>
                        <a:pt x="43" y="165"/>
                      </a:cubicBezTo>
                      <a:cubicBezTo>
                        <a:pt x="41" y="155"/>
                        <a:pt x="40" y="158"/>
                        <a:pt x="39" y="149"/>
                      </a:cubicBezTo>
                      <a:cubicBezTo>
                        <a:pt x="38" y="140"/>
                        <a:pt x="33" y="143"/>
                        <a:pt x="29" y="140"/>
                      </a:cubicBezTo>
                      <a:cubicBezTo>
                        <a:pt x="24" y="136"/>
                        <a:pt x="23" y="134"/>
                        <a:pt x="22" y="129"/>
                      </a:cubicBezTo>
                      <a:cubicBezTo>
                        <a:pt x="21" y="125"/>
                        <a:pt x="17" y="125"/>
                        <a:pt x="11" y="120"/>
                      </a:cubicBezTo>
                      <a:cubicBezTo>
                        <a:pt x="6" y="116"/>
                        <a:pt x="6" y="111"/>
                        <a:pt x="3" y="105"/>
                      </a:cubicBezTo>
                      <a:cubicBezTo>
                        <a:pt x="0" y="100"/>
                        <a:pt x="3" y="99"/>
                        <a:pt x="3" y="93"/>
                      </a:cubicBezTo>
                      <a:cubicBezTo>
                        <a:pt x="3" y="88"/>
                        <a:pt x="6" y="88"/>
                        <a:pt x="14" y="81"/>
                      </a:cubicBezTo>
                      <a:cubicBezTo>
                        <a:pt x="22" y="75"/>
                        <a:pt x="17" y="76"/>
                        <a:pt x="21" y="71"/>
                      </a:cubicBezTo>
                      <a:cubicBezTo>
                        <a:pt x="26" y="66"/>
                        <a:pt x="21" y="65"/>
                        <a:pt x="21" y="56"/>
                      </a:cubicBezTo>
                      <a:cubicBezTo>
                        <a:pt x="21" y="47"/>
                        <a:pt x="21" y="46"/>
                        <a:pt x="19" y="43"/>
                      </a:cubicBezTo>
                      <a:cubicBezTo>
                        <a:pt x="17" y="40"/>
                        <a:pt x="17" y="40"/>
                        <a:pt x="21" y="34"/>
                      </a:cubicBezTo>
                      <a:cubicBezTo>
                        <a:pt x="25" y="29"/>
                        <a:pt x="22" y="28"/>
                        <a:pt x="19" y="25"/>
                      </a:cubicBezTo>
                      <a:cubicBezTo>
                        <a:pt x="16" y="22"/>
                        <a:pt x="22" y="19"/>
                        <a:pt x="27" y="17"/>
                      </a:cubicBezTo>
                      <a:cubicBezTo>
                        <a:pt x="30" y="15"/>
                        <a:pt x="30" y="13"/>
                        <a:pt x="30" y="11"/>
                      </a:cubicBezTo>
                      <a:cubicBezTo>
                        <a:pt x="33" y="11"/>
                        <a:pt x="36" y="10"/>
                        <a:pt x="40" y="7"/>
                      </a:cubicBezTo>
                      <a:cubicBezTo>
                        <a:pt x="47" y="3"/>
                        <a:pt x="49" y="0"/>
                        <a:pt x="51" y="1"/>
                      </a:cubicBezTo>
                      <a:cubicBezTo>
                        <a:pt x="52" y="2"/>
                        <a:pt x="53" y="1"/>
                        <a:pt x="58" y="3"/>
                      </a:cubicBezTo>
                      <a:cubicBezTo>
                        <a:pt x="63" y="4"/>
                        <a:pt x="66" y="3"/>
                        <a:pt x="67" y="8"/>
                      </a:cubicBezTo>
                      <a:cubicBezTo>
                        <a:pt x="68" y="12"/>
                        <a:pt x="62" y="16"/>
                        <a:pt x="70" y="15"/>
                      </a:cubicBezTo>
                      <a:cubicBezTo>
                        <a:pt x="77" y="13"/>
                        <a:pt x="79" y="10"/>
                        <a:pt x="83" y="9"/>
                      </a:cubicBezTo>
                      <a:cubicBezTo>
                        <a:pt x="87" y="9"/>
                        <a:pt x="91" y="12"/>
                        <a:pt x="87" y="16"/>
                      </a:cubicBezTo>
                      <a:cubicBezTo>
                        <a:pt x="83" y="20"/>
                        <a:pt x="81" y="22"/>
                        <a:pt x="77" y="26"/>
                      </a:cubicBezTo>
                      <a:cubicBezTo>
                        <a:pt x="73" y="31"/>
                        <a:pt x="69" y="30"/>
                        <a:pt x="72" y="35"/>
                      </a:cubicBezTo>
                      <a:cubicBezTo>
                        <a:pt x="75" y="41"/>
                        <a:pt x="73" y="41"/>
                        <a:pt x="75" y="42"/>
                      </a:cubicBezTo>
                      <a:cubicBezTo>
                        <a:pt x="77" y="43"/>
                        <a:pt x="88" y="44"/>
                        <a:pt x="86" y="51"/>
                      </a:cubicBezTo>
                      <a:cubicBezTo>
                        <a:pt x="84" y="57"/>
                        <a:pt x="86" y="68"/>
                        <a:pt x="82" y="71"/>
                      </a:cubicBezTo>
                      <a:cubicBezTo>
                        <a:pt x="77" y="74"/>
                        <a:pt x="80" y="75"/>
                        <a:pt x="74" y="79"/>
                      </a:cubicBezTo>
                      <a:cubicBezTo>
                        <a:pt x="69" y="84"/>
                        <a:pt x="64" y="85"/>
                        <a:pt x="63" y="88"/>
                      </a:cubicBezTo>
                      <a:cubicBezTo>
                        <a:pt x="61" y="92"/>
                        <a:pt x="58" y="92"/>
                        <a:pt x="63" y="97"/>
                      </a:cubicBezTo>
                      <a:cubicBezTo>
                        <a:pt x="68" y="102"/>
                        <a:pt x="71" y="105"/>
                        <a:pt x="74" y="104"/>
                      </a:cubicBezTo>
                      <a:cubicBezTo>
                        <a:pt x="78" y="104"/>
                        <a:pt x="78" y="105"/>
                        <a:pt x="78" y="102"/>
                      </a:cubicBezTo>
                      <a:cubicBezTo>
                        <a:pt x="78" y="98"/>
                        <a:pt x="81" y="97"/>
                        <a:pt x="82" y="97"/>
                      </a:cubicBezTo>
                      <a:cubicBezTo>
                        <a:pt x="83" y="97"/>
                        <a:pt x="86" y="94"/>
                        <a:pt x="85" y="98"/>
                      </a:cubicBezTo>
                      <a:cubicBezTo>
                        <a:pt x="84" y="102"/>
                        <a:pt x="81" y="102"/>
                        <a:pt x="84" y="104"/>
                      </a:cubicBezTo>
                      <a:cubicBezTo>
                        <a:pt x="87" y="105"/>
                        <a:pt x="90" y="102"/>
                        <a:pt x="90" y="108"/>
                      </a:cubicBezTo>
                      <a:cubicBezTo>
                        <a:pt x="90" y="115"/>
                        <a:pt x="93" y="117"/>
                        <a:pt x="95" y="117"/>
                      </a:cubicBezTo>
                      <a:cubicBezTo>
                        <a:pt x="96" y="117"/>
                        <a:pt x="96" y="117"/>
                        <a:pt x="96" y="117"/>
                      </a:cubicBezTo>
                      <a:cubicBezTo>
                        <a:pt x="96" y="122"/>
                        <a:pt x="97" y="135"/>
                        <a:pt x="98" y="136"/>
                      </a:cubicBezTo>
                      <a:cubicBezTo>
                        <a:pt x="100" y="138"/>
                        <a:pt x="92" y="144"/>
                        <a:pt x="85" y="14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4" name="Freeform 444">
                  <a:extLst>
                    <a:ext uri="{FF2B5EF4-FFF2-40B4-BE49-F238E27FC236}">
                      <a16:creationId xmlns:a16="http://schemas.microsoft.com/office/drawing/2014/main" id="{D805BCE0-4F8D-4DB2-9545-E746BE3CB260}"/>
                    </a:ext>
                  </a:extLst>
                </p:cNvPr>
                <p:cNvSpPr>
                  <a:spLocks/>
                </p:cNvSpPr>
                <p:nvPr/>
              </p:nvSpPr>
              <p:spPr bwMode="auto">
                <a:xfrm>
                  <a:off x="4946546" y="3735830"/>
                  <a:ext cx="380039" cy="303781"/>
                </a:xfrm>
                <a:custGeom>
                  <a:avLst/>
                  <a:gdLst>
                    <a:gd name="T0" fmla="*/ 305 w 309"/>
                    <a:gd name="T1" fmla="*/ 218 h 247"/>
                    <a:gd name="T2" fmla="*/ 261 w 309"/>
                    <a:gd name="T3" fmla="*/ 225 h 247"/>
                    <a:gd name="T4" fmla="*/ 249 w 309"/>
                    <a:gd name="T5" fmla="*/ 240 h 247"/>
                    <a:gd name="T6" fmla="*/ 226 w 309"/>
                    <a:gd name="T7" fmla="*/ 241 h 247"/>
                    <a:gd name="T8" fmla="*/ 207 w 309"/>
                    <a:gd name="T9" fmla="*/ 243 h 247"/>
                    <a:gd name="T10" fmla="*/ 191 w 309"/>
                    <a:gd name="T11" fmla="*/ 241 h 247"/>
                    <a:gd name="T12" fmla="*/ 181 w 309"/>
                    <a:gd name="T13" fmla="*/ 245 h 247"/>
                    <a:gd name="T14" fmla="*/ 173 w 309"/>
                    <a:gd name="T15" fmla="*/ 242 h 247"/>
                    <a:gd name="T16" fmla="*/ 161 w 309"/>
                    <a:gd name="T17" fmla="*/ 229 h 247"/>
                    <a:gd name="T18" fmla="*/ 141 w 309"/>
                    <a:gd name="T19" fmla="*/ 222 h 247"/>
                    <a:gd name="T20" fmla="*/ 119 w 309"/>
                    <a:gd name="T21" fmla="*/ 225 h 247"/>
                    <a:gd name="T22" fmla="*/ 97 w 309"/>
                    <a:gd name="T23" fmla="*/ 207 h 247"/>
                    <a:gd name="T24" fmla="*/ 90 w 309"/>
                    <a:gd name="T25" fmla="*/ 196 h 247"/>
                    <a:gd name="T26" fmla="*/ 71 w 309"/>
                    <a:gd name="T27" fmla="*/ 168 h 247"/>
                    <a:gd name="T28" fmla="*/ 57 w 309"/>
                    <a:gd name="T29" fmla="*/ 149 h 247"/>
                    <a:gd name="T30" fmla="*/ 40 w 309"/>
                    <a:gd name="T31" fmla="*/ 131 h 247"/>
                    <a:gd name="T32" fmla="*/ 13 w 309"/>
                    <a:gd name="T33" fmla="*/ 115 h 247"/>
                    <a:gd name="T34" fmla="*/ 10 w 309"/>
                    <a:gd name="T35" fmla="*/ 103 h 247"/>
                    <a:gd name="T36" fmla="*/ 23 w 309"/>
                    <a:gd name="T37" fmla="*/ 87 h 247"/>
                    <a:gd name="T38" fmla="*/ 32 w 309"/>
                    <a:gd name="T39" fmla="*/ 78 h 247"/>
                    <a:gd name="T40" fmla="*/ 51 w 309"/>
                    <a:gd name="T41" fmla="*/ 70 h 247"/>
                    <a:gd name="T42" fmla="*/ 63 w 309"/>
                    <a:gd name="T43" fmla="*/ 75 h 247"/>
                    <a:gd name="T44" fmla="*/ 71 w 309"/>
                    <a:gd name="T45" fmla="*/ 74 h 247"/>
                    <a:gd name="T46" fmla="*/ 86 w 309"/>
                    <a:gd name="T47" fmla="*/ 63 h 247"/>
                    <a:gd name="T48" fmla="*/ 93 w 309"/>
                    <a:gd name="T49" fmla="*/ 73 h 247"/>
                    <a:gd name="T50" fmla="*/ 120 w 309"/>
                    <a:gd name="T51" fmla="*/ 77 h 247"/>
                    <a:gd name="T52" fmla="*/ 145 w 309"/>
                    <a:gd name="T53" fmla="*/ 62 h 247"/>
                    <a:gd name="T54" fmla="*/ 151 w 309"/>
                    <a:gd name="T55" fmla="*/ 40 h 247"/>
                    <a:gd name="T56" fmla="*/ 176 w 309"/>
                    <a:gd name="T57" fmla="*/ 18 h 247"/>
                    <a:gd name="T58" fmla="*/ 194 w 309"/>
                    <a:gd name="T59" fmla="*/ 11 h 247"/>
                    <a:gd name="T60" fmla="*/ 191 w 309"/>
                    <a:gd name="T61" fmla="*/ 44 h 247"/>
                    <a:gd name="T62" fmla="*/ 215 w 309"/>
                    <a:gd name="T63" fmla="*/ 54 h 247"/>
                    <a:gd name="T64" fmla="*/ 251 w 309"/>
                    <a:gd name="T65" fmla="*/ 46 h 247"/>
                    <a:gd name="T66" fmla="*/ 264 w 309"/>
                    <a:gd name="T67" fmla="*/ 61 h 247"/>
                    <a:gd name="T68" fmla="*/ 258 w 309"/>
                    <a:gd name="T69" fmla="*/ 81 h 247"/>
                    <a:gd name="T70" fmla="*/ 261 w 309"/>
                    <a:gd name="T71" fmla="*/ 97 h 247"/>
                    <a:gd name="T72" fmla="*/ 246 w 309"/>
                    <a:gd name="T73" fmla="*/ 109 h 247"/>
                    <a:gd name="T74" fmla="*/ 232 w 309"/>
                    <a:gd name="T75" fmla="*/ 122 h 247"/>
                    <a:gd name="T76" fmla="*/ 250 w 309"/>
                    <a:gd name="T77" fmla="*/ 131 h 247"/>
                    <a:gd name="T78" fmla="*/ 266 w 309"/>
                    <a:gd name="T79" fmla="*/ 152 h 247"/>
                    <a:gd name="T80" fmla="*/ 286 w 309"/>
                    <a:gd name="T81" fmla="*/ 189 h 247"/>
                    <a:gd name="T82" fmla="*/ 303 w 309"/>
                    <a:gd name="T83" fmla="*/ 205 h 247"/>
                    <a:gd name="T84" fmla="*/ 306 w 309"/>
                    <a:gd name="T85" fmla="*/ 21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9" h="247">
                      <a:moveTo>
                        <a:pt x="306" y="218"/>
                      </a:moveTo>
                      <a:cubicBezTo>
                        <a:pt x="306" y="218"/>
                        <a:pt x="306" y="218"/>
                        <a:pt x="305" y="218"/>
                      </a:cubicBezTo>
                      <a:cubicBezTo>
                        <a:pt x="301" y="218"/>
                        <a:pt x="271" y="217"/>
                        <a:pt x="269" y="217"/>
                      </a:cubicBezTo>
                      <a:cubicBezTo>
                        <a:pt x="268" y="218"/>
                        <a:pt x="265" y="222"/>
                        <a:pt x="261" y="225"/>
                      </a:cubicBezTo>
                      <a:cubicBezTo>
                        <a:pt x="260" y="226"/>
                        <a:pt x="259" y="227"/>
                        <a:pt x="258" y="228"/>
                      </a:cubicBezTo>
                      <a:cubicBezTo>
                        <a:pt x="254" y="232"/>
                        <a:pt x="251" y="237"/>
                        <a:pt x="249" y="240"/>
                      </a:cubicBezTo>
                      <a:cubicBezTo>
                        <a:pt x="247" y="244"/>
                        <a:pt x="242" y="242"/>
                        <a:pt x="239" y="240"/>
                      </a:cubicBezTo>
                      <a:cubicBezTo>
                        <a:pt x="236" y="238"/>
                        <a:pt x="232" y="240"/>
                        <a:pt x="226" y="241"/>
                      </a:cubicBezTo>
                      <a:cubicBezTo>
                        <a:pt x="221" y="242"/>
                        <a:pt x="216" y="245"/>
                        <a:pt x="215" y="246"/>
                      </a:cubicBezTo>
                      <a:cubicBezTo>
                        <a:pt x="213" y="247"/>
                        <a:pt x="209" y="245"/>
                        <a:pt x="207" y="243"/>
                      </a:cubicBezTo>
                      <a:cubicBezTo>
                        <a:pt x="205" y="240"/>
                        <a:pt x="202" y="242"/>
                        <a:pt x="201" y="243"/>
                      </a:cubicBezTo>
                      <a:cubicBezTo>
                        <a:pt x="199" y="245"/>
                        <a:pt x="195" y="243"/>
                        <a:pt x="191" y="241"/>
                      </a:cubicBezTo>
                      <a:cubicBezTo>
                        <a:pt x="187" y="239"/>
                        <a:pt x="186" y="242"/>
                        <a:pt x="184" y="244"/>
                      </a:cubicBezTo>
                      <a:cubicBezTo>
                        <a:pt x="182" y="245"/>
                        <a:pt x="182" y="245"/>
                        <a:pt x="181" y="245"/>
                      </a:cubicBezTo>
                      <a:cubicBezTo>
                        <a:pt x="180" y="245"/>
                        <a:pt x="178" y="245"/>
                        <a:pt x="176" y="245"/>
                      </a:cubicBezTo>
                      <a:cubicBezTo>
                        <a:pt x="172" y="244"/>
                        <a:pt x="174" y="244"/>
                        <a:pt x="173" y="242"/>
                      </a:cubicBezTo>
                      <a:cubicBezTo>
                        <a:pt x="173" y="240"/>
                        <a:pt x="173" y="239"/>
                        <a:pt x="170" y="238"/>
                      </a:cubicBezTo>
                      <a:cubicBezTo>
                        <a:pt x="168" y="236"/>
                        <a:pt x="165" y="234"/>
                        <a:pt x="161" y="229"/>
                      </a:cubicBezTo>
                      <a:cubicBezTo>
                        <a:pt x="156" y="224"/>
                        <a:pt x="154" y="223"/>
                        <a:pt x="150" y="218"/>
                      </a:cubicBezTo>
                      <a:cubicBezTo>
                        <a:pt x="146" y="213"/>
                        <a:pt x="143" y="219"/>
                        <a:pt x="141" y="222"/>
                      </a:cubicBezTo>
                      <a:cubicBezTo>
                        <a:pt x="139" y="225"/>
                        <a:pt x="134" y="224"/>
                        <a:pt x="133" y="222"/>
                      </a:cubicBezTo>
                      <a:cubicBezTo>
                        <a:pt x="132" y="220"/>
                        <a:pt x="124" y="224"/>
                        <a:pt x="119" y="225"/>
                      </a:cubicBezTo>
                      <a:cubicBezTo>
                        <a:pt x="113" y="227"/>
                        <a:pt x="112" y="226"/>
                        <a:pt x="107" y="219"/>
                      </a:cubicBezTo>
                      <a:cubicBezTo>
                        <a:pt x="101" y="212"/>
                        <a:pt x="101" y="212"/>
                        <a:pt x="97" y="207"/>
                      </a:cubicBezTo>
                      <a:cubicBezTo>
                        <a:pt x="95" y="204"/>
                        <a:pt x="93" y="203"/>
                        <a:pt x="91" y="202"/>
                      </a:cubicBezTo>
                      <a:cubicBezTo>
                        <a:pt x="91" y="200"/>
                        <a:pt x="90" y="198"/>
                        <a:pt x="90" y="196"/>
                      </a:cubicBezTo>
                      <a:cubicBezTo>
                        <a:pt x="90" y="193"/>
                        <a:pt x="83" y="187"/>
                        <a:pt x="78" y="183"/>
                      </a:cubicBezTo>
                      <a:cubicBezTo>
                        <a:pt x="72" y="178"/>
                        <a:pt x="71" y="175"/>
                        <a:pt x="71" y="168"/>
                      </a:cubicBezTo>
                      <a:cubicBezTo>
                        <a:pt x="71" y="161"/>
                        <a:pt x="69" y="164"/>
                        <a:pt x="66" y="160"/>
                      </a:cubicBezTo>
                      <a:cubicBezTo>
                        <a:pt x="63" y="156"/>
                        <a:pt x="62" y="153"/>
                        <a:pt x="57" y="149"/>
                      </a:cubicBezTo>
                      <a:cubicBezTo>
                        <a:pt x="52" y="145"/>
                        <a:pt x="53" y="147"/>
                        <a:pt x="40" y="142"/>
                      </a:cubicBezTo>
                      <a:cubicBezTo>
                        <a:pt x="27" y="137"/>
                        <a:pt x="40" y="135"/>
                        <a:pt x="40" y="131"/>
                      </a:cubicBezTo>
                      <a:cubicBezTo>
                        <a:pt x="40" y="126"/>
                        <a:pt x="35" y="123"/>
                        <a:pt x="31" y="120"/>
                      </a:cubicBezTo>
                      <a:cubicBezTo>
                        <a:pt x="27" y="116"/>
                        <a:pt x="26" y="120"/>
                        <a:pt x="13" y="115"/>
                      </a:cubicBezTo>
                      <a:cubicBezTo>
                        <a:pt x="0" y="111"/>
                        <a:pt x="16" y="106"/>
                        <a:pt x="13" y="104"/>
                      </a:cubicBezTo>
                      <a:cubicBezTo>
                        <a:pt x="12" y="104"/>
                        <a:pt x="11" y="103"/>
                        <a:pt x="10" y="103"/>
                      </a:cubicBezTo>
                      <a:cubicBezTo>
                        <a:pt x="16" y="100"/>
                        <a:pt x="6" y="96"/>
                        <a:pt x="13" y="94"/>
                      </a:cubicBezTo>
                      <a:cubicBezTo>
                        <a:pt x="20" y="91"/>
                        <a:pt x="20" y="90"/>
                        <a:pt x="23" y="87"/>
                      </a:cubicBezTo>
                      <a:cubicBezTo>
                        <a:pt x="25" y="84"/>
                        <a:pt x="25" y="82"/>
                        <a:pt x="27" y="80"/>
                      </a:cubicBezTo>
                      <a:cubicBezTo>
                        <a:pt x="28" y="79"/>
                        <a:pt x="28" y="76"/>
                        <a:pt x="32" y="78"/>
                      </a:cubicBezTo>
                      <a:cubicBezTo>
                        <a:pt x="36" y="80"/>
                        <a:pt x="43" y="82"/>
                        <a:pt x="46" y="80"/>
                      </a:cubicBezTo>
                      <a:cubicBezTo>
                        <a:pt x="48" y="79"/>
                        <a:pt x="49" y="70"/>
                        <a:pt x="51" y="70"/>
                      </a:cubicBezTo>
                      <a:cubicBezTo>
                        <a:pt x="53" y="69"/>
                        <a:pt x="53" y="70"/>
                        <a:pt x="57" y="70"/>
                      </a:cubicBezTo>
                      <a:cubicBezTo>
                        <a:pt x="60" y="69"/>
                        <a:pt x="61" y="71"/>
                        <a:pt x="63" y="75"/>
                      </a:cubicBezTo>
                      <a:cubicBezTo>
                        <a:pt x="65" y="79"/>
                        <a:pt x="60" y="79"/>
                        <a:pt x="65" y="79"/>
                      </a:cubicBezTo>
                      <a:cubicBezTo>
                        <a:pt x="70" y="80"/>
                        <a:pt x="70" y="81"/>
                        <a:pt x="71" y="74"/>
                      </a:cubicBezTo>
                      <a:cubicBezTo>
                        <a:pt x="73" y="67"/>
                        <a:pt x="63" y="63"/>
                        <a:pt x="71" y="63"/>
                      </a:cubicBezTo>
                      <a:cubicBezTo>
                        <a:pt x="80" y="62"/>
                        <a:pt x="83" y="63"/>
                        <a:pt x="86" y="63"/>
                      </a:cubicBezTo>
                      <a:cubicBezTo>
                        <a:pt x="89" y="62"/>
                        <a:pt x="90" y="63"/>
                        <a:pt x="91" y="68"/>
                      </a:cubicBezTo>
                      <a:cubicBezTo>
                        <a:pt x="93" y="73"/>
                        <a:pt x="83" y="67"/>
                        <a:pt x="93" y="73"/>
                      </a:cubicBezTo>
                      <a:cubicBezTo>
                        <a:pt x="103" y="80"/>
                        <a:pt x="107" y="84"/>
                        <a:pt x="108" y="83"/>
                      </a:cubicBezTo>
                      <a:cubicBezTo>
                        <a:pt x="110" y="81"/>
                        <a:pt x="114" y="80"/>
                        <a:pt x="120" y="77"/>
                      </a:cubicBezTo>
                      <a:cubicBezTo>
                        <a:pt x="125" y="75"/>
                        <a:pt x="129" y="73"/>
                        <a:pt x="134" y="70"/>
                      </a:cubicBezTo>
                      <a:cubicBezTo>
                        <a:pt x="139" y="68"/>
                        <a:pt x="144" y="66"/>
                        <a:pt x="145" y="62"/>
                      </a:cubicBezTo>
                      <a:cubicBezTo>
                        <a:pt x="147" y="59"/>
                        <a:pt x="146" y="56"/>
                        <a:pt x="148" y="53"/>
                      </a:cubicBezTo>
                      <a:cubicBezTo>
                        <a:pt x="150" y="50"/>
                        <a:pt x="144" y="49"/>
                        <a:pt x="151" y="40"/>
                      </a:cubicBezTo>
                      <a:cubicBezTo>
                        <a:pt x="159" y="32"/>
                        <a:pt x="159" y="29"/>
                        <a:pt x="165" y="26"/>
                      </a:cubicBezTo>
                      <a:cubicBezTo>
                        <a:pt x="170" y="23"/>
                        <a:pt x="173" y="24"/>
                        <a:pt x="176" y="18"/>
                      </a:cubicBezTo>
                      <a:cubicBezTo>
                        <a:pt x="180" y="12"/>
                        <a:pt x="187" y="0"/>
                        <a:pt x="189" y="1"/>
                      </a:cubicBezTo>
                      <a:cubicBezTo>
                        <a:pt x="191" y="2"/>
                        <a:pt x="193" y="6"/>
                        <a:pt x="194" y="11"/>
                      </a:cubicBezTo>
                      <a:cubicBezTo>
                        <a:pt x="195" y="16"/>
                        <a:pt x="194" y="28"/>
                        <a:pt x="194" y="28"/>
                      </a:cubicBezTo>
                      <a:cubicBezTo>
                        <a:pt x="194" y="28"/>
                        <a:pt x="191" y="38"/>
                        <a:pt x="191" y="44"/>
                      </a:cubicBezTo>
                      <a:cubicBezTo>
                        <a:pt x="191" y="49"/>
                        <a:pt x="182" y="55"/>
                        <a:pt x="188" y="61"/>
                      </a:cubicBezTo>
                      <a:cubicBezTo>
                        <a:pt x="195" y="67"/>
                        <a:pt x="207" y="56"/>
                        <a:pt x="215" y="54"/>
                      </a:cubicBezTo>
                      <a:cubicBezTo>
                        <a:pt x="223" y="52"/>
                        <a:pt x="233" y="44"/>
                        <a:pt x="237" y="49"/>
                      </a:cubicBezTo>
                      <a:cubicBezTo>
                        <a:pt x="241" y="55"/>
                        <a:pt x="244" y="50"/>
                        <a:pt x="251" y="46"/>
                      </a:cubicBezTo>
                      <a:cubicBezTo>
                        <a:pt x="256" y="43"/>
                        <a:pt x="260" y="48"/>
                        <a:pt x="263" y="51"/>
                      </a:cubicBezTo>
                      <a:cubicBezTo>
                        <a:pt x="263" y="55"/>
                        <a:pt x="264" y="58"/>
                        <a:pt x="264" y="61"/>
                      </a:cubicBezTo>
                      <a:cubicBezTo>
                        <a:pt x="264" y="65"/>
                        <a:pt x="263" y="67"/>
                        <a:pt x="261" y="70"/>
                      </a:cubicBezTo>
                      <a:cubicBezTo>
                        <a:pt x="260" y="73"/>
                        <a:pt x="258" y="76"/>
                        <a:pt x="258" y="81"/>
                      </a:cubicBezTo>
                      <a:cubicBezTo>
                        <a:pt x="258" y="86"/>
                        <a:pt x="260" y="88"/>
                        <a:pt x="261" y="89"/>
                      </a:cubicBezTo>
                      <a:cubicBezTo>
                        <a:pt x="262" y="89"/>
                        <a:pt x="261" y="92"/>
                        <a:pt x="261" y="97"/>
                      </a:cubicBezTo>
                      <a:cubicBezTo>
                        <a:pt x="261" y="102"/>
                        <a:pt x="260" y="105"/>
                        <a:pt x="258" y="107"/>
                      </a:cubicBezTo>
                      <a:cubicBezTo>
                        <a:pt x="256" y="108"/>
                        <a:pt x="252" y="109"/>
                        <a:pt x="246" y="109"/>
                      </a:cubicBezTo>
                      <a:cubicBezTo>
                        <a:pt x="241" y="109"/>
                        <a:pt x="237" y="112"/>
                        <a:pt x="237" y="114"/>
                      </a:cubicBezTo>
                      <a:cubicBezTo>
                        <a:pt x="237" y="116"/>
                        <a:pt x="233" y="120"/>
                        <a:pt x="232" y="122"/>
                      </a:cubicBezTo>
                      <a:cubicBezTo>
                        <a:pt x="231" y="124"/>
                        <a:pt x="237" y="128"/>
                        <a:pt x="237" y="128"/>
                      </a:cubicBezTo>
                      <a:cubicBezTo>
                        <a:pt x="237" y="128"/>
                        <a:pt x="243" y="130"/>
                        <a:pt x="250" y="131"/>
                      </a:cubicBezTo>
                      <a:cubicBezTo>
                        <a:pt x="256" y="133"/>
                        <a:pt x="255" y="139"/>
                        <a:pt x="257" y="141"/>
                      </a:cubicBezTo>
                      <a:cubicBezTo>
                        <a:pt x="259" y="142"/>
                        <a:pt x="263" y="149"/>
                        <a:pt x="266" y="152"/>
                      </a:cubicBezTo>
                      <a:cubicBezTo>
                        <a:pt x="270" y="155"/>
                        <a:pt x="275" y="162"/>
                        <a:pt x="279" y="169"/>
                      </a:cubicBezTo>
                      <a:cubicBezTo>
                        <a:pt x="282" y="175"/>
                        <a:pt x="283" y="182"/>
                        <a:pt x="286" y="189"/>
                      </a:cubicBezTo>
                      <a:cubicBezTo>
                        <a:pt x="288" y="197"/>
                        <a:pt x="299" y="194"/>
                        <a:pt x="303" y="198"/>
                      </a:cubicBezTo>
                      <a:cubicBezTo>
                        <a:pt x="306" y="201"/>
                        <a:pt x="304" y="201"/>
                        <a:pt x="303" y="205"/>
                      </a:cubicBezTo>
                      <a:cubicBezTo>
                        <a:pt x="302" y="209"/>
                        <a:pt x="303" y="208"/>
                        <a:pt x="306" y="213"/>
                      </a:cubicBezTo>
                      <a:cubicBezTo>
                        <a:pt x="309" y="219"/>
                        <a:pt x="306" y="218"/>
                        <a:pt x="306" y="21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5" name="Freeform 445">
                  <a:extLst>
                    <a:ext uri="{FF2B5EF4-FFF2-40B4-BE49-F238E27FC236}">
                      <a16:creationId xmlns:a16="http://schemas.microsoft.com/office/drawing/2014/main" id="{D008643F-53D0-43F5-8B45-0516DFEA0BA0}"/>
                    </a:ext>
                  </a:extLst>
                </p:cNvPr>
                <p:cNvSpPr>
                  <a:spLocks/>
                </p:cNvSpPr>
                <p:nvPr/>
              </p:nvSpPr>
              <p:spPr bwMode="auto">
                <a:xfrm>
                  <a:off x="5476600" y="3748331"/>
                  <a:ext cx="308782" cy="471298"/>
                </a:xfrm>
                <a:custGeom>
                  <a:avLst/>
                  <a:gdLst>
                    <a:gd name="T0" fmla="*/ 251 w 251"/>
                    <a:gd name="T1" fmla="*/ 38 h 383"/>
                    <a:gd name="T2" fmla="*/ 245 w 251"/>
                    <a:gd name="T3" fmla="*/ 65 h 383"/>
                    <a:gd name="T4" fmla="*/ 227 w 251"/>
                    <a:gd name="T5" fmla="*/ 100 h 383"/>
                    <a:gd name="T6" fmla="*/ 220 w 251"/>
                    <a:gd name="T7" fmla="*/ 125 h 383"/>
                    <a:gd name="T8" fmla="*/ 202 w 251"/>
                    <a:gd name="T9" fmla="*/ 157 h 383"/>
                    <a:gd name="T10" fmla="*/ 187 w 251"/>
                    <a:gd name="T11" fmla="*/ 193 h 383"/>
                    <a:gd name="T12" fmla="*/ 162 w 251"/>
                    <a:gd name="T13" fmla="*/ 230 h 383"/>
                    <a:gd name="T14" fmla="*/ 131 w 251"/>
                    <a:gd name="T15" fmla="*/ 264 h 383"/>
                    <a:gd name="T16" fmla="*/ 93 w 251"/>
                    <a:gd name="T17" fmla="*/ 292 h 383"/>
                    <a:gd name="T18" fmla="*/ 58 w 251"/>
                    <a:gd name="T19" fmla="*/ 326 h 383"/>
                    <a:gd name="T20" fmla="*/ 26 w 251"/>
                    <a:gd name="T21" fmla="*/ 369 h 383"/>
                    <a:gd name="T22" fmla="*/ 16 w 251"/>
                    <a:gd name="T23" fmla="*/ 379 h 383"/>
                    <a:gd name="T24" fmla="*/ 0 w 251"/>
                    <a:gd name="T25" fmla="*/ 274 h 383"/>
                    <a:gd name="T26" fmla="*/ 12 w 251"/>
                    <a:gd name="T27" fmla="*/ 244 h 383"/>
                    <a:gd name="T28" fmla="*/ 24 w 251"/>
                    <a:gd name="T29" fmla="*/ 225 h 383"/>
                    <a:gd name="T30" fmla="*/ 49 w 251"/>
                    <a:gd name="T31" fmla="*/ 212 h 383"/>
                    <a:gd name="T32" fmla="*/ 95 w 251"/>
                    <a:gd name="T33" fmla="*/ 197 h 383"/>
                    <a:gd name="T34" fmla="*/ 133 w 251"/>
                    <a:gd name="T35" fmla="*/ 160 h 383"/>
                    <a:gd name="T36" fmla="*/ 168 w 251"/>
                    <a:gd name="T37" fmla="*/ 112 h 383"/>
                    <a:gd name="T38" fmla="*/ 115 w 251"/>
                    <a:gd name="T39" fmla="*/ 99 h 383"/>
                    <a:gd name="T40" fmla="*/ 44 w 251"/>
                    <a:gd name="T41" fmla="*/ 49 h 383"/>
                    <a:gd name="T42" fmla="*/ 44 w 251"/>
                    <a:gd name="T43" fmla="*/ 35 h 383"/>
                    <a:gd name="T44" fmla="*/ 46 w 251"/>
                    <a:gd name="T45" fmla="*/ 27 h 383"/>
                    <a:gd name="T46" fmla="*/ 53 w 251"/>
                    <a:gd name="T47" fmla="*/ 19 h 383"/>
                    <a:gd name="T48" fmla="*/ 63 w 251"/>
                    <a:gd name="T49" fmla="*/ 26 h 383"/>
                    <a:gd name="T50" fmla="*/ 81 w 251"/>
                    <a:gd name="T51" fmla="*/ 42 h 383"/>
                    <a:gd name="T52" fmla="*/ 116 w 251"/>
                    <a:gd name="T53" fmla="*/ 33 h 383"/>
                    <a:gd name="T54" fmla="*/ 146 w 251"/>
                    <a:gd name="T55" fmla="*/ 29 h 383"/>
                    <a:gd name="T56" fmla="*/ 178 w 251"/>
                    <a:gd name="T57" fmla="*/ 22 h 383"/>
                    <a:gd name="T58" fmla="*/ 204 w 251"/>
                    <a:gd name="T59" fmla="*/ 20 h 383"/>
                    <a:gd name="T60" fmla="*/ 226 w 251"/>
                    <a:gd name="T61" fmla="*/ 13 h 383"/>
                    <a:gd name="T62" fmla="*/ 249 w 251"/>
                    <a:gd name="T63" fmla="*/ 3 h 383"/>
                    <a:gd name="T64" fmla="*/ 249 w 251"/>
                    <a:gd name="T65" fmla="*/ 2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1" h="383">
                      <a:moveTo>
                        <a:pt x="249" y="27"/>
                      </a:moveTo>
                      <a:cubicBezTo>
                        <a:pt x="251" y="30"/>
                        <a:pt x="251" y="35"/>
                        <a:pt x="251" y="38"/>
                      </a:cubicBezTo>
                      <a:cubicBezTo>
                        <a:pt x="251" y="42"/>
                        <a:pt x="247" y="48"/>
                        <a:pt x="247" y="50"/>
                      </a:cubicBezTo>
                      <a:cubicBezTo>
                        <a:pt x="246" y="52"/>
                        <a:pt x="245" y="61"/>
                        <a:pt x="245" y="65"/>
                      </a:cubicBezTo>
                      <a:cubicBezTo>
                        <a:pt x="245" y="68"/>
                        <a:pt x="242" y="80"/>
                        <a:pt x="240" y="82"/>
                      </a:cubicBezTo>
                      <a:cubicBezTo>
                        <a:pt x="239" y="85"/>
                        <a:pt x="228" y="98"/>
                        <a:pt x="227" y="100"/>
                      </a:cubicBezTo>
                      <a:cubicBezTo>
                        <a:pt x="226" y="102"/>
                        <a:pt x="223" y="110"/>
                        <a:pt x="222" y="112"/>
                      </a:cubicBezTo>
                      <a:cubicBezTo>
                        <a:pt x="220" y="115"/>
                        <a:pt x="220" y="119"/>
                        <a:pt x="220" y="125"/>
                      </a:cubicBezTo>
                      <a:cubicBezTo>
                        <a:pt x="220" y="131"/>
                        <a:pt x="211" y="135"/>
                        <a:pt x="209" y="139"/>
                      </a:cubicBezTo>
                      <a:cubicBezTo>
                        <a:pt x="207" y="142"/>
                        <a:pt x="202" y="149"/>
                        <a:pt x="202" y="157"/>
                      </a:cubicBezTo>
                      <a:cubicBezTo>
                        <a:pt x="201" y="165"/>
                        <a:pt x="206" y="167"/>
                        <a:pt x="200" y="175"/>
                      </a:cubicBezTo>
                      <a:cubicBezTo>
                        <a:pt x="194" y="183"/>
                        <a:pt x="191" y="185"/>
                        <a:pt x="187" y="193"/>
                      </a:cubicBezTo>
                      <a:cubicBezTo>
                        <a:pt x="183" y="201"/>
                        <a:pt x="173" y="204"/>
                        <a:pt x="172" y="212"/>
                      </a:cubicBezTo>
                      <a:cubicBezTo>
                        <a:pt x="171" y="220"/>
                        <a:pt x="165" y="225"/>
                        <a:pt x="162" y="230"/>
                      </a:cubicBezTo>
                      <a:cubicBezTo>
                        <a:pt x="159" y="234"/>
                        <a:pt x="155" y="241"/>
                        <a:pt x="149" y="248"/>
                      </a:cubicBezTo>
                      <a:cubicBezTo>
                        <a:pt x="143" y="255"/>
                        <a:pt x="137" y="258"/>
                        <a:pt x="131" y="264"/>
                      </a:cubicBezTo>
                      <a:cubicBezTo>
                        <a:pt x="125" y="269"/>
                        <a:pt x="118" y="272"/>
                        <a:pt x="112" y="277"/>
                      </a:cubicBezTo>
                      <a:cubicBezTo>
                        <a:pt x="106" y="282"/>
                        <a:pt x="106" y="284"/>
                        <a:pt x="93" y="292"/>
                      </a:cubicBezTo>
                      <a:cubicBezTo>
                        <a:pt x="81" y="300"/>
                        <a:pt x="74" y="303"/>
                        <a:pt x="71" y="310"/>
                      </a:cubicBezTo>
                      <a:cubicBezTo>
                        <a:pt x="67" y="317"/>
                        <a:pt x="62" y="316"/>
                        <a:pt x="58" y="326"/>
                      </a:cubicBezTo>
                      <a:cubicBezTo>
                        <a:pt x="53" y="336"/>
                        <a:pt x="52" y="341"/>
                        <a:pt x="42" y="349"/>
                      </a:cubicBezTo>
                      <a:cubicBezTo>
                        <a:pt x="33" y="357"/>
                        <a:pt x="32" y="360"/>
                        <a:pt x="26" y="369"/>
                      </a:cubicBezTo>
                      <a:cubicBezTo>
                        <a:pt x="21" y="376"/>
                        <a:pt x="20" y="379"/>
                        <a:pt x="17" y="383"/>
                      </a:cubicBezTo>
                      <a:cubicBezTo>
                        <a:pt x="17" y="382"/>
                        <a:pt x="16" y="381"/>
                        <a:pt x="16" y="379"/>
                      </a:cubicBezTo>
                      <a:cubicBezTo>
                        <a:pt x="15" y="374"/>
                        <a:pt x="3" y="358"/>
                        <a:pt x="3" y="358"/>
                      </a:cubicBezTo>
                      <a:cubicBezTo>
                        <a:pt x="3" y="358"/>
                        <a:pt x="0" y="281"/>
                        <a:pt x="0" y="274"/>
                      </a:cubicBezTo>
                      <a:cubicBezTo>
                        <a:pt x="0" y="267"/>
                        <a:pt x="3" y="258"/>
                        <a:pt x="4" y="254"/>
                      </a:cubicBezTo>
                      <a:cubicBezTo>
                        <a:pt x="5" y="250"/>
                        <a:pt x="8" y="250"/>
                        <a:pt x="12" y="244"/>
                      </a:cubicBezTo>
                      <a:cubicBezTo>
                        <a:pt x="16" y="238"/>
                        <a:pt x="17" y="235"/>
                        <a:pt x="19" y="234"/>
                      </a:cubicBezTo>
                      <a:cubicBezTo>
                        <a:pt x="21" y="233"/>
                        <a:pt x="23" y="229"/>
                        <a:pt x="24" y="225"/>
                      </a:cubicBezTo>
                      <a:cubicBezTo>
                        <a:pt x="30" y="224"/>
                        <a:pt x="27" y="220"/>
                        <a:pt x="33" y="217"/>
                      </a:cubicBezTo>
                      <a:cubicBezTo>
                        <a:pt x="40" y="214"/>
                        <a:pt x="45" y="216"/>
                        <a:pt x="49" y="212"/>
                      </a:cubicBezTo>
                      <a:cubicBezTo>
                        <a:pt x="54" y="208"/>
                        <a:pt x="57" y="204"/>
                        <a:pt x="63" y="200"/>
                      </a:cubicBezTo>
                      <a:cubicBezTo>
                        <a:pt x="70" y="197"/>
                        <a:pt x="82" y="197"/>
                        <a:pt x="95" y="197"/>
                      </a:cubicBezTo>
                      <a:cubicBezTo>
                        <a:pt x="108" y="197"/>
                        <a:pt x="106" y="191"/>
                        <a:pt x="107" y="186"/>
                      </a:cubicBezTo>
                      <a:cubicBezTo>
                        <a:pt x="109" y="182"/>
                        <a:pt x="130" y="164"/>
                        <a:pt x="133" y="160"/>
                      </a:cubicBezTo>
                      <a:cubicBezTo>
                        <a:pt x="136" y="155"/>
                        <a:pt x="157" y="130"/>
                        <a:pt x="168" y="120"/>
                      </a:cubicBezTo>
                      <a:cubicBezTo>
                        <a:pt x="179" y="110"/>
                        <a:pt x="171" y="112"/>
                        <a:pt x="168" y="112"/>
                      </a:cubicBezTo>
                      <a:cubicBezTo>
                        <a:pt x="165" y="112"/>
                        <a:pt x="152" y="112"/>
                        <a:pt x="145" y="110"/>
                      </a:cubicBezTo>
                      <a:cubicBezTo>
                        <a:pt x="138" y="108"/>
                        <a:pt x="128" y="103"/>
                        <a:pt x="115" y="99"/>
                      </a:cubicBezTo>
                      <a:cubicBezTo>
                        <a:pt x="103" y="96"/>
                        <a:pt x="81" y="87"/>
                        <a:pt x="70" y="80"/>
                      </a:cubicBezTo>
                      <a:cubicBezTo>
                        <a:pt x="59" y="73"/>
                        <a:pt x="45" y="50"/>
                        <a:pt x="44" y="49"/>
                      </a:cubicBezTo>
                      <a:cubicBezTo>
                        <a:pt x="42" y="47"/>
                        <a:pt x="43" y="44"/>
                        <a:pt x="41" y="40"/>
                      </a:cubicBezTo>
                      <a:cubicBezTo>
                        <a:pt x="40" y="36"/>
                        <a:pt x="43" y="37"/>
                        <a:pt x="44" y="35"/>
                      </a:cubicBezTo>
                      <a:cubicBezTo>
                        <a:pt x="46" y="32"/>
                        <a:pt x="46" y="31"/>
                        <a:pt x="46" y="30"/>
                      </a:cubicBezTo>
                      <a:cubicBezTo>
                        <a:pt x="46" y="29"/>
                        <a:pt x="46" y="28"/>
                        <a:pt x="46" y="27"/>
                      </a:cubicBezTo>
                      <a:cubicBezTo>
                        <a:pt x="47" y="27"/>
                        <a:pt x="48" y="26"/>
                        <a:pt x="48" y="26"/>
                      </a:cubicBezTo>
                      <a:cubicBezTo>
                        <a:pt x="51" y="23"/>
                        <a:pt x="53" y="20"/>
                        <a:pt x="53" y="19"/>
                      </a:cubicBezTo>
                      <a:cubicBezTo>
                        <a:pt x="53" y="18"/>
                        <a:pt x="53" y="16"/>
                        <a:pt x="53" y="15"/>
                      </a:cubicBezTo>
                      <a:cubicBezTo>
                        <a:pt x="60" y="18"/>
                        <a:pt x="63" y="23"/>
                        <a:pt x="63" y="26"/>
                      </a:cubicBezTo>
                      <a:cubicBezTo>
                        <a:pt x="64" y="29"/>
                        <a:pt x="70" y="28"/>
                        <a:pt x="72" y="34"/>
                      </a:cubicBezTo>
                      <a:cubicBezTo>
                        <a:pt x="73" y="40"/>
                        <a:pt x="70" y="39"/>
                        <a:pt x="81" y="42"/>
                      </a:cubicBezTo>
                      <a:cubicBezTo>
                        <a:pt x="93" y="46"/>
                        <a:pt x="88" y="53"/>
                        <a:pt x="98" y="43"/>
                      </a:cubicBezTo>
                      <a:cubicBezTo>
                        <a:pt x="108" y="33"/>
                        <a:pt x="112" y="33"/>
                        <a:pt x="116" y="33"/>
                      </a:cubicBezTo>
                      <a:cubicBezTo>
                        <a:pt x="120" y="33"/>
                        <a:pt x="129" y="35"/>
                        <a:pt x="133" y="35"/>
                      </a:cubicBezTo>
                      <a:cubicBezTo>
                        <a:pt x="136" y="35"/>
                        <a:pt x="142" y="34"/>
                        <a:pt x="146" y="29"/>
                      </a:cubicBezTo>
                      <a:cubicBezTo>
                        <a:pt x="150" y="25"/>
                        <a:pt x="158" y="23"/>
                        <a:pt x="161" y="24"/>
                      </a:cubicBezTo>
                      <a:cubicBezTo>
                        <a:pt x="164" y="24"/>
                        <a:pt x="174" y="26"/>
                        <a:pt x="178" y="22"/>
                      </a:cubicBezTo>
                      <a:cubicBezTo>
                        <a:pt x="182" y="19"/>
                        <a:pt x="181" y="17"/>
                        <a:pt x="188" y="19"/>
                      </a:cubicBezTo>
                      <a:cubicBezTo>
                        <a:pt x="195" y="21"/>
                        <a:pt x="201" y="22"/>
                        <a:pt x="204" y="20"/>
                      </a:cubicBezTo>
                      <a:cubicBezTo>
                        <a:pt x="207" y="17"/>
                        <a:pt x="205" y="16"/>
                        <a:pt x="212" y="15"/>
                      </a:cubicBezTo>
                      <a:cubicBezTo>
                        <a:pt x="219" y="14"/>
                        <a:pt x="223" y="15"/>
                        <a:pt x="226" y="13"/>
                      </a:cubicBezTo>
                      <a:cubicBezTo>
                        <a:pt x="229" y="11"/>
                        <a:pt x="228" y="10"/>
                        <a:pt x="235" y="5"/>
                      </a:cubicBezTo>
                      <a:cubicBezTo>
                        <a:pt x="241" y="0"/>
                        <a:pt x="247" y="3"/>
                        <a:pt x="249" y="3"/>
                      </a:cubicBezTo>
                      <a:cubicBezTo>
                        <a:pt x="251" y="4"/>
                        <a:pt x="251" y="11"/>
                        <a:pt x="251" y="13"/>
                      </a:cubicBezTo>
                      <a:cubicBezTo>
                        <a:pt x="250" y="16"/>
                        <a:pt x="248" y="23"/>
                        <a:pt x="249" y="2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6" name="Freeform 446">
                  <a:extLst>
                    <a:ext uri="{FF2B5EF4-FFF2-40B4-BE49-F238E27FC236}">
                      <a16:creationId xmlns:a16="http://schemas.microsoft.com/office/drawing/2014/main" id="{DD7D7994-83F4-437A-A45B-992E72071CC6}"/>
                    </a:ext>
                  </a:extLst>
                </p:cNvPr>
                <p:cNvSpPr>
                  <a:spLocks/>
                </p:cNvSpPr>
                <p:nvPr/>
              </p:nvSpPr>
              <p:spPr bwMode="auto">
                <a:xfrm>
                  <a:off x="5329085" y="3542060"/>
                  <a:ext cx="208772" cy="192519"/>
                </a:xfrm>
                <a:custGeom>
                  <a:avLst/>
                  <a:gdLst>
                    <a:gd name="T0" fmla="*/ 170 w 170"/>
                    <a:gd name="T1" fmla="*/ 149 h 157"/>
                    <a:gd name="T2" fmla="*/ 166 w 170"/>
                    <a:gd name="T3" fmla="*/ 153 h 157"/>
                    <a:gd name="T4" fmla="*/ 158 w 170"/>
                    <a:gd name="T5" fmla="*/ 156 h 157"/>
                    <a:gd name="T6" fmla="*/ 153 w 170"/>
                    <a:gd name="T7" fmla="*/ 154 h 157"/>
                    <a:gd name="T8" fmla="*/ 146 w 170"/>
                    <a:gd name="T9" fmla="*/ 150 h 157"/>
                    <a:gd name="T10" fmla="*/ 134 w 170"/>
                    <a:gd name="T11" fmla="*/ 135 h 157"/>
                    <a:gd name="T12" fmla="*/ 124 w 170"/>
                    <a:gd name="T13" fmla="*/ 125 h 157"/>
                    <a:gd name="T14" fmla="*/ 118 w 170"/>
                    <a:gd name="T15" fmla="*/ 113 h 157"/>
                    <a:gd name="T16" fmla="*/ 104 w 170"/>
                    <a:gd name="T17" fmla="*/ 104 h 157"/>
                    <a:gd name="T18" fmla="*/ 92 w 170"/>
                    <a:gd name="T19" fmla="*/ 101 h 157"/>
                    <a:gd name="T20" fmla="*/ 75 w 170"/>
                    <a:gd name="T21" fmla="*/ 97 h 157"/>
                    <a:gd name="T22" fmla="*/ 65 w 170"/>
                    <a:gd name="T23" fmla="*/ 98 h 157"/>
                    <a:gd name="T24" fmla="*/ 52 w 170"/>
                    <a:gd name="T25" fmla="*/ 99 h 157"/>
                    <a:gd name="T26" fmla="*/ 43 w 170"/>
                    <a:gd name="T27" fmla="*/ 93 h 157"/>
                    <a:gd name="T28" fmla="*/ 38 w 170"/>
                    <a:gd name="T29" fmla="*/ 93 h 157"/>
                    <a:gd name="T30" fmla="*/ 32 w 170"/>
                    <a:gd name="T31" fmla="*/ 108 h 157"/>
                    <a:gd name="T32" fmla="*/ 27 w 170"/>
                    <a:gd name="T33" fmla="*/ 101 h 157"/>
                    <a:gd name="T34" fmla="*/ 16 w 170"/>
                    <a:gd name="T35" fmla="*/ 105 h 157"/>
                    <a:gd name="T36" fmla="*/ 5 w 170"/>
                    <a:gd name="T37" fmla="*/ 103 h 157"/>
                    <a:gd name="T38" fmla="*/ 4 w 170"/>
                    <a:gd name="T39" fmla="*/ 90 h 157"/>
                    <a:gd name="T40" fmla="*/ 5 w 170"/>
                    <a:gd name="T41" fmla="*/ 79 h 157"/>
                    <a:gd name="T42" fmla="*/ 10 w 170"/>
                    <a:gd name="T43" fmla="*/ 58 h 157"/>
                    <a:gd name="T44" fmla="*/ 15 w 170"/>
                    <a:gd name="T45" fmla="*/ 47 h 157"/>
                    <a:gd name="T46" fmla="*/ 15 w 170"/>
                    <a:gd name="T47" fmla="*/ 31 h 157"/>
                    <a:gd name="T48" fmla="*/ 23 w 170"/>
                    <a:gd name="T49" fmla="*/ 28 h 157"/>
                    <a:gd name="T50" fmla="*/ 29 w 170"/>
                    <a:gd name="T51" fmla="*/ 21 h 157"/>
                    <a:gd name="T52" fmla="*/ 41 w 170"/>
                    <a:gd name="T53" fmla="*/ 14 h 157"/>
                    <a:gd name="T54" fmla="*/ 51 w 170"/>
                    <a:gd name="T55" fmla="*/ 3 h 157"/>
                    <a:gd name="T56" fmla="*/ 54 w 170"/>
                    <a:gd name="T57" fmla="*/ 0 h 157"/>
                    <a:gd name="T58" fmla="*/ 59 w 170"/>
                    <a:gd name="T59" fmla="*/ 9 h 157"/>
                    <a:gd name="T60" fmla="*/ 65 w 170"/>
                    <a:gd name="T61" fmla="*/ 27 h 157"/>
                    <a:gd name="T62" fmla="*/ 70 w 170"/>
                    <a:gd name="T63" fmla="*/ 41 h 157"/>
                    <a:gd name="T64" fmla="*/ 73 w 170"/>
                    <a:gd name="T65" fmla="*/ 56 h 157"/>
                    <a:gd name="T66" fmla="*/ 81 w 170"/>
                    <a:gd name="T67" fmla="*/ 76 h 157"/>
                    <a:gd name="T68" fmla="*/ 86 w 170"/>
                    <a:gd name="T69" fmla="*/ 80 h 157"/>
                    <a:gd name="T70" fmla="*/ 92 w 170"/>
                    <a:gd name="T71" fmla="*/ 73 h 157"/>
                    <a:gd name="T72" fmla="*/ 96 w 170"/>
                    <a:gd name="T73" fmla="*/ 86 h 157"/>
                    <a:gd name="T74" fmla="*/ 106 w 170"/>
                    <a:gd name="T75" fmla="*/ 85 h 157"/>
                    <a:gd name="T76" fmla="*/ 117 w 170"/>
                    <a:gd name="T77" fmla="*/ 96 h 157"/>
                    <a:gd name="T78" fmla="*/ 127 w 170"/>
                    <a:gd name="T79" fmla="*/ 102 h 157"/>
                    <a:gd name="T80" fmla="*/ 133 w 170"/>
                    <a:gd name="T81" fmla="*/ 113 h 157"/>
                    <a:gd name="T82" fmla="*/ 143 w 170"/>
                    <a:gd name="T83" fmla="*/ 121 h 157"/>
                    <a:gd name="T84" fmla="*/ 153 w 170"/>
                    <a:gd name="T85" fmla="*/ 133 h 157"/>
                    <a:gd name="T86" fmla="*/ 163 w 170"/>
                    <a:gd name="T87" fmla="*/ 144 h 157"/>
                    <a:gd name="T88" fmla="*/ 170 w 170"/>
                    <a:gd name="T89" fmla="*/ 14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 h="157">
                      <a:moveTo>
                        <a:pt x="170" y="149"/>
                      </a:moveTo>
                      <a:cubicBezTo>
                        <a:pt x="169" y="149"/>
                        <a:pt x="167" y="151"/>
                        <a:pt x="166" y="153"/>
                      </a:cubicBezTo>
                      <a:cubicBezTo>
                        <a:pt x="164" y="157"/>
                        <a:pt x="162" y="156"/>
                        <a:pt x="158" y="156"/>
                      </a:cubicBezTo>
                      <a:cubicBezTo>
                        <a:pt x="156" y="156"/>
                        <a:pt x="154" y="155"/>
                        <a:pt x="153" y="154"/>
                      </a:cubicBezTo>
                      <a:cubicBezTo>
                        <a:pt x="150" y="153"/>
                        <a:pt x="148" y="152"/>
                        <a:pt x="146" y="150"/>
                      </a:cubicBezTo>
                      <a:cubicBezTo>
                        <a:pt x="142" y="147"/>
                        <a:pt x="136" y="138"/>
                        <a:pt x="134" y="135"/>
                      </a:cubicBezTo>
                      <a:cubicBezTo>
                        <a:pt x="132" y="132"/>
                        <a:pt x="127" y="128"/>
                        <a:pt x="124" y="125"/>
                      </a:cubicBezTo>
                      <a:cubicBezTo>
                        <a:pt x="121" y="123"/>
                        <a:pt x="122" y="118"/>
                        <a:pt x="118" y="113"/>
                      </a:cubicBezTo>
                      <a:cubicBezTo>
                        <a:pt x="113" y="108"/>
                        <a:pt x="110" y="108"/>
                        <a:pt x="104" y="104"/>
                      </a:cubicBezTo>
                      <a:cubicBezTo>
                        <a:pt x="98" y="100"/>
                        <a:pt x="99" y="100"/>
                        <a:pt x="92" y="101"/>
                      </a:cubicBezTo>
                      <a:cubicBezTo>
                        <a:pt x="84" y="101"/>
                        <a:pt x="84" y="100"/>
                        <a:pt x="75" y="97"/>
                      </a:cubicBezTo>
                      <a:cubicBezTo>
                        <a:pt x="65" y="94"/>
                        <a:pt x="70" y="95"/>
                        <a:pt x="65" y="98"/>
                      </a:cubicBezTo>
                      <a:cubicBezTo>
                        <a:pt x="60" y="101"/>
                        <a:pt x="60" y="99"/>
                        <a:pt x="52" y="99"/>
                      </a:cubicBezTo>
                      <a:cubicBezTo>
                        <a:pt x="45" y="99"/>
                        <a:pt x="44" y="94"/>
                        <a:pt x="43" y="93"/>
                      </a:cubicBezTo>
                      <a:cubicBezTo>
                        <a:pt x="42" y="92"/>
                        <a:pt x="40" y="88"/>
                        <a:pt x="38" y="93"/>
                      </a:cubicBezTo>
                      <a:cubicBezTo>
                        <a:pt x="36" y="98"/>
                        <a:pt x="33" y="102"/>
                        <a:pt x="32" y="108"/>
                      </a:cubicBezTo>
                      <a:cubicBezTo>
                        <a:pt x="30" y="114"/>
                        <a:pt x="28" y="104"/>
                        <a:pt x="27" y="101"/>
                      </a:cubicBezTo>
                      <a:cubicBezTo>
                        <a:pt x="26" y="98"/>
                        <a:pt x="24" y="104"/>
                        <a:pt x="16" y="105"/>
                      </a:cubicBezTo>
                      <a:cubicBezTo>
                        <a:pt x="9" y="106"/>
                        <a:pt x="8" y="104"/>
                        <a:pt x="5" y="103"/>
                      </a:cubicBezTo>
                      <a:cubicBezTo>
                        <a:pt x="5" y="101"/>
                        <a:pt x="5" y="95"/>
                        <a:pt x="4" y="90"/>
                      </a:cubicBezTo>
                      <a:cubicBezTo>
                        <a:pt x="4" y="84"/>
                        <a:pt x="0" y="89"/>
                        <a:pt x="5" y="79"/>
                      </a:cubicBezTo>
                      <a:cubicBezTo>
                        <a:pt x="9" y="69"/>
                        <a:pt x="9" y="63"/>
                        <a:pt x="10" y="58"/>
                      </a:cubicBezTo>
                      <a:cubicBezTo>
                        <a:pt x="12" y="53"/>
                        <a:pt x="15" y="55"/>
                        <a:pt x="15" y="47"/>
                      </a:cubicBezTo>
                      <a:cubicBezTo>
                        <a:pt x="14" y="39"/>
                        <a:pt x="14" y="34"/>
                        <a:pt x="15" y="31"/>
                      </a:cubicBezTo>
                      <a:cubicBezTo>
                        <a:pt x="16" y="28"/>
                        <a:pt x="19" y="30"/>
                        <a:pt x="23" y="28"/>
                      </a:cubicBezTo>
                      <a:cubicBezTo>
                        <a:pt x="26" y="26"/>
                        <a:pt x="28" y="22"/>
                        <a:pt x="29" y="21"/>
                      </a:cubicBezTo>
                      <a:cubicBezTo>
                        <a:pt x="30" y="20"/>
                        <a:pt x="34" y="17"/>
                        <a:pt x="41" y="14"/>
                      </a:cubicBezTo>
                      <a:cubicBezTo>
                        <a:pt x="48" y="11"/>
                        <a:pt x="49" y="6"/>
                        <a:pt x="51" y="3"/>
                      </a:cubicBezTo>
                      <a:cubicBezTo>
                        <a:pt x="53" y="1"/>
                        <a:pt x="53" y="0"/>
                        <a:pt x="54" y="0"/>
                      </a:cubicBezTo>
                      <a:cubicBezTo>
                        <a:pt x="56" y="3"/>
                        <a:pt x="57" y="5"/>
                        <a:pt x="59" y="9"/>
                      </a:cubicBezTo>
                      <a:cubicBezTo>
                        <a:pt x="61" y="13"/>
                        <a:pt x="64" y="21"/>
                        <a:pt x="65" y="27"/>
                      </a:cubicBezTo>
                      <a:cubicBezTo>
                        <a:pt x="66" y="33"/>
                        <a:pt x="70" y="34"/>
                        <a:pt x="70" y="41"/>
                      </a:cubicBezTo>
                      <a:cubicBezTo>
                        <a:pt x="71" y="48"/>
                        <a:pt x="67" y="43"/>
                        <a:pt x="73" y="56"/>
                      </a:cubicBezTo>
                      <a:cubicBezTo>
                        <a:pt x="79" y="68"/>
                        <a:pt x="77" y="67"/>
                        <a:pt x="81" y="76"/>
                      </a:cubicBezTo>
                      <a:cubicBezTo>
                        <a:pt x="85" y="84"/>
                        <a:pt x="86" y="85"/>
                        <a:pt x="86" y="80"/>
                      </a:cubicBezTo>
                      <a:cubicBezTo>
                        <a:pt x="86" y="74"/>
                        <a:pt x="90" y="69"/>
                        <a:pt x="92" y="73"/>
                      </a:cubicBezTo>
                      <a:cubicBezTo>
                        <a:pt x="94" y="77"/>
                        <a:pt x="88" y="84"/>
                        <a:pt x="96" y="86"/>
                      </a:cubicBezTo>
                      <a:cubicBezTo>
                        <a:pt x="103" y="88"/>
                        <a:pt x="99" y="78"/>
                        <a:pt x="106" y="85"/>
                      </a:cubicBezTo>
                      <a:cubicBezTo>
                        <a:pt x="113" y="92"/>
                        <a:pt x="116" y="96"/>
                        <a:pt x="117" y="96"/>
                      </a:cubicBezTo>
                      <a:cubicBezTo>
                        <a:pt x="119" y="96"/>
                        <a:pt x="124" y="98"/>
                        <a:pt x="127" y="102"/>
                      </a:cubicBezTo>
                      <a:cubicBezTo>
                        <a:pt x="129" y="106"/>
                        <a:pt x="127" y="106"/>
                        <a:pt x="133" y="113"/>
                      </a:cubicBezTo>
                      <a:cubicBezTo>
                        <a:pt x="139" y="120"/>
                        <a:pt x="139" y="116"/>
                        <a:pt x="143" y="121"/>
                      </a:cubicBezTo>
                      <a:cubicBezTo>
                        <a:pt x="147" y="127"/>
                        <a:pt x="147" y="128"/>
                        <a:pt x="153" y="133"/>
                      </a:cubicBezTo>
                      <a:cubicBezTo>
                        <a:pt x="159" y="138"/>
                        <a:pt x="159" y="140"/>
                        <a:pt x="163" y="144"/>
                      </a:cubicBezTo>
                      <a:cubicBezTo>
                        <a:pt x="166" y="147"/>
                        <a:pt x="168" y="146"/>
                        <a:pt x="170" y="14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7" name="Freeform 447">
                  <a:extLst>
                    <a:ext uri="{FF2B5EF4-FFF2-40B4-BE49-F238E27FC236}">
                      <a16:creationId xmlns:a16="http://schemas.microsoft.com/office/drawing/2014/main" id="{EB33149B-1D52-42B0-A82D-68934DEBACE1}"/>
                    </a:ext>
                  </a:extLst>
                </p:cNvPr>
                <p:cNvSpPr>
                  <a:spLocks/>
                </p:cNvSpPr>
                <p:nvPr/>
              </p:nvSpPr>
              <p:spPr bwMode="auto">
                <a:xfrm>
                  <a:off x="5499102" y="3725829"/>
                  <a:ext cx="53756" cy="60006"/>
                </a:xfrm>
                <a:custGeom>
                  <a:avLst/>
                  <a:gdLst>
                    <a:gd name="T0" fmla="*/ 38 w 44"/>
                    <a:gd name="T1" fmla="*/ 22 h 49"/>
                    <a:gd name="T2" fmla="*/ 27 w 44"/>
                    <a:gd name="T3" fmla="*/ 26 h 49"/>
                    <a:gd name="T4" fmla="*/ 22 w 44"/>
                    <a:gd name="T5" fmla="*/ 32 h 49"/>
                    <a:gd name="T6" fmla="*/ 35 w 44"/>
                    <a:gd name="T7" fmla="*/ 34 h 49"/>
                    <a:gd name="T8" fmla="*/ 35 w 44"/>
                    <a:gd name="T9" fmla="*/ 34 h 49"/>
                    <a:gd name="T10" fmla="*/ 35 w 44"/>
                    <a:gd name="T11" fmla="*/ 38 h 49"/>
                    <a:gd name="T12" fmla="*/ 30 w 44"/>
                    <a:gd name="T13" fmla="*/ 45 h 49"/>
                    <a:gd name="T14" fmla="*/ 28 w 44"/>
                    <a:gd name="T15" fmla="*/ 46 h 49"/>
                    <a:gd name="T16" fmla="*/ 21 w 44"/>
                    <a:gd name="T17" fmla="*/ 46 h 49"/>
                    <a:gd name="T18" fmla="*/ 14 w 44"/>
                    <a:gd name="T19" fmla="*/ 47 h 49"/>
                    <a:gd name="T20" fmla="*/ 5 w 44"/>
                    <a:gd name="T21" fmla="*/ 49 h 49"/>
                    <a:gd name="T22" fmla="*/ 1 w 44"/>
                    <a:gd name="T23" fmla="*/ 48 h 49"/>
                    <a:gd name="T24" fmla="*/ 0 w 44"/>
                    <a:gd name="T25" fmla="*/ 39 h 49"/>
                    <a:gd name="T26" fmla="*/ 0 w 44"/>
                    <a:gd name="T27" fmla="*/ 28 h 49"/>
                    <a:gd name="T28" fmla="*/ 5 w 44"/>
                    <a:gd name="T29" fmla="*/ 22 h 49"/>
                    <a:gd name="T30" fmla="*/ 9 w 44"/>
                    <a:gd name="T31" fmla="*/ 16 h 49"/>
                    <a:gd name="T32" fmla="*/ 11 w 44"/>
                    <a:gd name="T33" fmla="*/ 10 h 49"/>
                    <a:gd name="T34" fmla="*/ 14 w 44"/>
                    <a:gd name="T35" fmla="*/ 5 h 49"/>
                    <a:gd name="T36" fmla="*/ 19 w 44"/>
                    <a:gd name="T37" fmla="*/ 7 h 49"/>
                    <a:gd name="T38" fmla="*/ 27 w 44"/>
                    <a:gd name="T39" fmla="*/ 4 h 49"/>
                    <a:gd name="T40" fmla="*/ 31 w 44"/>
                    <a:gd name="T41" fmla="*/ 0 h 49"/>
                    <a:gd name="T42" fmla="*/ 33 w 44"/>
                    <a:gd name="T43" fmla="*/ 2 h 49"/>
                    <a:gd name="T44" fmla="*/ 41 w 44"/>
                    <a:gd name="T45" fmla="*/ 11 h 49"/>
                    <a:gd name="T46" fmla="*/ 38 w 44"/>
                    <a:gd name="T47"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49">
                      <a:moveTo>
                        <a:pt x="38" y="22"/>
                      </a:moveTo>
                      <a:cubicBezTo>
                        <a:pt x="31" y="23"/>
                        <a:pt x="30" y="24"/>
                        <a:pt x="27" y="26"/>
                      </a:cubicBezTo>
                      <a:cubicBezTo>
                        <a:pt x="23" y="28"/>
                        <a:pt x="20" y="31"/>
                        <a:pt x="22" y="32"/>
                      </a:cubicBezTo>
                      <a:cubicBezTo>
                        <a:pt x="24" y="34"/>
                        <a:pt x="27" y="31"/>
                        <a:pt x="35" y="34"/>
                      </a:cubicBezTo>
                      <a:cubicBezTo>
                        <a:pt x="35" y="34"/>
                        <a:pt x="35" y="34"/>
                        <a:pt x="35" y="34"/>
                      </a:cubicBezTo>
                      <a:cubicBezTo>
                        <a:pt x="35" y="35"/>
                        <a:pt x="35" y="37"/>
                        <a:pt x="35" y="38"/>
                      </a:cubicBezTo>
                      <a:cubicBezTo>
                        <a:pt x="35" y="39"/>
                        <a:pt x="33" y="42"/>
                        <a:pt x="30" y="45"/>
                      </a:cubicBezTo>
                      <a:cubicBezTo>
                        <a:pt x="30" y="45"/>
                        <a:pt x="29" y="46"/>
                        <a:pt x="28" y="46"/>
                      </a:cubicBezTo>
                      <a:cubicBezTo>
                        <a:pt x="26" y="46"/>
                        <a:pt x="24" y="46"/>
                        <a:pt x="21" y="46"/>
                      </a:cubicBezTo>
                      <a:cubicBezTo>
                        <a:pt x="17" y="46"/>
                        <a:pt x="18" y="46"/>
                        <a:pt x="14" y="47"/>
                      </a:cubicBezTo>
                      <a:cubicBezTo>
                        <a:pt x="9" y="48"/>
                        <a:pt x="10" y="49"/>
                        <a:pt x="5" y="49"/>
                      </a:cubicBezTo>
                      <a:cubicBezTo>
                        <a:pt x="1" y="49"/>
                        <a:pt x="2" y="48"/>
                        <a:pt x="1" y="48"/>
                      </a:cubicBezTo>
                      <a:cubicBezTo>
                        <a:pt x="0" y="47"/>
                        <a:pt x="0" y="41"/>
                        <a:pt x="0" y="39"/>
                      </a:cubicBezTo>
                      <a:cubicBezTo>
                        <a:pt x="0" y="36"/>
                        <a:pt x="0" y="29"/>
                        <a:pt x="0" y="28"/>
                      </a:cubicBezTo>
                      <a:cubicBezTo>
                        <a:pt x="0" y="28"/>
                        <a:pt x="3" y="24"/>
                        <a:pt x="5" y="22"/>
                      </a:cubicBezTo>
                      <a:cubicBezTo>
                        <a:pt x="6" y="19"/>
                        <a:pt x="8" y="19"/>
                        <a:pt x="9" y="16"/>
                      </a:cubicBezTo>
                      <a:cubicBezTo>
                        <a:pt x="9" y="12"/>
                        <a:pt x="11" y="12"/>
                        <a:pt x="11" y="10"/>
                      </a:cubicBezTo>
                      <a:cubicBezTo>
                        <a:pt x="11" y="8"/>
                        <a:pt x="13" y="7"/>
                        <a:pt x="14" y="5"/>
                      </a:cubicBezTo>
                      <a:cubicBezTo>
                        <a:pt x="15" y="6"/>
                        <a:pt x="17" y="7"/>
                        <a:pt x="19" y="7"/>
                      </a:cubicBezTo>
                      <a:cubicBezTo>
                        <a:pt x="23" y="7"/>
                        <a:pt x="25" y="8"/>
                        <a:pt x="27" y="4"/>
                      </a:cubicBezTo>
                      <a:cubicBezTo>
                        <a:pt x="28" y="2"/>
                        <a:pt x="30" y="0"/>
                        <a:pt x="31" y="0"/>
                      </a:cubicBezTo>
                      <a:cubicBezTo>
                        <a:pt x="32" y="0"/>
                        <a:pt x="32" y="1"/>
                        <a:pt x="33" y="2"/>
                      </a:cubicBezTo>
                      <a:cubicBezTo>
                        <a:pt x="36" y="7"/>
                        <a:pt x="43" y="5"/>
                        <a:pt x="41" y="11"/>
                      </a:cubicBezTo>
                      <a:cubicBezTo>
                        <a:pt x="39" y="17"/>
                        <a:pt x="44" y="20"/>
                        <a:pt x="38" y="2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8" name="Freeform 448">
                  <a:extLst>
                    <a:ext uri="{FF2B5EF4-FFF2-40B4-BE49-F238E27FC236}">
                      <a16:creationId xmlns:a16="http://schemas.microsoft.com/office/drawing/2014/main" id="{1054C5C5-1DDA-47A9-AC68-2BAD518E49FC}"/>
                    </a:ext>
                  </a:extLst>
                </p:cNvPr>
                <p:cNvSpPr>
                  <a:spLocks noEditPoints="1"/>
                </p:cNvSpPr>
                <p:nvPr/>
              </p:nvSpPr>
              <p:spPr bwMode="auto">
                <a:xfrm>
                  <a:off x="4719023" y="4923450"/>
                  <a:ext cx="491300" cy="438795"/>
                </a:xfrm>
                <a:custGeom>
                  <a:avLst/>
                  <a:gdLst>
                    <a:gd name="T0" fmla="*/ 378 w 400"/>
                    <a:gd name="T1" fmla="*/ 134 h 357"/>
                    <a:gd name="T2" fmla="*/ 373 w 400"/>
                    <a:gd name="T3" fmla="*/ 146 h 357"/>
                    <a:gd name="T4" fmla="*/ 353 w 400"/>
                    <a:gd name="T5" fmla="*/ 139 h 357"/>
                    <a:gd name="T6" fmla="*/ 353 w 400"/>
                    <a:gd name="T7" fmla="*/ 117 h 357"/>
                    <a:gd name="T8" fmla="*/ 367 w 400"/>
                    <a:gd name="T9" fmla="*/ 103 h 357"/>
                    <a:gd name="T10" fmla="*/ 380 w 400"/>
                    <a:gd name="T11" fmla="*/ 109 h 357"/>
                    <a:gd name="T12" fmla="*/ 379 w 400"/>
                    <a:gd name="T13" fmla="*/ 80 h 357"/>
                    <a:gd name="T14" fmla="*/ 372 w 400"/>
                    <a:gd name="T15" fmla="*/ 46 h 357"/>
                    <a:gd name="T16" fmla="*/ 367 w 400"/>
                    <a:gd name="T17" fmla="*/ 15 h 357"/>
                    <a:gd name="T18" fmla="*/ 348 w 400"/>
                    <a:gd name="T19" fmla="*/ 7 h 357"/>
                    <a:gd name="T20" fmla="*/ 314 w 400"/>
                    <a:gd name="T21" fmla="*/ 1 h 357"/>
                    <a:gd name="T22" fmla="*/ 309 w 400"/>
                    <a:gd name="T23" fmla="*/ 7 h 357"/>
                    <a:gd name="T24" fmla="*/ 282 w 400"/>
                    <a:gd name="T25" fmla="*/ 23 h 357"/>
                    <a:gd name="T26" fmla="*/ 258 w 400"/>
                    <a:gd name="T27" fmla="*/ 45 h 357"/>
                    <a:gd name="T28" fmla="*/ 239 w 400"/>
                    <a:gd name="T29" fmla="*/ 74 h 357"/>
                    <a:gd name="T30" fmla="*/ 212 w 400"/>
                    <a:gd name="T31" fmla="*/ 103 h 357"/>
                    <a:gd name="T32" fmla="*/ 180 w 400"/>
                    <a:gd name="T33" fmla="*/ 98 h 357"/>
                    <a:gd name="T34" fmla="*/ 150 w 400"/>
                    <a:gd name="T35" fmla="*/ 109 h 357"/>
                    <a:gd name="T36" fmla="*/ 126 w 400"/>
                    <a:gd name="T37" fmla="*/ 133 h 357"/>
                    <a:gd name="T38" fmla="*/ 106 w 400"/>
                    <a:gd name="T39" fmla="*/ 104 h 357"/>
                    <a:gd name="T40" fmla="*/ 90 w 400"/>
                    <a:gd name="T41" fmla="*/ 86 h 357"/>
                    <a:gd name="T42" fmla="*/ 72 w 400"/>
                    <a:gd name="T43" fmla="*/ 181 h 357"/>
                    <a:gd name="T44" fmla="*/ 45 w 400"/>
                    <a:gd name="T45" fmla="*/ 190 h 357"/>
                    <a:gd name="T46" fmla="*/ 18 w 400"/>
                    <a:gd name="T47" fmla="*/ 168 h 357"/>
                    <a:gd name="T48" fmla="*/ 2 w 400"/>
                    <a:gd name="T49" fmla="*/ 180 h 357"/>
                    <a:gd name="T50" fmla="*/ 9 w 400"/>
                    <a:gd name="T51" fmla="*/ 200 h 357"/>
                    <a:gd name="T52" fmla="*/ 24 w 400"/>
                    <a:gd name="T53" fmla="*/ 243 h 357"/>
                    <a:gd name="T54" fmla="*/ 39 w 400"/>
                    <a:gd name="T55" fmla="*/ 276 h 357"/>
                    <a:gd name="T56" fmla="*/ 37 w 400"/>
                    <a:gd name="T57" fmla="*/ 298 h 357"/>
                    <a:gd name="T58" fmla="*/ 34 w 400"/>
                    <a:gd name="T59" fmla="*/ 311 h 357"/>
                    <a:gd name="T60" fmla="*/ 39 w 400"/>
                    <a:gd name="T61" fmla="*/ 331 h 357"/>
                    <a:gd name="T62" fmla="*/ 47 w 400"/>
                    <a:gd name="T63" fmla="*/ 335 h 357"/>
                    <a:gd name="T64" fmla="*/ 59 w 400"/>
                    <a:gd name="T65" fmla="*/ 342 h 357"/>
                    <a:gd name="T66" fmla="*/ 71 w 400"/>
                    <a:gd name="T67" fmla="*/ 354 h 357"/>
                    <a:gd name="T68" fmla="*/ 93 w 400"/>
                    <a:gd name="T69" fmla="*/ 349 h 357"/>
                    <a:gd name="T70" fmla="*/ 117 w 400"/>
                    <a:gd name="T71" fmla="*/ 347 h 357"/>
                    <a:gd name="T72" fmla="*/ 135 w 400"/>
                    <a:gd name="T73" fmla="*/ 339 h 357"/>
                    <a:gd name="T74" fmla="*/ 160 w 400"/>
                    <a:gd name="T75" fmla="*/ 335 h 357"/>
                    <a:gd name="T76" fmla="*/ 182 w 400"/>
                    <a:gd name="T77" fmla="*/ 339 h 357"/>
                    <a:gd name="T78" fmla="*/ 201 w 400"/>
                    <a:gd name="T79" fmla="*/ 334 h 357"/>
                    <a:gd name="T80" fmla="*/ 216 w 400"/>
                    <a:gd name="T81" fmla="*/ 329 h 357"/>
                    <a:gd name="T82" fmla="*/ 239 w 400"/>
                    <a:gd name="T83" fmla="*/ 325 h 357"/>
                    <a:gd name="T84" fmla="*/ 262 w 400"/>
                    <a:gd name="T85" fmla="*/ 310 h 357"/>
                    <a:gd name="T86" fmla="*/ 289 w 400"/>
                    <a:gd name="T87" fmla="*/ 289 h 357"/>
                    <a:gd name="T88" fmla="*/ 309 w 400"/>
                    <a:gd name="T89" fmla="*/ 269 h 357"/>
                    <a:gd name="T90" fmla="*/ 331 w 400"/>
                    <a:gd name="T91" fmla="*/ 243 h 357"/>
                    <a:gd name="T92" fmla="*/ 351 w 400"/>
                    <a:gd name="T93" fmla="*/ 218 h 357"/>
                    <a:gd name="T94" fmla="*/ 366 w 400"/>
                    <a:gd name="T95" fmla="*/ 193 h 357"/>
                    <a:gd name="T96" fmla="*/ 385 w 400"/>
                    <a:gd name="T97" fmla="*/ 176 h 357"/>
                    <a:gd name="T98" fmla="*/ 398 w 400"/>
                    <a:gd name="T99" fmla="*/ 141 h 357"/>
                    <a:gd name="T100" fmla="*/ 379 w 400"/>
                    <a:gd name="T101" fmla="*/ 134 h 357"/>
                    <a:gd name="T102" fmla="*/ 306 w 400"/>
                    <a:gd name="T103" fmla="*/ 216 h 357"/>
                    <a:gd name="T104" fmla="*/ 285 w 400"/>
                    <a:gd name="T105" fmla="*/ 227 h 357"/>
                    <a:gd name="T106" fmla="*/ 272 w 400"/>
                    <a:gd name="T107" fmla="*/ 238 h 357"/>
                    <a:gd name="T108" fmla="*/ 258 w 400"/>
                    <a:gd name="T109" fmla="*/ 222 h 357"/>
                    <a:gd name="T110" fmla="*/ 255 w 400"/>
                    <a:gd name="T111" fmla="*/ 210 h 357"/>
                    <a:gd name="T112" fmla="*/ 268 w 400"/>
                    <a:gd name="T113" fmla="*/ 192 h 357"/>
                    <a:gd name="T114" fmla="*/ 291 w 400"/>
                    <a:gd name="T115" fmla="*/ 181 h 357"/>
                    <a:gd name="T116" fmla="*/ 306 w 400"/>
                    <a:gd name="T117" fmla="*/ 193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0" h="357">
                      <a:moveTo>
                        <a:pt x="379" y="134"/>
                      </a:moveTo>
                      <a:cubicBezTo>
                        <a:pt x="378" y="134"/>
                        <a:pt x="378" y="134"/>
                        <a:pt x="378" y="134"/>
                      </a:cubicBezTo>
                      <a:cubicBezTo>
                        <a:pt x="377" y="135"/>
                        <a:pt x="376" y="136"/>
                        <a:pt x="376" y="137"/>
                      </a:cubicBezTo>
                      <a:cubicBezTo>
                        <a:pt x="376" y="139"/>
                        <a:pt x="376" y="147"/>
                        <a:pt x="373" y="146"/>
                      </a:cubicBezTo>
                      <a:cubicBezTo>
                        <a:pt x="371" y="146"/>
                        <a:pt x="367" y="146"/>
                        <a:pt x="359" y="144"/>
                      </a:cubicBezTo>
                      <a:cubicBezTo>
                        <a:pt x="352" y="142"/>
                        <a:pt x="356" y="141"/>
                        <a:pt x="353" y="139"/>
                      </a:cubicBezTo>
                      <a:cubicBezTo>
                        <a:pt x="350" y="136"/>
                        <a:pt x="348" y="135"/>
                        <a:pt x="348" y="129"/>
                      </a:cubicBezTo>
                      <a:cubicBezTo>
                        <a:pt x="348" y="124"/>
                        <a:pt x="352" y="123"/>
                        <a:pt x="353" y="117"/>
                      </a:cubicBezTo>
                      <a:cubicBezTo>
                        <a:pt x="354" y="111"/>
                        <a:pt x="355" y="112"/>
                        <a:pt x="355" y="109"/>
                      </a:cubicBezTo>
                      <a:cubicBezTo>
                        <a:pt x="356" y="106"/>
                        <a:pt x="361" y="103"/>
                        <a:pt x="367" y="103"/>
                      </a:cubicBezTo>
                      <a:cubicBezTo>
                        <a:pt x="372" y="102"/>
                        <a:pt x="371" y="107"/>
                        <a:pt x="373" y="108"/>
                      </a:cubicBezTo>
                      <a:cubicBezTo>
                        <a:pt x="374" y="110"/>
                        <a:pt x="378" y="109"/>
                        <a:pt x="380" y="109"/>
                      </a:cubicBezTo>
                      <a:cubicBezTo>
                        <a:pt x="379" y="105"/>
                        <a:pt x="378" y="106"/>
                        <a:pt x="379" y="103"/>
                      </a:cubicBezTo>
                      <a:cubicBezTo>
                        <a:pt x="380" y="99"/>
                        <a:pt x="380" y="91"/>
                        <a:pt x="379" y="80"/>
                      </a:cubicBezTo>
                      <a:cubicBezTo>
                        <a:pt x="379" y="70"/>
                        <a:pt x="379" y="72"/>
                        <a:pt x="379" y="66"/>
                      </a:cubicBezTo>
                      <a:cubicBezTo>
                        <a:pt x="379" y="60"/>
                        <a:pt x="377" y="55"/>
                        <a:pt x="372" y="46"/>
                      </a:cubicBezTo>
                      <a:cubicBezTo>
                        <a:pt x="368" y="38"/>
                        <a:pt x="372" y="40"/>
                        <a:pt x="372" y="33"/>
                      </a:cubicBezTo>
                      <a:cubicBezTo>
                        <a:pt x="371" y="25"/>
                        <a:pt x="370" y="22"/>
                        <a:pt x="367" y="15"/>
                      </a:cubicBezTo>
                      <a:cubicBezTo>
                        <a:pt x="365" y="12"/>
                        <a:pt x="365" y="9"/>
                        <a:pt x="366" y="7"/>
                      </a:cubicBezTo>
                      <a:cubicBezTo>
                        <a:pt x="362" y="5"/>
                        <a:pt x="359" y="9"/>
                        <a:pt x="348" y="7"/>
                      </a:cubicBezTo>
                      <a:cubicBezTo>
                        <a:pt x="338" y="4"/>
                        <a:pt x="338" y="3"/>
                        <a:pt x="330" y="2"/>
                      </a:cubicBezTo>
                      <a:cubicBezTo>
                        <a:pt x="324" y="1"/>
                        <a:pt x="317" y="0"/>
                        <a:pt x="314" y="1"/>
                      </a:cubicBezTo>
                      <a:cubicBezTo>
                        <a:pt x="314" y="1"/>
                        <a:pt x="313" y="1"/>
                        <a:pt x="313" y="2"/>
                      </a:cubicBezTo>
                      <a:cubicBezTo>
                        <a:pt x="310" y="4"/>
                        <a:pt x="312" y="4"/>
                        <a:pt x="309" y="7"/>
                      </a:cubicBezTo>
                      <a:cubicBezTo>
                        <a:pt x="307" y="11"/>
                        <a:pt x="301" y="13"/>
                        <a:pt x="297" y="15"/>
                      </a:cubicBezTo>
                      <a:cubicBezTo>
                        <a:pt x="293" y="17"/>
                        <a:pt x="288" y="16"/>
                        <a:pt x="282" y="23"/>
                      </a:cubicBezTo>
                      <a:cubicBezTo>
                        <a:pt x="277" y="29"/>
                        <a:pt x="271" y="36"/>
                        <a:pt x="268" y="40"/>
                      </a:cubicBezTo>
                      <a:cubicBezTo>
                        <a:pt x="265" y="43"/>
                        <a:pt x="262" y="37"/>
                        <a:pt x="258" y="45"/>
                      </a:cubicBezTo>
                      <a:cubicBezTo>
                        <a:pt x="254" y="53"/>
                        <a:pt x="253" y="61"/>
                        <a:pt x="252" y="64"/>
                      </a:cubicBezTo>
                      <a:cubicBezTo>
                        <a:pt x="250" y="68"/>
                        <a:pt x="243" y="73"/>
                        <a:pt x="239" y="74"/>
                      </a:cubicBezTo>
                      <a:cubicBezTo>
                        <a:pt x="234" y="75"/>
                        <a:pt x="231" y="75"/>
                        <a:pt x="229" y="82"/>
                      </a:cubicBezTo>
                      <a:cubicBezTo>
                        <a:pt x="228" y="89"/>
                        <a:pt x="217" y="101"/>
                        <a:pt x="212" y="103"/>
                      </a:cubicBezTo>
                      <a:cubicBezTo>
                        <a:pt x="207" y="104"/>
                        <a:pt x="207" y="103"/>
                        <a:pt x="199" y="103"/>
                      </a:cubicBezTo>
                      <a:cubicBezTo>
                        <a:pt x="191" y="102"/>
                        <a:pt x="187" y="102"/>
                        <a:pt x="180" y="98"/>
                      </a:cubicBezTo>
                      <a:cubicBezTo>
                        <a:pt x="174" y="94"/>
                        <a:pt x="168" y="84"/>
                        <a:pt x="161" y="91"/>
                      </a:cubicBezTo>
                      <a:cubicBezTo>
                        <a:pt x="155" y="97"/>
                        <a:pt x="155" y="103"/>
                        <a:pt x="150" y="109"/>
                      </a:cubicBezTo>
                      <a:cubicBezTo>
                        <a:pt x="146" y="116"/>
                        <a:pt x="143" y="120"/>
                        <a:pt x="136" y="126"/>
                      </a:cubicBezTo>
                      <a:cubicBezTo>
                        <a:pt x="130" y="133"/>
                        <a:pt x="139" y="133"/>
                        <a:pt x="126" y="133"/>
                      </a:cubicBezTo>
                      <a:cubicBezTo>
                        <a:pt x="113" y="133"/>
                        <a:pt x="100" y="142"/>
                        <a:pt x="101" y="129"/>
                      </a:cubicBezTo>
                      <a:cubicBezTo>
                        <a:pt x="102" y="117"/>
                        <a:pt x="113" y="115"/>
                        <a:pt x="106" y="104"/>
                      </a:cubicBezTo>
                      <a:cubicBezTo>
                        <a:pt x="99" y="92"/>
                        <a:pt x="98" y="84"/>
                        <a:pt x="92" y="81"/>
                      </a:cubicBezTo>
                      <a:cubicBezTo>
                        <a:pt x="92" y="80"/>
                        <a:pt x="91" y="82"/>
                        <a:pt x="90" y="86"/>
                      </a:cubicBezTo>
                      <a:cubicBezTo>
                        <a:pt x="87" y="105"/>
                        <a:pt x="86" y="166"/>
                        <a:pt x="86" y="173"/>
                      </a:cubicBezTo>
                      <a:cubicBezTo>
                        <a:pt x="86" y="181"/>
                        <a:pt x="80" y="174"/>
                        <a:pt x="72" y="181"/>
                      </a:cubicBezTo>
                      <a:cubicBezTo>
                        <a:pt x="65" y="187"/>
                        <a:pt x="70" y="194"/>
                        <a:pt x="59" y="193"/>
                      </a:cubicBezTo>
                      <a:cubicBezTo>
                        <a:pt x="48" y="192"/>
                        <a:pt x="55" y="195"/>
                        <a:pt x="45" y="190"/>
                      </a:cubicBezTo>
                      <a:cubicBezTo>
                        <a:pt x="35" y="186"/>
                        <a:pt x="25" y="189"/>
                        <a:pt x="24" y="181"/>
                      </a:cubicBezTo>
                      <a:cubicBezTo>
                        <a:pt x="23" y="173"/>
                        <a:pt x="18" y="168"/>
                        <a:pt x="18" y="168"/>
                      </a:cubicBezTo>
                      <a:cubicBezTo>
                        <a:pt x="18" y="168"/>
                        <a:pt x="6" y="169"/>
                        <a:pt x="6" y="173"/>
                      </a:cubicBezTo>
                      <a:cubicBezTo>
                        <a:pt x="5" y="176"/>
                        <a:pt x="4" y="178"/>
                        <a:pt x="2" y="180"/>
                      </a:cubicBezTo>
                      <a:cubicBezTo>
                        <a:pt x="10" y="185"/>
                        <a:pt x="0" y="181"/>
                        <a:pt x="1" y="189"/>
                      </a:cubicBezTo>
                      <a:cubicBezTo>
                        <a:pt x="2" y="197"/>
                        <a:pt x="9" y="200"/>
                        <a:pt x="9" y="200"/>
                      </a:cubicBezTo>
                      <a:cubicBezTo>
                        <a:pt x="9" y="200"/>
                        <a:pt x="12" y="209"/>
                        <a:pt x="15" y="219"/>
                      </a:cubicBezTo>
                      <a:cubicBezTo>
                        <a:pt x="17" y="230"/>
                        <a:pt x="19" y="229"/>
                        <a:pt x="24" y="243"/>
                      </a:cubicBezTo>
                      <a:cubicBezTo>
                        <a:pt x="29" y="256"/>
                        <a:pt x="28" y="250"/>
                        <a:pt x="35" y="259"/>
                      </a:cubicBezTo>
                      <a:cubicBezTo>
                        <a:pt x="42" y="267"/>
                        <a:pt x="38" y="264"/>
                        <a:pt x="39" y="276"/>
                      </a:cubicBezTo>
                      <a:cubicBezTo>
                        <a:pt x="39" y="287"/>
                        <a:pt x="44" y="285"/>
                        <a:pt x="43" y="289"/>
                      </a:cubicBezTo>
                      <a:cubicBezTo>
                        <a:pt x="43" y="293"/>
                        <a:pt x="41" y="297"/>
                        <a:pt x="37" y="298"/>
                      </a:cubicBezTo>
                      <a:cubicBezTo>
                        <a:pt x="33" y="300"/>
                        <a:pt x="33" y="295"/>
                        <a:pt x="31" y="297"/>
                      </a:cubicBezTo>
                      <a:cubicBezTo>
                        <a:pt x="30" y="298"/>
                        <a:pt x="28" y="302"/>
                        <a:pt x="34" y="311"/>
                      </a:cubicBezTo>
                      <a:cubicBezTo>
                        <a:pt x="39" y="320"/>
                        <a:pt x="38" y="317"/>
                        <a:pt x="41" y="323"/>
                      </a:cubicBezTo>
                      <a:cubicBezTo>
                        <a:pt x="43" y="329"/>
                        <a:pt x="41" y="327"/>
                        <a:pt x="39" y="331"/>
                      </a:cubicBezTo>
                      <a:cubicBezTo>
                        <a:pt x="37" y="336"/>
                        <a:pt x="38" y="335"/>
                        <a:pt x="41" y="342"/>
                      </a:cubicBezTo>
                      <a:cubicBezTo>
                        <a:pt x="43" y="349"/>
                        <a:pt x="43" y="340"/>
                        <a:pt x="47" y="335"/>
                      </a:cubicBezTo>
                      <a:cubicBezTo>
                        <a:pt x="50" y="330"/>
                        <a:pt x="47" y="338"/>
                        <a:pt x="52" y="342"/>
                      </a:cubicBezTo>
                      <a:cubicBezTo>
                        <a:pt x="58" y="347"/>
                        <a:pt x="54" y="343"/>
                        <a:pt x="59" y="342"/>
                      </a:cubicBezTo>
                      <a:cubicBezTo>
                        <a:pt x="64" y="341"/>
                        <a:pt x="59" y="342"/>
                        <a:pt x="64" y="350"/>
                      </a:cubicBezTo>
                      <a:cubicBezTo>
                        <a:pt x="69" y="357"/>
                        <a:pt x="66" y="352"/>
                        <a:pt x="71" y="354"/>
                      </a:cubicBezTo>
                      <a:cubicBezTo>
                        <a:pt x="77" y="355"/>
                        <a:pt x="76" y="355"/>
                        <a:pt x="82" y="353"/>
                      </a:cubicBezTo>
                      <a:cubicBezTo>
                        <a:pt x="89" y="350"/>
                        <a:pt x="89" y="353"/>
                        <a:pt x="93" y="349"/>
                      </a:cubicBezTo>
                      <a:cubicBezTo>
                        <a:pt x="97" y="345"/>
                        <a:pt x="97" y="348"/>
                        <a:pt x="105" y="347"/>
                      </a:cubicBezTo>
                      <a:cubicBezTo>
                        <a:pt x="113" y="345"/>
                        <a:pt x="111" y="347"/>
                        <a:pt x="117" y="347"/>
                      </a:cubicBezTo>
                      <a:cubicBezTo>
                        <a:pt x="123" y="346"/>
                        <a:pt x="122" y="346"/>
                        <a:pt x="128" y="343"/>
                      </a:cubicBezTo>
                      <a:cubicBezTo>
                        <a:pt x="134" y="339"/>
                        <a:pt x="130" y="341"/>
                        <a:pt x="135" y="339"/>
                      </a:cubicBezTo>
                      <a:cubicBezTo>
                        <a:pt x="139" y="337"/>
                        <a:pt x="145" y="336"/>
                        <a:pt x="152" y="336"/>
                      </a:cubicBezTo>
                      <a:cubicBezTo>
                        <a:pt x="158" y="336"/>
                        <a:pt x="155" y="338"/>
                        <a:pt x="160" y="335"/>
                      </a:cubicBezTo>
                      <a:cubicBezTo>
                        <a:pt x="164" y="333"/>
                        <a:pt x="164" y="334"/>
                        <a:pt x="169" y="334"/>
                      </a:cubicBezTo>
                      <a:cubicBezTo>
                        <a:pt x="174" y="333"/>
                        <a:pt x="171" y="334"/>
                        <a:pt x="182" y="339"/>
                      </a:cubicBezTo>
                      <a:cubicBezTo>
                        <a:pt x="192" y="343"/>
                        <a:pt x="185" y="341"/>
                        <a:pt x="191" y="339"/>
                      </a:cubicBezTo>
                      <a:cubicBezTo>
                        <a:pt x="196" y="336"/>
                        <a:pt x="198" y="336"/>
                        <a:pt x="201" y="334"/>
                      </a:cubicBezTo>
                      <a:cubicBezTo>
                        <a:pt x="205" y="332"/>
                        <a:pt x="208" y="336"/>
                        <a:pt x="214" y="336"/>
                      </a:cubicBezTo>
                      <a:cubicBezTo>
                        <a:pt x="221" y="336"/>
                        <a:pt x="215" y="331"/>
                        <a:pt x="216" y="329"/>
                      </a:cubicBezTo>
                      <a:cubicBezTo>
                        <a:pt x="217" y="327"/>
                        <a:pt x="220" y="328"/>
                        <a:pt x="231" y="326"/>
                      </a:cubicBezTo>
                      <a:cubicBezTo>
                        <a:pt x="241" y="325"/>
                        <a:pt x="233" y="326"/>
                        <a:pt x="239" y="325"/>
                      </a:cubicBezTo>
                      <a:cubicBezTo>
                        <a:pt x="244" y="323"/>
                        <a:pt x="245" y="322"/>
                        <a:pt x="252" y="318"/>
                      </a:cubicBezTo>
                      <a:cubicBezTo>
                        <a:pt x="259" y="314"/>
                        <a:pt x="258" y="313"/>
                        <a:pt x="262" y="310"/>
                      </a:cubicBezTo>
                      <a:cubicBezTo>
                        <a:pt x="265" y="308"/>
                        <a:pt x="266" y="309"/>
                        <a:pt x="270" y="306"/>
                      </a:cubicBezTo>
                      <a:cubicBezTo>
                        <a:pt x="274" y="302"/>
                        <a:pt x="283" y="298"/>
                        <a:pt x="289" y="289"/>
                      </a:cubicBezTo>
                      <a:cubicBezTo>
                        <a:pt x="296" y="280"/>
                        <a:pt x="295" y="285"/>
                        <a:pt x="296" y="282"/>
                      </a:cubicBezTo>
                      <a:cubicBezTo>
                        <a:pt x="297" y="279"/>
                        <a:pt x="301" y="277"/>
                        <a:pt x="309" y="269"/>
                      </a:cubicBezTo>
                      <a:cubicBezTo>
                        <a:pt x="317" y="261"/>
                        <a:pt x="318" y="263"/>
                        <a:pt x="320" y="260"/>
                      </a:cubicBezTo>
                      <a:cubicBezTo>
                        <a:pt x="323" y="257"/>
                        <a:pt x="328" y="253"/>
                        <a:pt x="331" y="243"/>
                      </a:cubicBezTo>
                      <a:cubicBezTo>
                        <a:pt x="334" y="234"/>
                        <a:pt x="335" y="237"/>
                        <a:pt x="342" y="230"/>
                      </a:cubicBezTo>
                      <a:cubicBezTo>
                        <a:pt x="349" y="222"/>
                        <a:pt x="349" y="221"/>
                        <a:pt x="351" y="218"/>
                      </a:cubicBezTo>
                      <a:cubicBezTo>
                        <a:pt x="353" y="214"/>
                        <a:pt x="355" y="207"/>
                        <a:pt x="357" y="201"/>
                      </a:cubicBezTo>
                      <a:cubicBezTo>
                        <a:pt x="358" y="195"/>
                        <a:pt x="362" y="196"/>
                        <a:pt x="366" y="193"/>
                      </a:cubicBezTo>
                      <a:cubicBezTo>
                        <a:pt x="369" y="190"/>
                        <a:pt x="369" y="191"/>
                        <a:pt x="378" y="188"/>
                      </a:cubicBezTo>
                      <a:cubicBezTo>
                        <a:pt x="387" y="186"/>
                        <a:pt x="385" y="183"/>
                        <a:pt x="385" y="176"/>
                      </a:cubicBezTo>
                      <a:cubicBezTo>
                        <a:pt x="386" y="168"/>
                        <a:pt x="386" y="172"/>
                        <a:pt x="392" y="159"/>
                      </a:cubicBezTo>
                      <a:cubicBezTo>
                        <a:pt x="398" y="147"/>
                        <a:pt x="394" y="150"/>
                        <a:pt x="398" y="141"/>
                      </a:cubicBezTo>
                      <a:cubicBezTo>
                        <a:pt x="399" y="139"/>
                        <a:pt x="399" y="137"/>
                        <a:pt x="400" y="136"/>
                      </a:cubicBezTo>
                      <a:cubicBezTo>
                        <a:pt x="395" y="135"/>
                        <a:pt x="383" y="134"/>
                        <a:pt x="379" y="134"/>
                      </a:cubicBezTo>
                      <a:close/>
                      <a:moveTo>
                        <a:pt x="313" y="203"/>
                      </a:moveTo>
                      <a:cubicBezTo>
                        <a:pt x="312" y="207"/>
                        <a:pt x="308" y="211"/>
                        <a:pt x="306" y="216"/>
                      </a:cubicBezTo>
                      <a:cubicBezTo>
                        <a:pt x="305" y="220"/>
                        <a:pt x="300" y="222"/>
                        <a:pt x="296" y="223"/>
                      </a:cubicBezTo>
                      <a:cubicBezTo>
                        <a:pt x="292" y="224"/>
                        <a:pt x="287" y="222"/>
                        <a:pt x="285" y="227"/>
                      </a:cubicBezTo>
                      <a:cubicBezTo>
                        <a:pt x="284" y="231"/>
                        <a:pt x="281" y="231"/>
                        <a:pt x="281" y="235"/>
                      </a:cubicBezTo>
                      <a:cubicBezTo>
                        <a:pt x="281" y="239"/>
                        <a:pt x="274" y="239"/>
                        <a:pt x="272" y="238"/>
                      </a:cubicBezTo>
                      <a:cubicBezTo>
                        <a:pt x="269" y="237"/>
                        <a:pt x="267" y="238"/>
                        <a:pt x="263" y="232"/>
                      </a:cubicBezTo>
                      <a:cubicBezTo>
                        <a:pt x="259" y="226"/>
                        <a:pt x="261" y="226"/>
                        <a:pt x="258" y="222"/>
                      </a:cubicBezTo>
                      <a:cubicBezTo>
                        <a:pt x="255" y="217"/>
                        <a:pt x="252" y="214"/>
                        <a:pt x="252" y="213"/>
                      </a:cubicBezTo>
                      <a:cubicBezTo>
                        <a:pt x="252" y="211"/>
                        <a:pt x="252" y="209"/>
                        <a:pt x="255" y="210"/>
                      </a:cubicBezTo>
                      <a:cubicBezTo>
                        <a:pt x="260" y="206"/>
                        <a:pt x="259" y="209"/>
                        <a:pt x="263" y="202"/>
                      </a:cubicBezTo>
                      <a:cubicBezTo>
                        <a:pt x="267" y="194"/>
                        <a:pt x="266" y="192"/>
                        <a:pt x="268" y="192"/>
                      </a:cubicBezTo>
                      <a:cubicBezTo>
                        <a:pt x="271" y="192"/>
                        <a:pt x="279" y="192"/>
                        <a:pt x="281" y="188"/>
                      </a:cubicBezTo>
                      <a:cubicBezTo>
                        <a:pt x="283" y="185"/>
                        <a:pt x="288" y="180"/>
                        <a:pt x="291" y="181"/>
                      </a:cubicBezTo>
                      <a:cubicBezTo>
                        <a:pt x="293" y="181"/>
                        <a:pt x="290" y="182"/>
                        <a:pt x="297" y="186"/>
                      </a:cubicBezTo>
                      <a:cubicBezTo>
                        <a:pt x="304" y="190"/>
                        <a:pt x="304" y="188"/>
                        <a:pt x="306" y="193"/>
                      </a:cubicBezTo>
                      <a:cubicBezTo>
                        <a:pt x="309" y="198"/>
                        <a:pt x="314" y="199"/>
                        <a:pt x="313" y="20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9" name="Freeform 449">
                  <a:extLst>
                    <a:ext uri="{FF2B5EF4-FFF2-40B4-BE49-F238E27FC236}">
                      <a16:creationId xmlns:a16="http://schemas.microsoft.com/office/drawing/2014/main" id="{679431C3-9B6E-43A2-9F07-5829625DE462}"/>
                    </a:ext>
                  </a:extLst>
                </p:cNvPr>
                <p:cNvSpPr>
                  <a:spLocks/>
                </p:cNvSpPr>
                <p:nvPr/>
              </p:nvSpPr>
              <p:spPr bwMode="auto">
                <a:xfrm>
                  <a:off x="5526605" y="4574664"/>
                  <a:ext cx="235024" cy="468798"/>
                </a:xfrm>
                <a:custGeom>
                  <a:avLst/>
                  <a:gdLst>
                    <a:gd name="T0" fmla="*/ 161 w 192"/>
                    <a:gd name="T1" fmla="*/ 162 h 382"/>
                    <a:gd name="T2" fmla="*/ 171 w 192"/>
                    <a:gd name="T3" fmla="*/ 136 h 382"/>
                    <a:gd name="T4" fmla="*/ 170 w 192"/>
                    <a:gd name="T5" fmla="*/ 115 h 382"/>
                    <a:gd name="T6" fmla="*/ 175 w 192"/>
                    <a:gd name="T7" fmla="*/ 102 h 382"/>
                    <a:gd name="T8" fmla="*/ 189 w 192"/>
                    <a:gd name="T9" fmla="*/ 105 h 382"/>
                    <a:gd name="T10" fmla="*/ 184 w 192"/>
                    <a:gd name="T11" fmla="*/ 79 h 382"/>
                    <a:gd name="T12" fmla="*/ 182 w 192"/>
                    <a:gd name="T13" fmla="*/ 39 h 382"/>
                    <a:gd name="T14" fmla="*/ 170 w 192"/>
                    <a:gd name="T15" fmla="*/ 12 h 382"/>
                    <a:gd name="T16" fmla="*/ 159 w 192"/>
                    <a:gd name="T17" fmla="*/ 4 h 382"/>
                    <a:gd name="T18" fmla="*/ 151 w 192"/>
                    <a:gd name="T19" fmla="*/ 18 h 382"/>
                    <a:gd name="T20" fmla="*/ 147 w 192"/>
                    <a:gd name="T21" fmla="*/ 36 h 382"/>
                    <a:gd name="T22" fmla="*/ 135 w 192"/>
                    <a:gd name="T23" fmla="*/ 49 h 382"/>
                    <a:gd name="T24" fmla="*/ 127 w 192"/>
                    <a:gd name="T25" fmla="*/ 54 h 382"/>
                    <a:gd name="T26" fmla="*/ 123 w 192"/>
                    <a:gd name="T27" fmla="*/ 72 h 382"/>
                    <a:gd name="T28" fmla="*/ 116 w 192"/>
                    <a:gd name="T29" fmla="*/ 86 h 382"/>
                    <a:gd name="T30" fmla="*/ 106 w 192"/>
                    <a:gd name="T31" fmla="*/ 87 h 382"/>
                    <a:gd name="T32" fmla="*/ 99 w 192"/>
                    <a:gd name="T33" fmla="*/ 91 h 382"/>
                    <a:gd name="T34" fmla="*/ 85 w 192"/>
                    <a:gd name="T35" fmla="*/ 108 h 382"/>
                    <a:gd name="T36" fmla="*/ 66 w 192"/>
                    <a:gd name="T37" fmla="*/ 109 h 382"/>
                    <a:gd name="T38" fmla="*/ 53 w 192"/>
                    <a:gd name="T39" fmla="*/ 116 h 382"/>
                    <a:gd name="T40" fmla="*/ 35 w 192"/>
                    <a:gd name="T41" fmla="*/ 138 h 382"/>
                    <a:gd name="T42" fmla="*/ 23 w 192"/>
                    <a:gd name="T43" fmla="*/ 161 h 382"/>
                    <a:gd name="T44" fmla="*/ 28 w 192"/>
                    <a:gd name="T45" fmla="*/ 192 h 382"/>
                    <a:gd name="T46" fmla="*/ 32 w 192"/>
                    <a:gd name="T47" fmla="*/ 220 h 382"/>
                    <a:gd name="T48" fmla="*/ 23 w 192"/>
                    <a:gd name="T49" fmla="*/ 243 h 382"/>
                    <a:gd name="T50" fmla="*/ 13 w 192"/>
                    <a:gd name="T51" fmla="*/ 261 h 382"/>
                    <a:gd name="T52" fmla="*/ 1 w 192"/>
                    <a:gd name="T53" fmla="*/ 278 h 382"/>
                    <a:gd name="T54" fmla="*/ 1 w 192"/>
                    <a:gd name="T55" fmla="*/ 304 h 382"/>
                    <a:gd name="T56" fmla="*/ 9 w 192"/>
                    <a:gd name="T57" fmla="*/ 329 h 382"/>
                    <a:gd name="T58" fmla="*/ 13 w 192"/>
                    <a:gd name="T59" fmla="*/ 356 h 382"/>
                    <a:gd name="T60" fmla="*/ 26 w 192"/>
                    <a:gd name="T61" fmla="*/ 376 h 382"/>
                    <a:gd name="T62" fmla="*/ 44 w 192"/>
                    <a:gd name="T63" fmla="*/ 381 h 382"/>
                    <a:gd name="T64" fmla="*/ 69 w 192"/>
                    <a:gd name="T65" fmla="*/ 371 h 382"/>
                    <a:gd name="T66" fmla="*/ 89 w 192"/>
                    <a:gd name="T67" fmla="*/ 36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382">
                      <a:moveTo>
                        <a:pt x="89" y="366"/>
                      </a:moveTo>
                      <a:cubicBezTo>
                        <a:pt x="89" y="364"/>
                        <a:pt x="159" y="176"/>
                        <a:pt x="161" y="162"/>
                      </a:cubicBezTo>
                      <a:cubicBezTo>
                        <a:pt x="163" y="147"/>
                        <a:pt x="157" y="148"/>
                        <a:pt x="161" y="142"/>
                      </a:cubicBezTo>
                      <a:cubicBezTo>
                        <a:pt x="165" y="135"/>
                        <a:pt x="169" y="133"/>
                        <a:pt x="171" y="136"/>
                      </a:cubicBezTo>
                      <a:cubicBezTo>
                        <a:pt x="172" y="139"/>
                        <a:pt x="172" y="134"/>
                        <a:pt x="171" y="129"/>
                      </a:cubicBezTo>
                      <a:cubicBezTo>
                        <a:pt x="170" y="123"/>
                        <a:pt x="171" y="123"/>
                        <a:pt x="170" y="115"/>
                      </a:cubicBezTo>
                      <a:cubicBezTo>
                        <a:pt x="168" y="107"/>
                        <a:pt x="166" y="102"/>
                        <a:pt x="168" y="98"/>
                      </a:cubicBezTo>
                      <a:cubicBezTo>
                        <a:pt x="170" y="94"/>
                        <a:pt x="173" y="97"/>
                        <a:pt x="175" y="102"/>
                      </a:cubicBezTo>
                      <a:cubicBezTo>
                        <a:pt x="176" y="106"/>
                        <a:pt x="173" y="112"/>
                        <a:pt x="178" y="112"/>
                      </a:cubicBezTo>
                      <a:cubicBezTo>
                        <a:pt x="182" y="112"/>
                        <a:pt x="186" y="113"/>
                        <a:pt x="189" y="105"/>
                      </a:cubicBezTo>
                      <a:cubicBezTo>
                        <a:pt x="192" y="98"/>
                        <a:pt x="192" y="95"/>
                        <a:pt x="189" y="90"/>
                      </a:cubicBezTo>
                      <a:cubicBezTo>
                        <a:pt x="185" y="85"/>
                        <a:pt x="184" y="89"/>
                        <a:pt x="184" y="79"/>
                      </a:cubicBezTo>
                      <a:cubicBezTo>
                        <a:pt x="184" y="70"/>
                        <a:pt x="182" y="64"/>
                        <a:pt x="182" y="58"/>
                      </a:cubicBezTo>
                      <a:cubicBezTo>
                        <a:pt x="182" y="52"/>
                        <a:pt x="183" y="44"/>
                        <a:pt x="182" y="39"/>
                      </a:cubicBezTo>
                      <a:cubicBezTo>
                        <a:pt x="180" y="34"/>
                        <a:pt x="182" y="31"/>
                        <a:pt x="176" y="25"/>
                      </a:cubicBezTo>
                      <a:cubicBezTo>
                        <a:pt x="171" y="20"/>
                        <a:pt x="171" y="17"/>
                        <a:pt x="170" y="12"/>
                      </a:cubicBezTo>
                      <a:cubicBezTo>
                        <a:pt x="168" y="7"/>
                        <a:pt x="166" y="4"/>
                        <a:pt x="165" y="2"/>
                      </a:cubicBezTo>
                      <a:cubicBezTo>
                        <a:pt x="164" y="0"/>
                        <a:pt x="160" y="0"/>
                        <a:pt x="159" y="4"/>
                      </a:cubicBezTo>
                      <a:cubicBezTo>
                        <a:pt x="159" y="9"/>
                        <a:pt x="155" y="10"/>
                        <a:pt x="154" y="11"/>
                      </a:cubicBezTo>
                      <a:cubicBezTo>
                        <a:pt x="152" y="13"/>
                        <a:pt x="149" y="15"/>
                        <a:pt x="151" y="18"/>
                      </a:cubicBezTo>
                      <a:cubicBezTo>
                        <a:pt x="153" y="21"/>
                        <a:pt x="154" y="25"/>
                        <a:pt x="153" y="26"/>
                      </a:cubicBezTo>
                      <a:cubicBezTo>
                        <a:pt x="152" y="27"/>
                        <a:pt x="150" y="32"/>
                        <a:pt x="147" y="36"/>
                      </a:cubicBezTo>
                      <a:cubicBezTo>
                        <a:pt x="145" y="40"/>
                        <a:pt x="143" y="40"/>
                        <a:pt x="140" y="44"/>
                      </a:cubicBezTo>
                      <a:cubicBezTo>
                        <a:pt x="137" y="47"/>
                        <a:pt x="140" y="53"/>
                        <a:pt x="135" y="49"/>
                      </a:cubicBezTo>
                      <a:cubicBezTo>
                        <a:pt x="130" y="45"/>
                        <a:pt x="130" y="38"/>
                        <a:pt x="128" y="42"/>
                      </a:cubicBezTo>
                      <a:cubicBezTo>
                        <a:pt x="125" y="46"/>
                        <a:pt x="125" y="51"/>
                        <a:pt x="127" y="54"/>
                      </a:cubicBezTo>
                      <a:cubicBezTo>
                        <a:pt x="128" y="58"/>
                        <a:pt x="136" y="59"/>
                        <a:pt x="129" y="62"/>
                      </a:cubicBezTo>
                      <a:cubicBezTo>
                        <a:pt x="123" y="65"/>
                        <a:pt x="122" y="70"/>
                        <a:pt x="123" y="72"/>
                      </a:cubicBezTo>
                      <a:cubicBezTo>
                        <a:pt x="125" y="74"/>
                        <a:pt x="121" y="72"/>
                        <a:pt x="120" y="77"/>
                      </a:cubicBezTo>
                      <a:cubicBezTo>
                        <a:pt x="119" y="82"/>
                        <a:pt x="117" y="92"/>
                        <a:pt x="116" y="86"/>
                      </a:cubicBezTo>
                      <a:cubicBezTo>
                        <a:pt x="115" y="80"/>
                        <a:pt x="116" y="72"/>
                        <a:pt x="113" y="77"/>
                      </a:cubicBezTo>
                      <a:cubicBezTo>
                        <a:pt x="109" y="82"/>
                        <a:pt x="106" y="83"/>
                        <a:pt x="106" y="87"/>
                      </a:cubicBezTo>
                      <a:cubicBezTo>
                        <a:pt x="106" y="92"/>
                        <a:pt x="107" y="102"/>
                        <a:pt x="104" y="99"/>
                      </a:cubicBezTo>
                      <a:cubicBezTo>
                        <a:pt x="101" y="97"/>
                        <a:pt x="102" y="90"/>
                        <a:pt x="99" y="91"/>
                      </a:cubicBezTo>
                      <a:cubicBezTo>
                        <a:pt x="96" y="91"/>
                        <a:pt x="88" y="97"/>
                        <a:pt x="87" y="101"/>
                      </a:cubicBezTo>
                      <a:cubicBezTo>
                        <a:pt x="86" y="104"/>
                        <a:pt x="89" y="109"/>
                        <a:pt x="85" y="108"/>
                      </a:cubicBezTo>
                      <a:cubicBezTo>
                        <a:pt x="82" y="108"/>
                        <a:pt x="79" y="106"/>
                        <a:pt x="77" y="107"/>
                      </a:cubicBezTo>
                      <a:cubicBezTo>
                        <a:pt x="74" y="108"/>
                        <a:pt x="68" y="107"/>
                        <a:pt x="66" y="109"/>
                      </a:cubicBezTo>
                      <a:cubicBezTo>
                        <a:pt x="64" y="112"/>
                        <a:pt x="68" y="112"/>
                        <a:pt x="62" y="112"/>
                      </a:cubicBezTo>
                      <a:cubicBezTo>
                        <a:pt x="56" y="112"/>
                        <a:pt x="54" y="115"/>
                        <a:pt x="53" y="116"/>
                      </a:cubicBezTo>
                      <a:cubicBezTo>
                        <a:pt x="51" y="117"/>
                        <a:pt x="39" y="117"/>
                        <a:pt x="38" y="121"/>
                      </a:cubicBezTo>
                      <a:cubicBezTo>
                        <a:pt x="38" y="124"/>
                        <a:pt x="38" y="135"/>
                        <a:pt x="35" y="138"/>
                      </a:cubicBezTo>
                      <a:cubicBezTo>
                        <a:pt x="33" y="140"/>
                        <a:pt x="28" y="143"/>
                        <a:pt x="26" y="148"/>
                      </a:cubicBezTo>
                      <a:cubicBezTo>
                        <a:pt x="24" y="153"/>
                        <a:pt x="21" y="153"/>
                        <a:pt x="23" y="161"/>
                      </a:cubicBezTo>
                      <a:cubicBezTo>
                        <a:pt x="25" y="168"/>
                        <a:pt x="23" y="168"/>
                        <a:pt x="26" y="176"/>
                      </a:cubicBezTo>
                      <a:cubicBezTo>
                        <a:pt x="28" y="184"/>
                        <a:pt x="27" y="187"/>
                        <a:pt x="28" y="192"/>
                      </a:cubicBezTo>
                      <a:cubicBezTo>
                        <a:pt x="30" y="198"/>
                        <a:pt x="30" y="203"/>
                        <a:pt x="32" y="207"/>
                      </a:cubicBezTo>
                      <a:cubicBezTo>
                        <a:pt x="33" y="210"/>
                        <a:pt x="32" y="218"/>
                        <a:pt x="32" y="220"/>
                      </a:cubicBezTo>
                      <a:cubicBezTo>
                        <a:pt x="32" y="223"/>
                        <a:pt x="32" y="228"/>
                        <a:pt x="30" y="230"/>
                      </a:cubicBezTo>
                      <a:cubicBezTo>
                        <a:pt x="28" y="232"/>
                        <a:pt x="25" y="239"/>
                        <a:pt x="23" y="243"/>
                      </a:cubicBezTo>
                      <a:cubicBezTo>
                        <a:pt x="20" y="246"/>
                        <a:pt x="18" y="250"/>
                        <a:pt x="18" y="253"/>
                      </a:cubicBezTo>
                      <a:cubicBezTo>
                        <a:pt x="18" y="257"/>
                        <a:pt x="18" y="259"/>
                        <a:pt x="13" y="261"/>
                      </a:cubicBezTo>
                      <a:cubicBezTo>
                        <a:pt x="8" y="263"/>
                        <a:pt x="6" y="266"/>
                        <a:pt x="6" y="268"/>
                      </a:cubicBezTo>
                      <a:cubicBezTo>
                        <a:pt x="6" y="269"/>
                        <a:pt x="2" y="276"/>
                        <a:pt x="1" y="278"/>
                      </a:cubicBezTo>
                      <a:cubicBezTo>
                        <a:pt x="1" y="281"/>
                        <a:pt x="0" y="290"/>
                        <a:pt x="1" y="291"/>
                      </a:cubicBezTo>
                      <a:cubicBezTo>
                        <a:pt x="3" y="293"/>
                        <a:pt x="0" y="299"/>
                        <a:pt x="1" y="304"/>
                      </a:cubicBezTo>
                      <a:cubicBezTo>
                        <a:pt x="1" y="309"/>
                        <a:pt x="5" y="311"/>
                        <a:pt x="6" y="316"/>
                      </a:cubicBezTo>
                      <a:cubicBezTo>
                        <a:pt x="7" y="322"/>
                        <a:pt x="12" y="322"/>
                        <a:pt x="9" y="329"/>
                      </a:cubicBezTo>
                      <a:cubicBezTo>
                        <a:pt x="6" y="336"/>
                        <a:pt x="5" y="342"/>
                        <a:pt x="6" y="345"/>
                      </a:cubicBezTo>
                      <a:cubicBezTo>
                        <a:pt x="7" y="349"/>
                        <a:pt x="12" y="349"/>
                        <a:pt x="13" y="356"/>
                      </a:cubicBezTo>
                      <a:cubicBezTo>
                        <a:pt x="14" y="362"/>
                        <a:pt x="16" y="366"/>
                        <a:pt x="20" y="368"/>
                      </a:cubicBezTo>
                      <a:cubicBezTo>
                        <a:pt x="24" y="370"/>
                        <a:pt x="20" y="376"/>
                        <a:pt x="26" y="376"/>
                      </a:cubicBezTo>
                      <a:cubicBezTo>
                        <a:pt x="32" y="376"/>
                        <a:pt x="33" y="372"/>
                        <a:pt x="35" y="376"/>
                      </a:cubicBezTo>
                      <a:cubicBezTo>
                        <a:pt x="37" y="380"/>
                        <a:pt x="38" y="380"/>
                        <a:pt x="44" y="381"/>
                      </a:cubicBezTo>
                      <a:cubicBezTo>
                        <a:pt x="51" y="382"/>
                        <a:pt x="49" y="382"/>
                        <a:pt x="57" y="378"/>
                      </a:cubicBezTo>
                      <a:cubicBezTo>
                        <a:pt x="64" y="374"/>
                        <a:pt x="58" y="373"/>
                        <a:pt x="69" y="371"/>
                      </a:cubicBezTo>
                      <a:cubicBezTo>
                        <a:pt x="80" y="370"/>
                        <a:pt x="79" y="371"/>
                        <a:pt x="84" y="370"/>
                      </a:cubicBezTo>
                      <a:cubicBezTo>
                        <a:pt x="88" y="368"/>
                        <a:pt x="88" y="370"/>
                        <a:pt x="89" y="36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0" name="Freeform 450">
                  <a:extLst>
                    <a:ext uri="{FF2B5EF4-FFF2-40B4-BE49-F238E27FC236}">
                      <a16:creationId xmlns:a16="http://schemas.microsoft.com/office/drawing/2014/main" id="{7CAA7707-54C6-4873-BD6C-852782F91877}"/>
                    </a:ext>
                  </a:extLst>
                </p:cNvPr>
                <p:cNvSpPr>
                  <a:spLocks/>
                </p:cNvSpPr>
                <p:nvPr/>
              </p:nvSpPr>
              <p:spPr bwMode="auto">
                <a:xfrm>
                  <a:off x="5029055" y="5144722"/>
                  <a:ext cx="76258" cy="72507"/>
                </a:xfrm>
                <a:custGeom>
                  <a:avLst/>
                  <a:gdLst>
                    <a:gd name="T0" fmla="*/ 61 w 62"/>
                    <a:gd name="T1" fmla="*/ 23 h 59"/>
                    <a:gd name="T2" fmla="*/ 54 w 62"/>
                    <a:gd name="T3" fmla="*/ 36 h 59"/>
                    <a:gd name="T4" fmla="*/ 44 w 62"/>
                    <a:gd name="T5" fmla="*/ 43 h 59"/>
                    <a:gd name="T6" fmla="*/ 33 w 62"/>
                    <a:gd name="T7" fmla="*/ 47 h 59"/>
                    <a:gd name="T8" fmla="*/ 29 w 62"/>
                    <a:gd name="T9" fmla="*/ 55 h 59"/>
                    <a:gd name="T10" fmla="*/ 20 w 62"/>
                    <a:gd name="T11" fmla="*/ 58 h 59"/>
                    <a:gd name="T12" fmla="*/ 11 w 62"/>
                    <a:gd name="T13" fmla="*/ 52 h 59"/>
                    <a:gd name="T14" fmla="*/ 6 w 62"/>
                    <a:gd name="T15" fmla="*/ 42 h 59"/>
                    <a:gd name="T16" fmla="*/ 0 w 62"/>
                    <a:gd name="T17" fmla="*/ 33 h 59"/>
                    <a:gd name="T18" fmla="*/ 3 w 62"/>
                    <a:gd name="T19" fmla="*/ 30 h 59"/>
                    <a:gd name="T20" fmla="*/ 11 w 62"/>
                    <a:gd name="T21" fmla="*/ 22 h 59"/>
                    <a:gd name="T22" fmla="*/ 16 w 62"/>
                    <a:gd name="T23" fmla="*/ 12 h 59"/>
                    <a:gd name="T24" fmla="*/ 29 w 62"/>
                    <a:gd name="T25" fmla="*/ 8 h 59"/>
                    <a:gd name="T26" fmla="*/ 39 w 62"/>
                    <a:gd name="T27" fmla="*/ 1 h 59"/>
                    <a:gd name="T28" fmla="*/ 45 w 62"/>
                    <a:gd name="T29" fmla="*/ 6 h 59"/>
                    <a:gd name="T30" fmla="*/ 54 w 62"/>
                    <a:gd name="T31" fmla="*/ 13 h 59"/>
                    <a:gd name="T32" fmla="*/ 61 w 62"/>
                    <a:gd name="T33" fmla="*/ 2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59">
                      <a:moveTo>
                        <a:pt x="61" y="23"/>
                      </a:moveTo>
                      <a:cubicBezTo>
                        <a:pt x="60" y="27"/>
                        <a:pt x="56" y="31"/>
                        <a:pt x="54" y="36"/>
                      </a:cubicBezTo>
                      <a:cubicBezTo>
                        <a:pt x="53" y="40"/>
                        <a:pt x="48" y="42"/>
                        <a:pt x="44" y="43"/>
                      </a:cubicBezTo>
                      <a:cubicBezTo>
                        <a:pt x="40" y="44"/>
                        <a:pt x="35" y="42"/>
                        <a:pt x="33" y="47"/>
                      </a:cubicBezTo>
                      <a:cubicBezTo>
                        <a:pt x="32" y="51"/>
                        <a:pt x="29" y="51"/>
                        <a:pt x="29" y="55"/>
                      </a:cubicBezTo>
                      <a:cubicBezTo>
                        <a:pt x="29" y="59"/>
                        <a:pt x="22" y="59"/>
                        <a:pt x="20" y="58"/>
                      </a:cubicBezTo>
                      <a:cubicBezTo>
                        <a:pt x="17" y="57"/>
                        <a:pt x="15" y="58"/>
                        <a:pt x="11" y="52"/>
                      </a:cubicBezTo>
                      <a:cubicBezTo>
                        <a:pt x="7" y="46"/>
                        <a:pt x="9" y="46"/>
                        <a:pt x="6" y="42"/>
                      </a:cubicBezTo>
                      <a:cubicBezTo>
                        <a:pt x="3" y="37"/>
                        <a:pt x="0" y="34"/>
                        <a:pt x="0" y="33"/>
                      </a:cubicBezTo>
                      <a:cubicBezTo>
                        <a:pt x="0" y="31"/>
                        <a:pt x="0" y="29"/>
                        <a:pt x="3" y="30"/>
                      </a:cubicBezTo>
                      <a:cubicBezTo>
                        <a:pt x="8" y="26"/>
                        <a:pt x="7" y="29"/>
                        <a:pt x="11" y="22"/>
                      </a:cubicBezTo>
                      <a:cubicBezTo>
                        <a:pt x="15" y="14"/>
                        <a:pt x="14" y="12"/>
                        <a:pt x="16" y="12"/>
                      </a:cubicBezTo>
                      <a:cubicBezTo>
                        <a:pt x="19" y="12"/>
                        <a:pt x="27" y="12"/>
                        <a:pt x="29" y="8"/>
                      </a:cubicBezTo>
                      <a:cubicBezTo>
                        <a:pt x="31" y="5"/>
                        <a:pt x="36" y="0"/>
                        <a:pt x="39" y="1"/>
                      </a:cubicBezTo>
                      <a:cubicBezTo>
                        <a:pt x="41" y="1"/>
                        <a:pt x="38" y="2"/>
                        <a:pt x="45" y="6"/>
                      </a:cubicBezTo>
                      <a:cubicBezTo>
                        <a:pt x="52" y="10"/>
                        <a:pt x="52" y="8"/>
                        <a:pt x="54" y="13"/>
                      </a:cubicBezTo>
                      <a:cubicBezTo>
                        <a:pt x="57" y="18"/>
                        <a:pt x="62" y="19"/>
                        <a:pt x="61" y="2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1" name="Freeform 451">
                  <a:extLst>
                    <a:ext uri="{FF2B5EF4-FFF2-40B4-BE49-F238E27FC236}">
                      <a16:creationId xmlns:a16="http://schemas.microsoft.com/office/drawing/2014/main" id="{A090C788-D5AF-4E27-9DB4-CEBF5BF6D774}"/>
                    </a:ext>
                  </a:extLst>
                </p:cNvPr>
                <p:cNvSpPr>
                  <a:spLocks/>
                </p:cNvSpPr>
                <p:nvPr/>
              </p:nvSpPr>
              <p:spPr bwMode="auto">
                <a:xfrm>
                  <a:off x="5146566" y="5048463"/>
                  <a:ext cx="46255" cy="55006"/>
                </a:xfrm>
                <a:custGeom>
                  <a:avLst/>
                  <a:gdLst>
                    <a:gd name="T0" fmla="*/ 34 w 38"/>
                    <a:gd name="T1" fmla="*/ 21 h 45"/>
                    <a:gd name="T2" fmla="*/ 30 w 38"/>
                    <a:gd name="T3" fmla="*/ 32 h 45"/>
                    <a:gd name="T4" fmla="*/ 28 w 38"/>
                    <a:gd name="T5" fmla="*/ 35 h 45"/>
                    <a:gd name="T6" fmla="*/ 25 w 38"/>
                    <a:gd name="T7" fmla="*/ 44 h 45"/>
                    <a:gd name="T8" fmla="*/ 11 w 38"/>
                    <a:gd name="T9" fmla="*/ 42 h 45"/>
                    <a:gd name="T10" fmla="*/ 5 w 38"/>
                    <a:gd name="T11" fmla="*/ 37 h 45"/>
                    <a:gd name="T12" fmla="*/ 0 w 38"/>
                    <a:gd name="T13" fmla="*/ 27 h 45"/>
                    <a:gd name="T14" fmla="*/ 5 w 38"/>
                    <a:gd name="T15" fmla="*/ 15 h 45"/>
                    <a:gd name="T16" fmla="*/ 7 w 38"/>
                    <a:gd name="T17" fmla="*/ 7 h 45"/>
                    <a:gd name="T18" fmla="*/ 19 w 38"/>
                    <a:gd name="T19" fmla="*/ 1 h 45"/>
                    <a:gd name="T20" fmla="*/ 25 w 38"/>
                    <a:gd name="T21" fmla="*/ 6 h 45"/>
                    <a:gd name="T22" fmla="*/ 32 w 38"/>
                    <a:gd name="T23" fmla="*/ 7 h 45"/>
                    <a:gd name="T24" fmla="*/ 33 w 38"/>
                    <a:gd name="T25" fmla="*/ 9 h 45"/>
                    <a:gd name="T26" fmla="*/ 34 w 38"/>
                    <a:gd name="T27" fmla="*/ 2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5">
                      <a:moveTo>
                        <a:pt x="34" y="21"/>
                      </a:moveTo>
                      <a:cubicBezTo>
                        <a:pt x="31" y="28"/>
                        <a:pt x="28" y="31"/>
                        <a:pt x="30" y="32"/>
                      </a:cubicBezTo>
                      <a:cubicBezTo>
                        <a:pt x="29" y="33"/>
                        <a:pt x="28" y="34"/>
                        <a:pt x="28" y="35"/>
                      </a:cubicBezTo>
                      <a:cubicBezTo>
                        <a:pt x="28" y="37"/>
                        <a:pt x="28" y="45"/>
                        <a:pt x="25" y="44"/>
                      </a:cubicBezTo>
                      <a:cubicBezTo>
                        <a:pt x="23" y="44"/>
                        <a:pt x="19" y="44"/>
                        <a:pt x="11" y="42"/>
                      </a:cubicBezTo>
                      <a:cubicBezTo>
                        <a:pt x="4" y="40"/>
                        <a:pt x="8" y="39"/>
                        <a:pt x="5" y="37"/>
                      </a:cubicBezTo>
                      <a:cubicBezTo>
                        <a:pt x="2" y="34"/>
                        <a:pt x="0" y="33"/>
                        <a:pt x="0" y="27"/>
                      </a:cubicBezTo>
                      <a:cubicBezTo>
                        <a:pt x="0" y="22"/>
                        <a:pt x="4" y="21"/>
                        <a:pt x="5" y="15"/>
                      </a:cubicBezTo>
                      <a:cubicBezTo>
                        <a:pt x="6" y="9"/>
                        <a:pt x="7" y="10"/>
                        <a:pt x="7" y="7"/>
                      </a:cubicBezTo>
                      <a:cubicBezTo>
                        <a:pt x="8" y="4"/>
                        <a:pt x="13" y="1"/>
                        <a:pt x="19" y="1"/>
                      </a:cubicBezTo>
                      <a:cubicBezTo>
                        <a:pt x="24" y="0"/>
                        <a:pt x="23" y="5"/>
                        <a:pt x="25" y="6"/>
                      </a:cubicBezTo>
                      <a:cubicBezTo>
                        <a:pt x="26" y="8"/>
                        <a:pt x="30" y="7"/>
                        <a:pt x="32" y="7"/>
                      </a:cubicBezTo>
                      <a:cubicBezTo>
                        <a:pt x="33" y="7"/>
                        <a:pt x="33" y="8"/>
                        <a:pt x="33" y="9"/>
                      </a:cubicBezTo>
                      <a:cubicBezTo>
                        <a:pt x="35" y="14"/>
                        <a:pt x="38" y="14"/>
                        <a:pt x="34" y="2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2" name="Freeform 452">
                  <a:extLst>
                    <a:ext uri="{FF2B5EF4-FFF2-40B4-BE49-F238E27FC236}">
                      <a16:creationId xmlns:a16="http://schemas.microsoft.com/office/drawing/2014/main" id="{631A6327-C8EC-4160-8AAE-3F0F865874BD}"/>
                    </a:ext>
                  </a:extLst>
                </p:cNvPr>
                <p:cNvSpPr>
                  <a:spLocks/>
                </p:cNvSpPr>
                <p:nvPr/>
              </p:nvSpPr>
              <p:spPr bwMode="auto">
                <a:xfrm>
                  <a:off x="4825283" y="4775935"/>
                  <a:ext cx="281279" cy="322533"/>
                </a:xfrm>
                <a:custGeom>
                  <a:avLst/>
                  <a:gdLst>
                    <a:gd name="T0" fmla="*/ 228 w 229"/>
                    <a:gd name="T1" fmla="*/ 121 h 262"/>
                    <a:gd name="T2" fmla="*/ 227 w 229"/>
                    <a:gd name="T3" fmla="*/ 122 h 262"/>
                    <a:gd name="T4" fmla="*/ 223 w 229"/>
                    <a:gd name="T5" fmla="*/ 127 h 262"/>
                    <a:gd name="T6" fmla="*/ 211 w 229"/>
                    <a:gd name="T7" fmla="*/ 135 h 262"/>
                    <a:gd name="T8" fmla="*/ 196 w 229"/>
                    <a:gd name="T9" fmla="*/ 143 h 262"/>
                    <a:gd name="T10" fmla="*/ 182 w 229"/>
                    <a:gd name="T11" fmla="*/ 160 h 262"/>
                    <a:gd name="T12" fmla="*/ 172 w 229"/>
                    <a:gd name="T13" fmla="*/ 165 h 262"/>
                    <a:gd name="T14" fmla="*/ 166 w 229"/>
                    <a:gd name="T15" fmla="*/ 184 h 262"/>
                    <a:gd name="T16" fmla="*/ 153 w 229"/>
                    <a:gd name="T17" fmla="*/ 194 h 262"/>
                    <a:gd name="T18" fmla="*/ 143 w 229"/>
                    <a:gd name="T19" fmla="*/ 202 h 262"/>
                    <a:gd name="T20" fmla="*/ 126 w 229"/>
                    <a:gd name="T21" fmla="*/ 223 h 262"/>
                    <a:gd name="T22" fmla="*/ 113 w 229"/>
                    <a:gd name="T23" fmla="*/ 223 h 262"/>
                    <a:gd name="T24" fmla="*/ 94 w 229"/>
                    <a:gd name="T25" fmla="*/ 218 h 262"/>
                    <a:gd name="T26" fmla="*/ 75 w 229"/>
                    <a:gd name="T27" fmla="*/ 211 h 262"/>
                    <a:gd name="T28" fmla="*/ 64 w 229"/>
                    <a:gd name="T29" fmla="*/ 229 h 262"/>
                    <a:gd name="T30" fmla="*/ 50 w 229"/>
                    <a:gd name="T31" fmla="*/ 246 h 262"/>
                    <a:gd name="T32" fmla="*/ 40 w 229"/>
                    <a:gd name="T33" fmla="*/ 253 h 262"/>
                    <a:gd name="T34" fmla="*/ 15 w 229"/>
                    <a:gd name="T35" fmla="*/ 249 h 262"/>
                    <a:gd name="T36" fmla="*/ 20 w 229"/>
                    <a:gd name="T37" fmla="*/ 224 h 262"/>
                    <a:gd name="T38" fmla="*/ 6 w 229"/>
                    <a:gd name="T39" fmla="*/ 201 h 262"/>
                    <a:gd name="T40" fmla="*/ 4 w 229"/>
                    <a:gd name="T41" fmla="*/ 206 h 262"/>
                    <a:gd name="T42" fmla="*/ 3 w 229"/>
                    <a:gd name="T43" fmla="*/ 123 h 262"/>
                    <a:gd name="T44" fmla="*/ 28 w 229"/>
                    <a:gd name="T45" fmla="*/ 117 h 262"/>
                    <a:gd name="T46" fmla="*/ 28 w 229"/>
                    <a:gd name="T47" fmla="*/ 18 h 262"/>
                    <a:gd name="T48" fmla="*/ 71 w 229"/>
                    <a:gd name="T49" fmla="*/ 6 h 262"/>
                    <a:gd name="T50" fmla="*/ 94 w 229"/>
                    <a:gd name="T51" fmla="*/ 18 h 262"/>
                    <a:gd name="T52" fmla="*/ 103 w 229"/>
                    <a:gd name="T53" fmla="*/ 9 h 262"/>
                    <a:gd name="T54" fmla="*/ 116 w 229"/>
                    <a:gd name="T55" fmla="*/ 5 h 262"/>
                    <a:gd name="T56" fmla="*/ 126 w 229"/>
                    <a:gd name="T57" fmla="*/ 1 h 262"/>
                    <a:gd name="T58" fmla="*/ 131 w 229"/>
                    <a:gd name="T59" fmla="*/ 0 h 262"/>
                    <a:gd name="T60" fmla="*/ 132 w 229"/>
                    <a:gd name="T61" fmla="*/ 2 h 262"/>
                    <a:gd name="T62" fmla="*/ 144 w 229"/>
                    <a:gd name="T63" fmla="*/ 22 h 262"/>
                    <a:gd name="T64" fmla="*/ 153 w 229"/>
                    <a:gd name="T65" fmla="*/ 42 h 262"/>
                    <a:gd name="T66" fmla="*/ 166 w 229"/>
                    <a:gd name="T67" fmla="*/ 54 h 262"/>
                    <a:gd name="T68" fmla="*/ 180 w 229"/>
                    <a:gd name="T69" fmla="*/ 64 h 262"/>
                    <a:gd name="T70" fmla="*/ 191 w 229"/>
                    <a:gd name="T71" fmla="*/ 73 h 262"/>
                    <a:gd name="T72" fmla="*/ 194 w 229"/>
                    <a:gd name="T73" fmla="*/ 94 h 262"/>
                    <a:gd name="T74" fmla="*/ 222 w 229"/>
                    <a:gd name="T75" fmla="*/ 111 h 262"/>
                    <a:gd name="T76" fmla="*/ 228 w 229"/>
                    <a:gd name="T77" fmla="*/ 12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9" h="262">
                      <a:moveTo>
                        <a:pt x="228" y="121"/>
                      </a:moveTo>
                      <a:cubicBezTo>
                        <a:pt x="228" y="121"/>
                        <a:pt x="227" y="121"/>
                        <a:pt x="227" y="122"/>
                      </a:cubicBezTo>
                      <a:cubicBezTo>
                        <a:pt x="224" y="124"/>
                        <a:pt x="226" y="124"/>
                        <a:pt x="223" y="127"/>
                      </a:cubicBezTo>
                      <a:cubicBezTo>
                        <a:pt x="221" y="131"/>
                        <a:pt x="215" y="133"/>
                        <a:pt x="211" y="135"/>
                      </a:cubicBezTo>
                      <a:cubicBezTo>
                        <a:pt x="207" y="137"/>
                        <a:pt x="202" y="136"/>
                        <a:pt x="196" y="143"/>
                      </a:cubicBezTo>
                      <a:cubicBezTo>
                        <a:pt x="191" y="149"/>
                        <a:pt x="185" y="156"/>
                        <a:pt x="182" y="160"/>
                      </a:cubicBezTo>
                      <a:cubicBezTo>
                        <a:pt x="179" y="163"/>
                        <a:pt x="176" y="157"/>
                        <a:pt x="172" y="165"/>
                      </a:cubicBezTo>
                      <a:cubicBezTo>
                        <a:pt x="168" y="173"/>
                        <a:pt x="167" y="181"/>
                        <a:pt x="166" y="184"/>
                      </a:cubicBezTo>
                      <a:cubicBezTo>
                        <a:pt x="164" y="188"/>
                        <a:pt x="157" y="193"/>
                        <a:pt x="153" y="194"/>
                      </a:cubicBezTo>
                      <a:cubicBezTo>
                        <a:pt x="148" y="195"/>
                        <a:pt x="145" y="195"/>
                        <a:pt x="143" y="202"/>
                      </a:cubicBezTo>
                      <a:cubicBezTo>
                        <a:pt x="142" y="209"/>
                        <a:pt x="131" y="221"/>
                        <a:pt x="126" y="223"/>
                      </a:cubicBezTo>
                      <a:cubicBezTo>
                        <a:pt x="121" y="224"/>
                        <a:pt x="121" y="223"/>
                        <a:pt x="113" y="223"/>
                      </a:cubicBezTo>
                      <a:cubicBezTo>
                        <a:pt x="105" y="222"/>
                        <a:pt x="101" y="222"/>
                        <a:pt x="94" y="218"/>
                      </a:cubicBezTo>
                      <a:cubicBezTo>
                        <a:pt x="88" y="214"/>
                        <a:pt x="82" y="204"/>
                        <a:pt x="75" y="211"/>
                      </a:cubicBezTo>
                      <a:cubicBezTo>
                        <a:pt x="69" y="217"/>
                        <a:pt x="69" y="223"/>
                        <a:pt x="64" y="229"/>
                      </a:cubicBezTo>
                      <a:cubicBezTo>
                        <a:pt x="60" y="236"/>
                        <a:pt x="57" y="240"/>
                        <a:pt x="50" y="246"/>
                      </a:cubicBezTo>
                      <a:cubicBezTo>
                        <a:pt x="44" y="253"/>
                        <a:pt x="53" y="253"/>
                        <a:pt x="40" y="253"/>
                      </a:cubicBezTo>
                      <a:cubicBezTo>
                        <a:pt x="27" y="253"/>
                        <a:pt x="14" y="262"/>
                        <a:pt x="15" y="249"/>
                      </a:cubicBezTo>
                      <a:cubicBezTo>
                        <a:pt x="16" y="237"/>
                        <a:pt x="27" y="235"/>
                        <a:pt x="20" y="224"/>
                      </a:cubicBezTo>
                      <a:cubicBezTo>
                        <a:pt x="13" y="212"/>
                        <a:pt x="12" y="204"/>
                        <a:pt x="6" y="201"/>
                      </a:cubicBezTo>
                      <a:cubicBezTo>
                        <a:pt x="6" y="200"/>
                        <a:pt x="5" y="202"/>
                        <a:pt x="4" y="206"/>
                      </a:cubicBezTo>
                      <a:cubicBezTo>
                        <a:pt x="0" y="195"/>
                        <a:pt x="2" y="135"/>
                        <a:pt x="3" y="123"/>
                      </a:cubicBezTo>
                      <a:cubicBezTo>
                        <a:pt x="3" y="109"/>
                        <a:pt x="25" y="118"/>
                        <a:pt x="28" y="117"/>
                      </a:cubicBezTo>
                      <a:cubicBezTo>
                        <a:pt x="31" y="117"/>
                        <a:pt x="27" y="28"/>
                        <a:pt x="28" y="18"/>
                      </a:cubicBezTo>
                      <a:cubicBezTo>
                        <a:pt x="29" y="9"/>
                        <a:pt x="47" y="11"/>
                        <a:pt x="71" y="6"/>
                      </a:cubicBezTo>
                      <a:cubicBezTo>
                        <a:pt x="94" y="2"/>
                        <a:pt x="91" y="15"/>
                        <a:pt x="94" y="18"/>
                      </a:cubicBezTo>
                      <a:cubicBezTo>
                        <a:pt x="97" y="20"/>
                        <a:pt x="101" y="16"/>
                        <a:pt x="103" y="9"/>
                      </a:cubicBezTo>
                      <a:cubicBezTo>
                        <a:pt x="105" y="3"/>
                        <a:pt x="112" y="7"/>
                        <a:pt x="116" y="5"/>
                      </a:cubicBezTo>
                      <a:cubicBezTo>
                        <a:pt x="121" y="3"/>
                        <a:pt x="123" y="3"/>
                        <a:pt x="126" y="1"/>
                      </a:cubicBezTo>
                      <a:cubicBezTo>
                        <a:pt x="127" y="0"/>
                        <a:pt x="129" y="0"/>
                        <a:pt x="131" y="0"/>
                      </a:cubicBezTo>
                      <a:cubicBezTo>
                        <a:pt x="132" y="1"/>
                        <a:pt x="132" y="2"/>
                        <a:pt x="132" y="2"/>
                      </a:cubicBezTo>
                      <a:cubicBezTo>
                        <a:pt x="132" y="2"/>
                        <a:pt x="139" y="10"/>
                        <a:pt x="144" y="22"/>
                      </a:cubicBezTo>
                      <a:cubicBezTo>
                        <a:pt x="149" y="35"/>
                        <a:pt x="149" y="33"/>
                        <a:pt x="153" y="42"/>
                      </a:cubicBezTo>
                      <a:cubicBezTo>
                        <a:pt x="157" y="50"/>
                        <a:pt x="159" y="50"/>
                        <a:pt x="166" y="54"/>
                      </a:cubicBezTo>
                      <a:cubicBezTo>
                        <a:pt x="172" y="58"/>
                        <a:pt x="179" y="60"/>
                        <a:pt x="180" y="64"/>
                      </a:cubicBezTo>
                      <a:cubicBezTo>
                        <a:pt x="181" y="69"/>
                        <a:pt x="181" y="70"/>
                        <a:pt x="191" y="73"/>
                      </a:cubicBezTo>
                      <a:cubicBezTo>
                        <a:pt x="200" y="76"/>
                        <a:pt x="191" y="83"/>
                        <a:pt x="194" y="94"/>
                      </a:cubicBezTo>
                      <a:cubicBezTo>
                        <a:pt x="196" y="106"/>
                        <a:pt x="211" y="107"/>
                        <a:pt x="222" y="111"/>
                      </a:cubicBezTo>
                      <a:cubicBezTo>
                        <a:pt x="229" y="113"/>
                        <a:pt x="229" y="117"/>
                        <a:pt x="228" y="12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3" name="Freeform 453">
                  <a:extLst>
                    <a:ext uri="{FF2B5EF4-FFF2-40B4-BE49-F238E27FC236}">
                      <a16:creationId xmlns:a16="http://schemas.microsoft.com/office/drawing/2014/main" id="{54DF35A5-8348-4C99-815A-E8B57683E3B6}"/>
                    </a:ext>
                  </a:extLst>
                </p:cNvPr>
                <p:cNvSpPr>
                  <a:spLocks/>
                </p:cNvSpPr>
                <p:nvPr/>
              </p:nvSpPr>
              <p:spPr bwMode="auto">
                <a:xfrm>
                  <a:off x="4574008" y="4739681"/>
                  <a:ext cx="411292" cy="423793"/>
                </a:xfrm>
                <a:custGeom>
                  <a:avLst/>
                  <a:gdLst>
                    <a:gd name="T0" fmla="*/ 335 w 335"/>
                    <a:gd name="T1" fmla="*/ 29 h 344"/>
                    <a:gd name="T2" fmla="*/ 330 w 335"/>
                    <a:gd name="T3" fmla="*/ 30 h 344"/>
                    <a:gd name="T4" fmla="*/ 320 w 335"/>
                    <a:gd name="T5" fmla="*/ 34 h 344"/>
                    <a:gd name="T6" fmla="*/ 307 w 335"/>
                    <a:gd name="T7" fmla="*/ 38 h 344"/>
                    <a:gd name="T8" fmla="*/ 298 w 335"/>
                    <a:gd name="T9" fmla="*/ 47 h 344"/>
                    <a:gd name="T10" fmla="*/ 275 w 335"/>
                    <a:gd name="T11" fmla="*/ 35 h 344"/>
                    <a:gd name="T12" fmla="*/ 232 w 335"/>
                    <a:gd name="T13" fmla="*/ 47 h 344"/>
                    <a:gd name="T14" fmla="*/ 232 w 335"/>
                    <a:gd name="T15" fmla="*/ 146 h 344"/>
                    <a:gd name="T16" fmla="*/ 207 w 335"/>
                    <a:gd name="T17" fmla="*/ 152 h 344"/>
                    <a:gd name="T18" fmla="*/ 208 w 335"/>
                    <a:gd name="T19" fmla="*/ 235 h 344"/>
                    <a:gd name="T20" fmla="*/ 204 w 335"/>
                    <a:gd name="T21" fmla="*/ 322 h 344"/>
                    <a:gd name="T22" fmla="*/ 190 w 335"/>
                    <a:gd name="T23" fmla="*/ 330 h 344"/>
                    <a:gd name="T24" fmla="*/ 177 w 335"/>
                    <a:gd name="T25" fmla="*/ 342 h 344"/>
                    <a:gd name="T26" fmla="*/ 163 w 335"/>
                    <a:gd name="T27" fmla="*/ 339 h 344"/>
                    <a:gd name="T28" fmla="*/ 142 w 335"/>
                    <a:gd name="T29" fmla="*/ 330 h 344"/>
                    <a:gd name="T30" fmla="*/ 136 w 335"/>
                    <a:gd name="T31" fmla="*/ 317 h 344"/>
                    <a:gd name="T32" fmla="*/ 124 w 335"/>
                    <a:gd name="T33" fmla="*/ 322 h 344"/>
                    <a:gd name="T34" fmla="*/ 120 w 335"/>
                    <a:gd name="T35" fmla="*/ 329 h 344"/>
                    <a:gd name="T36" fmla="*/ 118 w 335"/>
                    <a:gd name="T37" fmla="*/ 328 h 344"/>
                    <a:gd name="T38" fmla="*/ 104 w 335"/>
                    <a:gd name="T39" fmla="*/ 318 h 344"/>
                    <a:gd name="T40" fmla="*/ 93 w 335"/>
                    <a:gd name="T41" fmla="*/ 300 h 344"/>
                    <a:gd name="T42" fmla="*/ 87 w 335"/>
                    <a:gd name="T43" fmla="*/ 282 h 344"/>
                    <a:gd name="T44" fmla="*/ 83 w 335"/>
                    <a:gd name="T45" fmla="*/ 263 h 344"/>
                    <a:gd name="T46" fmla="*/ 81 w 335"/>
                    <a:gd name="T47" fmla="*/ 247 h 344"/>
                    <a:gd name="T48" fmla="*/ 79 w 335"/>
                    <a:gd name="T49" fmla="*/ 233 h 344"/>
                    <a:gd name="T50" fmla="*/ 75 w 335"/>
                    <a:gd name="T51" fmla="*/ 222 h 344"/>
                    <a:gd name="T52" fmla="*/ 72 w 335"/>
                    <a:gd name="T53" fmla="*/ 207 h 344"/>
                    <a:gd name="T54" fmla="*/ 71 w 335"/>
                    <a:gd name="T55" fmla="*/ 158 h 344"/>
                    <a:gd name="T56" fmla="*/ 60 w 335"/>
                    <a:gd name="T57" fmla="*/ 138 h 344"/>
                    <a:gd name="T58" fmla="*/ 47 w 335"/>
                    <a:gd name="T59" fmla="*/ 117 h 344"/>
                    <a:gd name="T60" fmla="*/ 40 w 335"/>
                    <a:gd name="T61" fmla="*/ 99 h 344"/>
                    <a:gd name="T62" fmla="*/ 30 w 335"/>
                    <a:gd name="T63" fmla="*/ 74 h 344"/>
                    <a:gd name="T64" fmla="*/ 23 w 335"/>
                    <a:gd name="T65" fmla="*/ 58 h 344"/>
                    <a:gd name="T66" fmla="*/ 12 w 335"/>
                    <a:gd name="T67" fmla="*/ 47 h 344"/>
                    <a:gd name="T68" fmla="*/ 8 w 335"/>
                    <a:gd name="T69" fmla="*/ 33 h 344"/>
                    <a:gd name="T70" fmla="*/ 3 w 335"/>
                    <a:gd name="T71" fmla="*/ 18 h 344"/>
                    <a:gd name="T72" fmla="*/ 4 w 335"/>
                    <a:gd name="T73" fmla="*/ 12 h 344"/>
                    <a:gd name="T74" fmla="*/ 9 w 335"/>
                    <a:gd name="T75" fmla="*/ 10 h 344"/>
                    <a:gd name="T76" fmla="*/ 20 w 335"/>
                    <a:gd name="T77" fmla="*/ 12 h 344"/>
                    <a:gd name="T78" fmla="*/ 32 w 335"/>
                    <a:gd name="T79" fmla="*/ 6 h 344"/>
                    <a:gd name="T80" fmla="*/ 45 w 335"/>
                    <a:gd name="T81" fmla="*/ 6 h 344"/>
                    <a:gd name="T82" fmla="*/ 59 w 335"/>
                    <a:gd name="T83" fmla="*/ 17 h 344"/>
                    <a:gd name="T84" fmla="*/ 97 w 335"/>
                    <a:gd name="T85" fmla="*/ 18 h 344"/>
                    <a:gd name="T86" fmla="*/ 140 w 335"/>
                    <a:gd name="T87" fmla="*/ 17 h 344"/>
                    <a:gd name="T88" fmla="*/ 159 w 335"/>
                    <a:gd name="T89" fmla="*/ 16 h 344"/>
                    <a:gd name="T90" fmla="*/ 170 w 335"/>
                    <a:gd name="T91" fmla="*/ 16 h 344"/>
                    <a:gd name="T92" fmla="*/ 180 w 335"/>
                    <a:gd name="T93" fmla="*/ 27 h 344"/>
                    <a:gd name="T94" fmla="*/ 201 w 335"/>
                    <a:gd name="T95" fmla="*/ 29 h 344"/>
                    <a:gd name="T96" fmla="*/ 229 w 335"/>
                    <a:gd name="T97" fmla="*/ 33 h 344"/>
                    <a:gd name="T98" fmla="*/ 244 w 335"/>
                    <a:gd name="T99" fmla="*/ 33 h 344"/>
                    <a:gd name="T100" fmla="*/ 271 w 335"/>
                    <a:gd name="T101" fmla="*/ 29 h 344"/>
                    <a:gd name="T102" fmla="*/ 286 w 335"/>
                    <a:gd name="T103" fmla="*/ 26 h 344"/>
                    <a:gd name="T104" fmla="*/ 293 w 335"/>
                    <a:gd name="T105" fmla="*/ 24 h 344"/>
                    <a:gd name="T106" fmla="*/ 302 w 335"/>
                    <a:gd name="T107" fmla="*/ 22 h 344"/>
                    <a:gd name="T108" fmla="*/ 319 w 335"/>
                    <a:gd name="T109" fmla="*/ 18 h 344"/>
                    <a:gd name="T110" fmla="*/ 331 w 335"/>
                    <a:gd name="T111" fmla="*/ 21 h 344"/>
                    <a:gd name="T112" fmla="*/ 335 w 335"/>
                    <a:gd name="T113" fmla="*/ 2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5" h="344">
                      <a:moveTo>
                        <a:pt x="335" y="29"/>
                      </a:moveTo>
                      <a:cubicBezTo>
                        <a:pt x="333" y="29"/>
                        <a:pt x="331" y="29"/>
                        <a:pt x="330" y="30"/>
                      </a:cubicBezTo>
                      <a:cubicBezTo>
                        <a:pt x="327" y="32"/>
                        <a:pt x="325" y="32"/>
                        <a:pt x="320" y="34"/>
                      </a:cubicBezTo>
                      <a:cubicBezTo>
                        <a:pt x="316" y="36"/>
                        <a:pt x="309" y="32"/>
                        <a:pt x="307" y="38"/>
                      </a:cubicBezTo>
                      <a:cubicBezTo>
                        <a:pt x="305" y="45"/>
                        <a:pt x="301" y="49"/>
                        <a:pt x="298" y="47"/>
                      </a:cubicBezTo>
                      <a:cubicBezTo>
                        <a:pt x="295" y="44"/>
                        <a:pt x="298" y="31"/>
                        <a:pt x="275" y="35"/>
                      </a:cubicBezTo>
                      <a:cubicBezTo>
                        <a:pt x="251" y="40"/>
                        <a:pt x="233" y="38"/>
                        <a:pt x="232" y="47"/>
                      </a:cubicBezTo>
                      <a:cubicBezTo>
                        <a:pt x="231" y="57"/>
                        <a:pt x="235" y="146"/>
                        <a:pt x="232" y="146"/>
                      </a:cubicBezTo>
                      <a:cubicBezTo>
                        <a:pt x="229" y="147"/>
                        <a:pt x="207" y="138"/>
                        <a:pt x="207" y="152"/>
                      </a:cubicBezTo>
                      <a:cubicBezTo>
                        <a:pt x="206" y="164"/>
                        <a:pt x="204" y="224"/>
                        <a:pt x="208" y="235"/>
                      </a:cubicBezTo>
                      <a:cubicBezTo>
                        <a:pt x="205" y="254"/>
                        <a:pt x="204" y="315"/>
                        <a:pt x="204" y="322"/>
                      </a:cubicBezTo>
                      <a:cubicBezTo>
                        <a:pt x="204" y="330"/>
                        <a:pt x="198" y="323"/>
                        <a:pt x="190" y="330"/>
                      </a:cubicBezTo>
                      <a:cubicBezTo>
                        <a:pt x="183" y="336"/>
                        <a:pt x="188" y="343"/>
                        <a:pt x="177" y="342"/>
                      </a:cubicBezTo>
                      <a:cubicBezTo>
                        <a:pt x="166" y="341"/>
                        <a:pt x="173" y="344"/>
                        <a:pt x="163" y="339"/>
                      </a:cubicBezTo>
                      <a:cubicBezTo>
                        <a:pt x="153" y="335"/>
                        <a:pt x="143" y="338"/>
                        <a:pt x="142" y="330"/>
                      </a:cubicBezTo>
                      <a:cubicBezTo>
                        <a:pt x="141" y="322"/>
                        <a:pt x="136" y="317"/>
                        <a:pt x="136" y="317"/>
                      </a:cubicBezTo>
                      <a:cubicBezTo>
                        <a:pt x="136" y="317"/>
                        <a:pt x="124" y="318"/>
                        <a:pt x="124" y="322"/>
                      </a:cubicBezTo>
                      <a:cubicBezTo>
                        <a:pt x="123" y="325"/>
                        <a:pt x="122" y="327"/>
                        <a:pt x="120" y="329"/>
                      </a:cubicBezTo>
                      <a:cubicBezTo>
                        <a:pt x="119" y="329"/>
                        <a:pt x="119" y="329"/>
                        <a:pt x="118" y="328"/>
                      </a:cubicBezTo>
                      <a:cubicBezTo>
                        <a:pt x="106" y="322"/>
                        <a:pt x="110" y="328"/>
                        <a:pt x="104" y="318"/>
                      </a:cubicBezTo>
                      <a:cubicBezTo>
                        <a:pt x="97" y="307"/>
                        <a:pt x="97" y="310"/>
                        <a:pt x="93" y="300"/>
                      </a:cubicBezTo>
                      <a:cubicBezTo>
                        <a:pt x="89" y="290"/>
                        <a:pt x="87" y="290"/>
                        <a:pt x="87" y="282"/>
                      </a:cubicBezTo>
                      <a:cubicBezTo>
                        <a:pt x="87" y="275"/>
                        <a:pt x="82" y="273"/>
                        <a:pt x="83" y="263"/>
                      </a:cubicBezTo>
                      <a:cubicBezTo>
                        <a:pt x="84" y="253"/>
                        <a:pt x="82" y="255"/>
                        <a:pt x="81" y="247"/>
                      </a:cubicBezTo>
                      <a:cubicBezTo>
                        <a:pt x="80" y="239"/>
                        <a:pt x="81" y="239"/>
                        <a:pt x="79" y="233"/>
                      </a:cubicBezTo>
                      <a:cubicBezTo>
                        <a:pt x="77" y="226"/>
                        <a:pt x="78" y="227"/>
                        <a:pt x="75" y="222"/>
                      </a:cubicBezTo>
                      <a:cubicBezTo>
                        <a:pt x="72" y="217"/>
                        <a:pt x="70" y="213"/>
                        <a:pt x="72" y="207"/>
                      </a:cubicBezTo>
                      <a:cubicBezTo>
                        <a:pt x="74" y="201"/>
                        <a:pt x="71" y="159"/>
                        <a:pt x="71" y="158"/>
                      </a:cubicBezTo>
                      <a:cubicBezTo>
                        <a:pt x="71" y="157"/>
                        <a:pt x="65" y="147"/>
                        <a:pt x="60" y="138"/>
                      </a:cubicBezTo>
                      <a:cubicBezTo>
                        <a:pt x="54" y="130"/>
                        <a:pt x="51" y="127"/>
                        <a:pt x="47" y="117"/>
                      </a:cubicBezTo>
                      <a:cubicBezTo>
                        <a:pt x="44" y="107"/>
                        <a:pt x="41" y="106"/>
                        <a:pt x="40" y="99"/>
                      </a:cubicBezTo>
                      <a:cubicBezTo>
                        <a:pt x="38" y="91"/>
                        <a:pt x="31" y="81"/>
                        <a:pt x="30" y="74"/>
                      </a:cubicBezTo>
                      <a:cubicBezTo>
                        <a:pt x="28" y="67"/>
                        <a:pt x="30" y="64"/>
                        <a:pt x="23" y="58"/>
                      </a:cubicBezTo>
                      <a:cubicBezTo>
                        <a:pt x="17" y="52"/>
                        <a:pt x="16" y="54"/>
                        <a:pt x="12" y="47"/>
                      </a:cubicBezTo>
                      <a:cubicBezTo>
                        <a:pt x="8" y="40"/>
                        <a:pt x="8" y="40"/>
                        <a:pt x="8" y="33"/>
                      </a:cubicBezTo>
                      <a:cubicBezTo>
                        <a:pt x="7" y="26"/>
                        <a:pt x="0" y="24"/>
                        <a:pt x="3" y="18"/>
                      </a:cubicBezTo>
                      <a:cubicBezTo>
                        <a:pt x="4" y="16"/>
                        <a:pt x="4" y="14"/>
                        <a:pt x="4" y="12"/>
                      </a:cubicBezTo>
                      <a:cubicBezTo>
                        <a:pt x="5" y="12"/>
                        <a:pt x="7" y="11"/>
                        <a:pt x="9" y="10"/>
                      </a:cubicBezTo>
                      <a:cubicBezTo>
                        <a:pt x="12" y="9"/>
                        <a:pt x="16" y="10"/>
                        <a:pt x="20" y="12"/>
                      </a:cubicBezTo>
                      <a:cubicBezTo>
                        <a:pt x="24" y="13"/>
                        <a:pt x="26" y="12"/>
                        <a:pt x="32" y="6"/>
                      </a:cubicBezTo>
                      <a:cubicBezTo>
                        <a:pt x="38" y="0"/>
                        <a:pt x="40" y="5"/>
                        <a:pt x="45" y="6"/>
                      </a:cubicBezTo>
                      <a:cubicBezTo>
                        <a:pt x="50" y="7"/>
                        <a:pt x="55" y="14"/>
                        <a:pt x="59" y="17"/>
                      </a:cubicBezTo>
                      <a:cubicBezTo>
                        <a:pt x="62" y="21"/>
                        <a:pt x="83" y="18"/>
                        <a:pt x="97" y="18"/>
                      </a:cubicBezTo>
                      <a:cubicBezTo>
                        <a:pt x="110" y="18"/>
                        <a:pt x="123" y="17"/>
                        <a:pt x="140" y="17"/>
                      </a:cubicBezTo>
                      <a:cubicBezTo>
                        <a:pt x="157" y="17"/>
                        <a:pt x="150" y="17"/>
                        <a:pt x="159" y="16"/>
                      </a:cubicBezTo>
                      <a:cubicBezTo>
                        <a:pt x="168" y="15"/>
                        <a:pt x="163" y="16"/>
                        <a:pt x="170" y="16"/>
                      </a:cubicBezTo>
                      <a:cubicBezTo>
                        <a:pt x="177" y="17"/>
                        <a:pt x="176" y="23"/>
                        <a:pt x="180" y="27"/>
                      </a:cubicBezTo>
                      <a:cubicBezTo>
                        <a:pt x="183" y="31"/>
                        <a:pt x="190" y="30"/>
                        <a:pt x="201" y="29"/>
                      </a:cubicBezTo>
                      <a:cubicBezTo>
                        <a:pt x="212" y="29"/>
                        <a:pt x="225" y="33"/>
                        <a:pt x="229" y="33"/>
                      </a:cubicBezTo>
                      <a:cubicBezTo>
                        <a:pt x="233" y="33"/>
                        <a:pt x="240" y="33"/>
                        <a:pt x="244" y="33"/>
                      </a:cubicBezTo>
                      <a:cubicBezTo>
                        <a:pt x="248" y="33"/>
                        <a:pt x="259" y="33"/>
                        <a:pt x="271" y="29"/>
                      </a:cubicBezTo>
                      <a:cubicBezTo>
                        <a:pt x="282" y="26"/>
                        <a:pt x="277" y="28"/>
                        <a:pt x="286" y="26"/>
                      </a:cubicBezTo>
                      <a:cubicBezTo>
                        <a:pt x="289" y="25"/>
                        <a:pt x="292" y="24"/>
                        <a:pt x="293" y="24"/>
                      </a:cubicBezTo>
                      <a:cubicBezTo>
                        <a:pt x="296" y="24"/>
                        <a:pt x="299" y="24"/>
                        <a:pt x="302" y="22"/>
                      </a:cubicBezTo>
                      <a:cubicBezTo>
                        <a:pt x="309" y="18"/>
                        <a:pt x="310" y="20"/>
                        <a:pt x="319" y="18"/>
                      </a:cubicBezTo>
                      <a:cubicBezTo>
                        <a:pt x="328" y="17"/>
                        <a:pt x="328" y="20"/>
                        <a:pt x="331" y="21"/>
                      </a:cubicBezTo>
                      <a:cubicBezTo>
                        <a:pt x="333" y="22"/>
                        <a:pt x="334" y="26"/>
                        <a:pt x="335" y="2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4" name="Freeform 454">
                  <a:extLst>
                    <a:ext uri="{FF2B5EF4-FFF2-40B4-BE49-F238E27FC236}">
                      <a16:creationId xmlns:a16="http://schemas.microsoft.com/office/drawing/2014/main" id="{469ADD42-055E-469B-BD43-CDB88EB061DA}"/>
                    </a:ext>
                  </a:extLst>
                </p:cNvPr>
                <p:cNvSpPr>
                  <a:spLocks/>
                </p:cNvSpPr>
                <p:nvPr/>
              </p:nvSpPr>
              <p:spPr bwMode="auto">
                <a:xfrm>
                  <a:off x="4577758" y="4360893"/>
                  <a:ext cx="383789" cy="420042"/>
                </a:xfrm>
                <a:custGeom>
                  <a:avLst/>
                  <a:gdLst>
                    <a:gd name="T0" fmla="*/ 307 w 312"/>
                    <a:gd name="T1" fmla="*/ 176 h 342"/>
                    <a:gd name="T2" fmla="*/ 307 w 312"/>
                    <a:gd name="T3" fmla="*/ 203 h 342"/>
                    <a:gd name="T4" fmla="*/ 258 w 312"/>
                    <a:gd name="T5" fmla="*/ 297 h 342"/>
                    <a:gd name="T6" fmla="*/ 283 w 312"/>
                    <a:gd name="T7" fmla="*/ 335 h 342"/>
                    <a:gd name="T8" fmla="*/ 241 w 312"/>
                    <a:gd name="T9" fmla="*/ 342 h 342"/>
                    <a:gd name="T10" fmla="*/ 198 w 312"/>
                    <a:gd name="T11" fmla="*/ 338 h 342"/>
                    <a:gd name="T12" fmla="*/ 167 w 312"/>
                    <a:gd name="T13" fmla="*/ 325 h 342"/>
                    <a:gd name="T14" fmla="*/ 137 w 312"/>
                    <a:gd name="T15" fmla="*/ 326 h 342"/>
                    <a:gd name="T16" fmla="*/ 56 w 312"/>
                    <a:gd name="T17" fmla="*/ 326 h 342"/>
                    <a:gd name="T18" fmla="*/ 29 w 312"/>
                    <a:gd name="T19" fmla="*/ 315 h 342"/>
                    <a:gd name="T20" fmla="*/ 6 w 312"/>
                    <a:gd name="T21" fmla="*/ 319 h 342"/>
                    <a:gd name="T22" fmla="*/ 2 w 312"/>
                    <a:gd name="T23" fmla="*/ 313 h 342"/>
                    <a:gd name="T24" fmla="*/ 6 w 312"/>
                    <a:gd name="T25" fmla="*/ 276 h 342"/>
                    <a:gd name="T26" fmla="*/ 15 w 312"/>
                    <a:gd name="T27" fmla="*/ 245 h 342"/>
                    <a:gd name="T28" fmla="*/ 25 w 312"/>
                    <a:gd name="T29" fmla="*/ 209 h 342"/>
                    <a:gd name="T30" fmla="*/ 40 w 312"/>
                    <a:gd name="T31" fmla="*/ 189 h 342"/>
                    <a:gd name="T32" fmla="*/ 54 w 312"/>
                    <a:gd name="T33" fmla="*/ 149 h 342"/>
                    <a:gd name="T34" fmla="*/ 43 w 312"/>
                    <a:gd name="T35" fmla="*/ 119 h 342"/>
                    <a:gd name="T36" fmla="*/ 39 w 312"/>
                    <a:gd name="T37" fmla="*/ 85 h 342"/>
                    <a:gd name="T38" fmla="*/ 37 w 312"/>
                    <a:gd name="T39" fmla="*/ 56 h 342"/>
                    <a:gd name="T40" fmla="*/ 24 w 312"/>
                    <a:gd name="T41" fmla="*/ 26 h 342"/>
                    <a:gd name="T42" fmla="*/ 16 w 312"/>
                    <a:gd name="T43" fmla="*/ 8 h 342"/>
                    <a:gd name="T44" fmla="*/ 48 w 312"/>
                    <a:gd name="T45" fmla="*/ 4 h 342"/>
                    <a:gd name="T46" fmla="*/ 128 w 312"/>
                    <a:gd name="T47" fmla="*/ 26 h 342"/>
                    <a:gd name="T48" fmla="*/ 142 w 312"/>
                    <a:gd name="T49" fmla="*/ 56 h 342"/>
                    <a:gd name="T50" fmla="*/ 178 w 312"/>
                    <a:gd name="T51" fmla="*/ 63 h 342"/>
                    <a:gd name="T52" fmla="*/ 194 w 312"/>
                    <a:gd name="T53" fmla="*/ 52 h 342"/>
                    <a:gd name="T54" fmla="*/ 217 w 312"/>
                    <a:gd name="T55" fmla="*/ 34 h 342"/>
                    <a:gd name="T56" fmla="*/ 238 w 312"/>
                    <a:gd name="T57" fmla="*/ 43 h 342"/>
                    <a:gd name="T58" fmla="*/ 255 w 312"/>
                    <a:gd name="T59" fmla="*/ 65 h 342"/>
                    <a:gd name="T60" fmla="*/ 253 w 312"/>
                    <a:gd name="T61" fmla="*/ 97 h 342"/>
                    <a:gd name="T62" fmla="*/ 266 w 312"/>
                    <a:gd name="T63" fmla="*/ 132 h 342"/>
                    <a:gd name="T64" fmla="*/ 265 w 312"/>
                    <a:gd name="T65" fmla="*/ 151 h 342"/>
                    <a:gd name="T66" fmla="*/ 291 w 312"/>
                    <a:gd name="T67" fmla="*/ 149 h 342"/>
                    <a:gd name="T68" fmla="*/ 309 w 312"/>
                    <a:gd name="T69" fmla="*/ 14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2" h="342">
                      <a:moveTo>
                        <a:pt x="309" y="166"/>
                      </a:moveTo>
                      <a:cubicBezTo>
                        <a:pt x="309" y="170"/>
                        <a:pt x="307" y="173"/>
                        <a:pt x="307" y="176"/>
                      </a:cubicBezTo>
                      <a:cubicBezTo>
                        <a:pt x="308" y="179"/>
                        <a:pt x="312" y="184"/>
                        <a:pt x="305" y="189"/>
                      </a:cubicBezTo>
                      <a:cubicBezTo>
                        <a:pt x="297" y="193"/>
                        <a:pt x="304" y="201"/>
                        <a:pt x="307" y="203"/>
                      </a:cubicBezTo>
                      <a:cubicBezTo>
                        <a:pt x="310" y="206"/>
                        <a:pt x="262" y="203"/>
                        <a:pt x="258" y="203"/>
                      </a:cubicBezTo>
                      <a:cubicBezTo>
                        <a:pt x="253" y="204"/>
                        <a:pt x="256" y="288"/>
                        <a:pt x="258" y="297"/>
                      </a:cubicBezTo>
                      <a:cubicBezTo>
                        <a:pt x="259" y="304"/>
                        <a:pt x="283" y="326"/>
                        <a:pt x="290" y="333"/>
                      </a:cubicBezTo>
                      <a:cubicBezTo>
                        <a:pt x="289" y="333"/>
                        <a:pt x="286" y="334"/>
                        <a:pt x="283" y="335"/>
                      </a:cubicBezTo>
                      <a:cubicBezTo>
                        <a:pt x="274" y="337"/>
                        <a:pt x="279" y="335"/>
                        <a:pt x="268" y="338"/>
                      </a:cubicBezTo>
                      <a:cubicBezTo>
                        <a:pt x="256" y="342"/>
                        <a:pt x="245" y="342"/>
                        <a:pt x="241" y="342"/>
                      </a:cubicBezTo>
                      <a:cubicBezTo>
                        <a:pt x="237" y="342"/>
                        <a:pt x="230" y="342"/>
                        <a:pt x="226" y="342"/>
                      </a:cubicBezTo>
                      <a:cubicBezTo>
                        <a:pt x="222" y="342"/>
                        <a:pt x="209" y="338"/>
                        <a:pt x="198" y="338"/>
                      </a:cubicBezTo>
                      <a:cubicBezTo>
                        <a:pt x="187" y="339"/>
                        <a:pt x="180" y="340"/>
                        <a:pt x="177" y="336"/>
                      </a:cubicBezTo>
                      <a:cubicBezTo>
                        <a:pt x="173" y="332"/>
                        <a:pt x="174" y="326"/>
                        <a:pt x="167" y="325"/>
                      </a:cubicBezTo>
                      <a:cubicBezTo>
                        <a:pt x="160" y="325"/>
                        <a:pt x="165" y="324"/>
                        <a:pt x="156" y="325"/>
                      </a:cubicBezTo>
                      <a:cubicBezTo>
                        <a:pt x="147" y="326"/>
                        <a:pt x="154" y="326"/>
                        <a:pt x="137" y="326"/>
                      </a:cubicBezTo>
                      <a:cubicBezTo>
                        <a:pt x="120" y="326"/>
                        <a:pt x="107" y="327"/>
                        <a:pt x="94" y="327"/>
                      </a:cubicBezTo>
                      <a:cubicBezTo>
                        <a:pt x="80" y="327"/>
                        <a:pt x="59" y="330"/>
                        <a:pt x="56" y="326"/>
                      </a:cubicBezTo>
                      <a:cubicBezTo>
                        <a:pt x="52" y="323"/>
                        <a:pt x="47" y="316"/>
                        <a:pt x="42" y="315"/>
                      </a:cubicBezTo>
                      <a:cubicBezTo>
                        <a:pt x="37" y="314"/>
                        <a:pt x="35" y="309"/>
                        <a:pt x="29" y="315"/>
                      </a:cubicBezTo>
                      <a:cubicBezTo>
                        <a:pt x="23" y="321"/>
                        <a:pt x="21" y="322"/>
                        <a:pt x="17" y="321"/>
                      </a:cubicBezTo>
                      <a:cubicBezTo>
                        <a:pt x="13" y="319"/>
                        <a:pt x="9" y="318"/>
                        <a:pt x="6" y="319"/>
                      </a:cubicBezTo>
                      <a:cubicBezTo>
                        <a:pt x="4" y="320"/>
                        <a:pt x="2" y="321"/>
                        <a:pt x="1" y="321"/>
                      </a:cubicBezTo>
                      <a:cubicBezTo>
                        <a:pt x="1" y="318"/>
                        <a:pt x="0" y="315"/>
                        <a:pt x="2" y="313"/>
                      </a:cubicBezTo>
                      <a:cubicBezTo>
                        <a:pt x="5" y="309"/>
                        <a:pt x="3" y="307"/>
                        <a:pt x="3" y="296"/>
                      </a:cubicBezTo>
                      <a:cubicBezTo>
                        <a:pt x="3" y="286"/>
                        <a:pt x="3" y="278"/>
                        <a:pt x="6" y="276"/>
                      </a:cubicBezTo>
                      <a:cubicBezTo>
                        <a:pt x="8" y="274"/>
                        <a:pt x="9" y="272"/>
                        <a:pt x="10" y="266"/>
                      </a:cubicBezTo>
                      <a:cubicBezTo>
                        <a:pt x="12" y="261"/>
                        <a:pt x="12" y="253"/>
                        <a:pt x="15" y="245"/>
                      </a:cubicBezTo>
                      <a:cubicBezTo>
                        <a:pt x="18" y="236"/>
                        <a:pt x="14" y="240"/>
                        <a:pt x="18" y="227"/>
                      </a:cubicBezTo>
                      <a:cubicBezTo>
                        <a:pt x="22" y="214"/>
                        <a:pt x="19" y="213"/>
                        <a:pt x="25" y="209"/>
                      </a:cubicBezTo>
                      <a:cubicBezTo>
                        <a:pt x="31" y="205"/>
                        <a:pt x="30" y="209"/>
                        <a:pt x="33" y="201"/>
                      </a:cubicBezTo>
                      <a:cubicBezTo>
                        <a:pt x="37" y="193"/>
                        <a:pt x="36" y="190"/>
                        <a:pt x="40" y="189"/>
                      </a:cubicBezTo>
                      <a:cubicBezTo>
                        <a:pt x="43" y="187"/>
                        <a:pt x="44" y="192"/>
                        <a:pt x="49" y="178"/>
                      </a:cubicBezTo>
                      <a:cubicBezTo>
                        <a:pt x="55" y="165"/>
                        <a:pt x="54" y="154"/>
                        <a:pt x="54" y="149"/>
                      </a:cubicBezTo>
                      <a:cubicBezTo>
                        <a:pt x="53" y="143"/>
                        <a:pt x="56" y="147"/>
                        <a:pt x="51" y="137"/>
                      </a:cubicBezTo>
                      <a:cubicBezTo>
                        <a:pt x="46" y="127"/>
                        <a:pt x="46" y="128"/>
                        <a:pt x="43" y="119"/>
                      </a:cubicBezTo>
                      <a:cubicBezTo>
                        <a:pt x="41" y="110"/>
                        <a:pt x="39" y="104"/>
                        <a:pt x="38" y="100"/>
                      </a:cubicBezTo>
                      <a:cubicBezTo>
                        <a:pt x="37" y="96"/>
                        <a:pt x="35" y="90"/>
                        <a:pt x="39" y="85"/>
                      </a:cubicBezTo>
                      <a:cubicBezTo>
                        <a:pt x="44" y="79"/>
                        <a:pt x="45" y="81"/>
                        <a:pt x="43" y="72"/>
                      </a:cubicBezTo>
                      <a:cubicBezTo>
                        <a:pt x="41" y="63"/>
                        <a:pt x="43" y="66"/>
                        <a:pt x="37" y="56"/>
                      </a:cubicBezTo>
                      <a:cubicBezTo>
                        <a:pt x="32" y="47"/>
                        <a:pt x="36" y="49"/>
                        <a:pt x="31" y="40"/>
                      </a:cubicBezTo>
                      <a:cubicBezTo>
                        <a:pt x="26" y="30"/>
                        <a:pt x="27" y="31"/>
                        <a:pt x="24" y="26"/>
                      </a:cubicBezTo>
                      <a:cubicBezTo>
                        <a:pt x="20" y="21"/>
                        <a:pt x="17" y="18"/>
                        <a:pt x="17" y="15"/>
                      </a:cubicBezTo>
                      <a:cubicBezTo>
                        <a:pt x="17" y="13"/>
                        <a:pt x="17" y="11"/>
                        <a:pt x="16" y="8"/>
                      </a:cubicBezTo>
                      <a:cubicBezTo>
                        <a:pt x="20" y="8"/>
                        <a:pt x="24" y="8"/>
                        <a:pt x="30" y="6"/>
                      </a:cubicBezTo>
                      <a:cubicBezTo>
                        <a:pt x="38" y="4"/>
                        <a:pt x="38" y="3"/>
                        <a:pt x="48" y="4"/>
                      </a:cubicBezTo>
                      <a:cubicBezTo>
                        <a:pt x="58" y="5"/>
                        <a:pt x="120" y="0"/>
                        <a:pt x="122" y="3"/>
                      </a:cubicBezTo>
                      <a:cubicBezTo>
                        <a:pt x="124" y="6"/>
                        <a:pt x="126" y="20"/>
                        <a:pt x="128" y="26"/>
                      </a:cubicBezTo>
                      <a:cubicBezTo>
                        <a:pt x="129" y="31"/>
                        <a:pt x="133" y="35"/>
                        <a:pt x="135" y="43"/>
                      </a:cubicBezTo>
                      <a:cubicBezTo>
                        <a:pt x="137" y="50"/>
                        <a:pt x="139" y="48"/>
                        <a:pt x="142" y="56"/>
                      </a:cubicBezTo>
                      <a:cubicBezTo>
                        <a:pt x="145" y="64"/>
                        <a:pt x="148" y="65"/>
                        <a:pt x="158" y="65"/>
                      </a:cubicBezTo>
                      <a:cubicBezTo>
                        <a:pt x="168" y="65"/>
                        <a:pt x="173" y="62"/>
                        <a:pt x="178" y="63"/>
                      </a:cubicBezTo>
                      <a:cubicBezTo>
                        <a:pt x="183" y="64"/>
                        <a:pt x="193" y="68"/>
                        <a:pt x="193" y="63"/>
                      </a:cubicBezTo>
                      <a:cubicBezTo>
                        <a:pt x="193" y="58"/>
                        <a:pt x="190" y="55"/>
                        <a:pt x="194" y="52"/>
                      </a:cubicBezTo>
                      <a:cubicBezTo>
                        <a:pt x="199" y="49"/>
                        <a:pt x="195" y="33"/>
                        <a:pt x="198" y="34"/>
                      </a:cubicBezTo>
                      <a:cubicBezTo>
                        <a:pt x="202" y="35"/>
                        <a:pt x="214" y="38"/>
                        <a:pt x="217" y="34"/>
                      </a:cubicBezTo>
                      <a:cubicBezTo>
                        <a:pt x="219" y="30"/>
                        <a:pt x="224" y="32"/>
                        <a:pt x="224" y="36"/>
                      </a:cubicBezTo>
                      <a:cubicBezTo>
                        <a:pt x="224" y="40"/>
                        <a:pt x="224" y="42"/>
                        <a:pt x="238" y="43"/>
                      </a:cubicBezTo>
                      <a:cubicBezTo>
                        <a:pt x="253" y="43"/>
                        <a:pt x="257" y="46"/>
                        <a:pt x="254" y="50"/>
                      </a:cubicBezTo>
                      <a:cubicBezTo>
                        <a:pt x="252" y="54"/>
                        <a:pt x="253" y="62"/>
                        <a:pt x="255" y="65"/>
                      </a:cubicBezTo>
                      <a:cubicBezTo>
                        <a:pt x="257" y="69"/>
                        <a:pt x="260" y="67"/>
                        <a:pt x="258" y="75"/>
                      </a:cubicBezTo>
                      <a:cubicBezTo>
                        <a:pt x="256" y="83"/>
                        <a:pt x="253" y="92"/>
                        <a:pt x="253" y="97"/>
                      </a:cubicBezTo>
                      <a:cubicBezTo>
                        <a:pt x="253" y="103"/>
                        <a:pt x="250" y="105"/>
                        <a:pt x="256" y="112"/>
                      </a:cubicBezTo>
                      <a:cubicBezTo>
                        <a:pt x="261" y="119"/>
                        <a:pt x="266" y="128"/>
                        <a:pt x="266" y="132"/>
                      </a:cubicBezTo>
                      <a:cubicBezTo>
                        <a:pt x="266" y="136"/>
                        <a:pt x="264" y="141"/>
                        <a:pt x="263" y="144"/>
                      </a:cubicBezTo>
                      <a:cubicBezTo>
                        <a:pt x="263" y="147"/>
                        <a:pt x="258" y="149"/>
                        <a:pt x="265" y="151"/>
                      </a:cubicBezTo>
                      <a:cubicBezTo>
                        <a:pt x="271" y="152"/>
                        <a:pt x="265" y="152"/>
                        <a:pt x="273" y="151"/>
                      </a:cubicBezTo>
                      <a:cubicBezTo>
                        <a:pt x="281" y="149"/>
                        <a:pt x="283" y="149"/>
                        <a:pt x="291" y="149"/>
                      </a:cubicBezTo>
                      <a:cubicBezTo>
                        <a:pt x="300" y="148"/>
                        <a:pt x="303" y="145"/>
                        <a:pt x="308" y="146"/>
                      </a:cubicBezTo>
                      <a:cubicBezTo>
                        <a:pt x="308" y="147"/>
                        <a:pt x="309" y="147"/>
                        <a:pt x="309" y="147"/>
                      </a:cubicBezTo>
                      <a:cubicBezTo>
                        <a:pt x="308" y="152"/>
                        <a:pt x="309" y="162"/>
                        <a:pt x="309" y="16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5" name="Freeform 455">
                  <a:extLst>
                    <a:ext uri="{FF2B5EF4-FFF2-40B4-BE49-F238E27FC236}">
                      <a16:creationId xmlns:a16="http://schemas.microsoft.com/office/drawing/2014/main" id="{0FB83F9E-718F-4BF4-A9E3-9E2E632CC20A}"/>
                    </a:ext>
                  </a:extLst>
                </p:cNvPr>
                <p:cNvSpPr>
                  <a:spLocks/>
                </p:cNvSpPr>
                <p:nvPr/>
              </p:nvSpPr>
              <p:spPr bwMode="auto">
                <a:xfrm>
                  <a:off x="4590260" y="4314638"/>
                  <a:ext cx="33754" cy="48755"/>
                </a:xfrm>
                <a:custGeom>
                  <a:avLst/>
                  <a:gdLst>
                    <a:gd name="T0" fmla="*/ 27 w 27"/>
                    <a:gd name="T1" fmla="*/ 4 h 39"/>
                    <a:gd name="T2" fmla="*/ 21 w 27"/>
                    <a:gd name="T3" fmla="*/ 10 h 39"/>
                    <a:gd name="T4" fmla="*/ 16 w 27"/>
                    <a:gd name="T5" fmla="*/ 19 h 39"/>
                    <a:gd name="T6" fmla="*/ 11 w 27"/>
                    <a:gd name="T7" fmla="*/ 37 h 39"/>
                    <a:gd name="T8" fmla="*/ 4 w 27"/>
                    <a:gd name="T9" fmla="*/ 39 h 39"/>
                    <a:gd name="T10" fmla="*/ 2 w 27"/>
                    <a:gd name="T11" fmla="*/ 22 h 39"/>
                    <a:gd name="T12" fmla="*/ 0 w 27"/>
                    <a:gd name="T13" fmla="*/ 14 h 39"/>
                    <a:gd name="T14" fmla="*/ 2 w 27"/>
                    <a:gd name="T15" fmla="*/ 9 h 39"/>
                    <a:gd name="T16" fmla="*/ 12 w 27"/>
                    <a:gd name="T17" fmla="*/ 5 h 39"/>
                    <a:gd name="T18" fmla="*/ 19 w 27"/>
                    <a:gd name="T19" fmla="*/ 1 h 39"/>
                    <a:gd name="T20" fmla="*/ 27 w 27"/>
                    <a:gd name="T2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9">
                      <a:moveTo>
                        <a:pt x="27" y="4"/>
                      </a:moveTo>
                      <a:cubicBezTo>
                        <a:pt x="26" y="6"/>
                        <a:pt x="24" y="9"/>
                        <a:pt x="21" y="10"/>
                      </a:cubicBezTo>
                      <a:cubicBezTo>
                        <a:pt x="13" y="14"/>
                        <a:pt x="14" y="14"/>
                        <a:pt x="16" y="19"/>
                      </a:cubicBezTo>
                      <a:cubicBezTo>
                        <a:pt x="18" y="24"/>
                        <a:pt x="14" y="31"/>
                        <a:pt x="11" y="37"/>
                      </a:cubicBezTo>
                      <a:cubicBezTo>
                        <a:pt x="11" y="38"/>
                        <a:pt x="8" y="39"/>
                        <a:pt x="4" y="39"/>
                      </a:cubicBezTo>
                      <a:cubicBezTo>
                        <a:pt x="2" y="31"/>
                        <a:pt x="3" y="29"/>
                        <a:pt x="2" y="22"/>
                      </a:cubicBezTo>
                      <a:cubicBezTo>
                        <a:pt x="2" y="18"/>
                        <a:pt x="1" y="16"/>
                        <a:pt x="0" y="14"/>
                      </a:cubicBezTo>
                      <a:cubicBezTo>
                        <a:pt x="0" y="13"/>
                        <a:pt x="1" y="11"/>
                        <a:pt x="2" y="9"/>
                      </a:cubicBezTo>
                      <a:cubicBezTo>
                        <a:pt x="5" y="5"/>
                        <a:pt x="6" y="8"/>
                        <a:pt x="12" y="5"/>
                      </a:cubicBezTo>
                      <a:cubicBezTo>
                        <a:pt x="17" y="2"/>
                        <a:pt x="15" y="1"/>
                        <a:pt x="19" y="1"/>
                      </a:cubicBezTo>
                      <a:cubicBezTo>
                        <a:pt x="22" y="0"/>
                        <a:pt x="24" y="1"/>
                        <a:pt x="27"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6" name="Freeform 456">
                  <a:extLst>
                    <a:ext uri="{FF2B5EF4-FFF2-40B4-BE49-F238E27FC236}">
                      <a16:creationId xmlns:a16="http://schemas.microsoft.com/office/drawing/2014/main" id="{B7A9D7CF-C399-464A-9D6A-6C941A21DFAF}"/>
                    </a:ext>
                  </a:extLst>
                </p:cNvPr>
                <p:cNvSpPr>
                  <a:spLocks/>
                </p:cNvSpPr>
                <p:nvPr/>
              </p:nvSpPr>
              <p:spPr bwMode="auto">
                <a:xfrm>
                  <a:off x="4985300" y="4700928"/>
                  <a:ext cx="242525" cy="233774"/>
                </a:xfrm>
                <a:custGeom>
                  <a:avLst/>
                  <a:gdLst>
                    <a:gd name="T0" fmla="*/ 196 w 197"/>
                    <a:gd name="T1" fmla="*/ 65 h 190"/>
                    <a:gd name="T2" fmla="*/ 194 w 197"/>
                    <a:gd name="T3" fmla="*/ 79 h 190"/>
                    <a:gd name="T4" fmla="*/ 190 w 197"/>
                    <a:gd name="T5" fmla="*/ 91 h 190"/>
                    <a:gd name="T6" fmla="*/ 190 w 197"/>
                    <a:gd name="T7" fmla="*/ 103 h 190"/>
                    <a:gd name="T8" fmla="*/ 189 w 197"/>
                    <a:gd name="T9" fmla="*/ 114 h 190"/>
                    <a:gd name="T10" fmla="*/ 192 w 197"/>
                    <a:gd name="T11" fmla="*/ 122 h 190"/>
                    <a:gd name="T12" fmla="*/ 181 w 197"/>
                    <a:gd name="T13" fmla="*/ 138 h 190"/>
                    <a:gd name="T14" fmla="*/ 177 w 197"/>
                    <a:gd name="T15" fmla="*/ 160 h 190"/>
                    <a:gd name="T16" fmla="*/ 170 w 197"/>
                    <a:gd name="T17" fmla="*/ 166 h 190"/>
                    <a:gd name="T18" fmla="*/ 154 w 197"/>
                    <a:gd name="T19" fmla="*/ 182 h 190"/>
                    <a:gd name="T20" fmla="*/ 149 w 197"/>
                    <a:gd name="T21" fmla="*/ 188 h 190"/>
                    <a:gd name="T22" fmla="*/ 131 w 197"/>
                    <a:gd name="T23" fmla="*/ 188 h 190"/>
                    <a:gd name="T24" fmla="*/ 113 w 197"/>
                    <a:gd name="T25" fmla="*/ 183 h 190"/>
                    <a:gd name="T26" fmla="*/ 97 w 197"/>
                    <a:gd name="T27" fmla="*/ 182 h 190"/>
                    <a:gd name="T28" fmla="*/ 91 w 197"/>
                    <a:gd name="T29" fmla="*/ 172 h 190"/>
                    <a:gd name="T30" fmla="*/ 63 w 197"/>
                    <a:gd name="T31" fmla="*/ 155 h 190"/>
                    <a:gd name="T32" fmla="*/ 60 w 197"/>
                    <a:gd name="T33" fmla="*/ 134 h 190"/>
                    <a:gd name="T34" fmla="*/ 49 w 197"/>
                    <a:gd name="T35" fmla="*/ 125 h 190"/>
                    <a:gd name="T36" fmla="*/ 35 w 197"/>
                    <a:gd name="T37" fmla="*/ 115 h 190"/>
                    <a:gd name="T38" fmla="*/ 22 w 197"/>
                    <a:gd name="T39" fmla="*/ 103 h 190"/>
                    <a:gd name="T40" fmla="*/ 13 w 197"/>
                    <a:gd name="T41" fmla="*/ 83 h 190"/>
                    <a:gd name="T42" fmla="*/ 1 w 197"/>
                    <a:gd name="T43" fmla="*/ 63 h 190"/>
                    <a:gd name="T44" fmla="*/ 0 w 197"/>
                    <a:gd name="T45" fmla="*/ 61 h 190"/>
                    <a:gd name="T46" fmla="*/ 8 w 197"/>
                    <a:gd name="T47" fmla="*/ 61 h 190"/>
                    <a:gd name="T48" fmla="*/ 22 w 197"/>
                    <a:gd name="T49" fmla="*/ 65 h 190"/>
                    <a:gd name="T50" fmla="*/ 38 w 197"/>
                    <a:gd name="T51" fmla="*/ 69 h 190"/>
                    <a:gd name="T52" fmla="*/ 53 w 197"/>
                    <a:gd name="T53" fmla="*/ 58 h 190"/>
                    <a:gd name="T54" fmla="*/ 62 w 197"/>
                    <a:gd name="T55" fmla="*/ 46 h 190"/>
                    <a:gd name="T56" fmla="*/ 71 w 197"/>
                    <a:gd name="T57" fmla="*/ 35 h 190"/>
                    <a:gd name="T58" fmla="*/ 86 w 197"/>
                    <a:gd name="T59" fmla="*/ 29 h 190"/>
                    <a:gd name="T60" fmla="*/ 90 w 197"/>
                    <a:gd name="T61" fmla="*/ 16 h 190"/>
                    <a:gd name="T62" fmla="*/ 99 w 197"/>
                    <a:gd name="T63" fmla="*/ 5 h 190"/>
                    <a:gd name="T64" fmla="*/ 121 w 197"/>
                    <a:gd name="T65" fmla="*/ 0 h 190"/>
                    <a:gd name="T66" fmla="*/ 130 w 197"/>
                    <a:gd name="T67" fmla="*/ 0 h 190"/>
                    <a:gd name="T68" fmla="*/ 131 w 197"/>
                    <a:gd name="T69" fmla="*/ 7 h 190"/>
                    <a:gd name="T70" fmla="*/ 151 w 197"/>
                    <a:gd name="T71" fmla="*/ 11 h 190"/>
                    <a:gd name="T72" fmla="*/ 168 w 197"/>
                    <a:gd name="T73" fmla="*/ 19 h 190"/>
                    <a:gd name="T74" fmla="*/ 184 w 197"/>
                    <a:gd name="T75" fmla="*/ 25 h 190"/>
                    <a:gd name="T76" fmla="*/ 194 w 197"/>
                    <a:gd name="T77" fmla="*/ 33 h 190"/>
                    <a:gd name="T78" fmla="*/ 194 w 197"/>
                    <a:gd name="T79" fmla="*/ 43 h 190"/>
                    <a:gd name="T80" fmla="*/ 196 w 197"/>
                    <a:gd name="T81" fmla="*/ 6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7" h="190">
                      <a:moveTo>
                        <a:pt x="196" y="65"/>
                      </a:moveTo>
                      <a:cubicBezTo>
                        <a:pt x="195" y="72"/>
                        <a:pt x="196" y="73"/>
                        <a:pt x="194" y="79"/>
                      </a:cubicBezTo>
                      <a:cubicBezTo>
                        <a:pt x="193" y="84"/>
                        <a:pt x="191" y="85"/>
                        <a:pt x="190" y="91"/>
                      </a:cubicBezTo>
                      <a:cubicBezTo>
                        <a:pt x="189" y="97"/>
                        <a:pt x="190" y="99"/>
                        <a:pt x="190" y="103"/>
                      </a:cubicBezTo>
                      <a:cubicBezTo>
                        <a:pt x="190" y="107"/>
                        <a:pt x="186" y="111"/>
                        <a:pt x="189" y="114"/>
                      </a:cubicBezTo>
                      <a:cubicBezTo>
                        <a:pt x="192" y="116"/>
                        <a:pt x="195" y="117"/>
                        <a:pt x="192" y="122"/>
                      </a:cubicBezTo>
                      <a:cubicBezTo>
                        <a:pt x="189" y="127"/>
                        <a:pt x="182" y="133"/>
                        <a:pt x="181" y="138"/>
                      </a:cubicBezTo>
                      <a:cubicBezTo>
                        <a:pt x="180" y="142"/>
                        <a:pt x="176" y="157"/>
                        <a:pt x="177" y="160"/>
                      </a:cubicBezTo>
                      <a:cubicBezTo>
                        <a:pt x="177" y="163"/>
                        <a:pt x="177" y="161"/>
                        <a:pt x="170" y="166"/>
                      </a:cubicBezTo>
                      <a:cubicBezTo>
                        <a:pt x="163" y="171"/>
                        <a:pt x="157" y="178"/>
                        <a:pt x="154" y="182"/>
                      </a:cubicBezTo>
                      <a:cubicBezTo>
                        <a:pt x="152" y="183"/>
                        <a:pt x="151" y="185"/>
                        <a:pt x="149" y="188"/>
                      </a:cubicBezTo>
                      <a:cubicBezTo>
                        <a:pt x="145" y="186"/>
                        <a:pt x="142" y="190"/>
                        <a:pt x="131" y="188"/>
                      </a:cubicBezTo>
                      <a:cubicBezTo>
                        <a:pt x="121" y="185"/>
                        <a:pt x="121" y="184"/>
                        <a:pt x="113" y="183"/>
                      </a:cubicBezTo>
                      <a:cubicBezTo>
                        <a:pt x="107" y="182"/>
                        <a:pt x="100" y="181"/>
                        <a:pt x="97" y="182"/>
                      </a:cubicBezTo>
                      <a:cubicBezTo>
                        <a:pt x="98" y="178"/>
                        <a:pt x="98" y="174"/>
                        <a:pt x="91" y="172"/>
                      </a:cubicBezTo>
                      <a:cubicBezTo>
                        <a:pt x="80" y="168"/>
                        <a:pt x="65" y="167"/>
                        <a:pt x="63" y="155"/>
                      </a:cubicBezTo>
                      <a:cubicBezTo>
                        <a:pt x="60" y="144"/>
                        <a:pt x="69" y="137"/>
                        <a:pt x="60" y="134"/>
                      </a:cubicBezTo>
                      <a:cubicBezTo>
                        <a:pt x="50" y="131"/>
                        <a:pt x="50" y="130"/>
                        <a:pt x="49" y="125"/>
                      </a:cubicBezTo>
                      <a:cubicBezTo>
                        <a:pt x="48" y="121"/>
                        <a:pt x="41" y="119"/>
                        <a:pt x="35" y="115"/>
                      </a:cubicBezTo>
                      <a:cubicBezTo>
                        <a:pt x="28" y="111"/>
                        <a:pt x="26" y="111"/>
                        <a:pt x="22" y="103"/>
                      </a:cubicBezTo>
                      <a:cubicBezTo>
                        <a:pt x="18" y="94"/>
                        <a:pt x="18" y="96"/>
                        <a:pt x="13" y="83"/>
                      </a:cubicBezTo>
                      <a:cubicBezTo>
                        <a:pt x="8" y="71"/>
                        <a:pt x="1" y="63"/>
                        <a:pt x="1" y="63"/>
                      </a:cubicBezTo>
                      <a:cubicBezTo>
                        <a:pt x="1" y="63"/>
                        <a:pt x="1" y="62"/>
                        <a:pt x="0" y="61"/>
                      </a:cubicBezTo>
                      <a:cubicBezTo>
                        <a:pt x="3" y="60"/>
                        <a:pt x="6" y="61"/>
                        <a:pt x="8" y="61"/>
                      </a:cubicBezTo>
                      <a:cubicBezTo>
                        <a:pt x="13" y="61"/>
                        <a:pt x="16" y="63"/>
                        <a:pt x="22" y="65"/>
                      </a:cubicBezTo>
                      <a:cubicBezTo>
                        <a:pt x="28" y="67"/>
                        <a:pt x="34" y="69"/>
                        <a:pt x="38" y="69"/>
                      </a:cubicBezTo>
                      <a:cubicBezTo>
                        <a:pt x="42" y="69"/>
                        <a:pt x="45" y="64"/>
                        <a:pt x="53" y="58"/>
                      </a:cubicBezTo>
                      <a:cubicBezTo>
                        <a:pt x="61" y="53"/>
                        <a:pt x="59" y="53"/>
                        <a:pt x="62" y="46"/>
                      </a:cubicBezTo>
                      <a:cubicBezTo>
                        <a:pt x="65" y="38"/>
                        <a:pt x="67" y="39"/>
                        <a:pt x="71" y="35"/>
                      </a:cubicBezTo>
                      <a:cubicBezTo>
                        <a:pt x="74" y="31"/>
                        <a:pt x="82" y="31"/>
                        <a:pt x="86" y="29"/>
                      </a:cubicBezTo>
                      <a:cubicBezTo>
                        <a:pt x="91" y="27"/>
                        <a:pt x="90" y="22"/>
                        <a:pt x="90" y="16"/>
                      </a:cubicBezTo>
                      <a:cubicBezTo>
                        <a:pt x="90" y="10"/>
                        <a:pt x="97" y="9"/>
                        <a:pt x="99" y="5"/>
                      </a:cubicBezTo>
                      <a:cubicBezTo>
                        <a:pt x="101" y="0"/>
                        <a:pt x="115" y="0"/>
                        <a:pt x="121" y="0"/>
                      </a:cubicBezTo>
                      <a:cubicBezTo>
                        <a:pt x="125" y="0"/>
                        <a:pt x="128" y="0"/>
                        <a:pt x="130" y="0"/>
                      </a:cubicBezTo>
                      <a:cubicBezTo>
                        <a:pt x="129" y="3"/>
                        <a:pt x="128" y="5"/>
                        <a:pt x="131" y="7"/>
                      </a:cubicBezTo>
                      <a:cubicBezTo>
                        <a:pt x="137" y="10"/>
                        <a:pt x="140" y="7"/>
                        <a:pt x="151" y="11"/>
                      </a:cubicBezTo>
                      <a:cubicBezTo>
                        <a:pt x="161" y="15"/>
                        <a:pt x="161" y="17"/>
                        <a:pt x="168" y="19"/>
                      </a:cubicBezTo>
                      <a:cubicBezTo>
                        <a:pt x="175" y="22"/>
                        <a:pt x="177" y="20"/>
                        <a:pt x="184" y="25"/>
                      </a:cubicBezTo>
                      <a:cubicBezTo>
                        <a:pt x="192" y="30"/>
                        <a:pt x="194" y="30"/>
                        <a:pt x="194" y="33"/>
                      </a:cubicBezTo>
                      <a:cubicBezTo>
                        <a:pt x="194" y="36"/>
                        <a:pt x="191" y="36"/>
                        <a:pt x="194" y="43"/>
                      </a:cubicBezTo>
                      <a:cubicBezTo>
                        <a:pt x="197" y="51"/>
                        <a:pt x="196" y="59"/>
                        <a:pt x="196" y="6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7" name="Freeform 457">
                  <a:extLst>
                    <a:ext uri="{FF2B5EF4-FFF2-40B4-BE49-F238E27FC236}">
                      <a16:creationId xmlns:a16="http://schemas.microsoft.com/office/drawing/2014/main" id="{271242E2-6B94-49A5-B38D-79FF95C2DFF1}"/>
                    </a:ext>
                  </a:extLst>
                </p:cNvPr>
                <p:cNvSpPr>
                  <a:spLocks/>
                </p:cNvSpPr>
                <p:nvPr/>
              </p:nvSpPr>
              <p:spPr bwMode="auto">
                <a:xfrm>
                  <a:off x="4889040" y="4443402"/>
                  <a:ext cx="363787" cy="342535"/>
                </a:xfrm>
                <a:custGeom>
                  <a:avLst/>
                  <a:gdLst>
                    <a:gd name="T0" fmla="*/ 286 w 296"/>
                    <a:gd name="T1" fmla="*/ 75 h 279"/>
                    <a:gd name="T2" fmla="*/ 286 w 296"/>
                    <a:gd name="T3" fmla="*/ 107 h 279"/>
                    <a:gd name="T4" fmla="*/ 278 w 296"/>
                    <a:gd name="T5" fmla="*/ 127 h 279"/>
                    <a:gd name="T6" fmla="*/ 270 w 296"/>
                    <a:gd name="T7" fmla="*/ 152 h 279"/>
                    <a:gd name="T8" fmla="*/ 277 w 296"/>
                    <a:gd name="T9" fmla="*/ 164 h 279"/>
                    <a:gd name="T10" fmla="*/ 211 w 296"/>
                    <a:gd name="T11" fmla="*/ 205 h 279"/>
                    <a:gd name="T12" fmla="*/ 200 w 296"/>
                    <a:gd name="T13" fmla="*/ 210 h 279"/>
                    <a:gd name="T14" fmla="*/ 169 w 296"/>
                    <a:gd name="T15" fmla="*/ 226 h 279"/>
                    <a:gd name="T16" fmla="*/ 150 w 296"/>
                    <a:gd name="T17" fmla="*/ 245 h 279"/>
                    <a:gd name="T18" fmla="*/ 132 w 296"/>
                    <a:gd name="T19" fmla="*/ 268 h 279"/>
                    <a:gd name="T20" fmla="*/ 101 w 296"/>
                    <a:gd name="T21" fmla="*/ 275 h 279"/>
                    <a:gd name="T22" fmla="*/ 79 w 296"/>
                    <a:gd name="T23" fmla="*/ 271 h 279"/>
                    <a:gd name="T24" fmla="*/ 63 w 296"/>
                    <a:gd name="T25" fmla="*/ 260 h 279"/>
                    <a:gd name="T26" fmla="*/ 37 w 296"/>
                    <a:gd name="T27" fmla="*/ 266 h 279"/>
                    <a:gd name="T28" fmla="*/ 5 w 296"/>
                    <a:gd name="T29" fmla="*/ 136 h 279"/>
                    <a:gd name="T30" fmla="*/ 52 w 296"/>
                    <a:gd name="T31" fmla="*/ 122 h 279"/>
                    <a:gd name="T32" fmla="*/ 56 w 296"/>
                    <a:gd name="T33" fmla="*/ 99 h 279"/>
                    <a:gd name="T34" fmla="*/ 62 w 296"/>
                    <a:gd name="T35" fmla="*/ 81 h 279"/>
                    <a:gd name="T36" fmla="*/ 72 w 296"/>
                    <a:gd name="T37" fmla="*/ 88 h 279"/>
                    <a:gd name="T38" fmla="*/ 91 w 296"/>
                    <a:gd name="T39" fmla="*/ 99 h 279"/>
                    <a:gd name="T40" fmla="*/ 126 w 296"/>
                    <a:gd name="T41" fmla="*/ 106 h 279"/>
                    <a:gd name="T42" fmla="*/ 139 w 296"/>
                    <a:gd name="T43" fmla="*/ 106 h 279"/>
                    <a:gd name="T44" fmla="*/ 152 w 296"/>
                    <a:gd name="T45" fmla="*/ 116 h 279"/>
                    <a:gd name="T46" fmla="*/ 167 w 296"/>
                    <a:gd name="T47" fmla="*/ 129 h 279"/>
                    <a:gd name="T48" fmla="*/ 182 w 296"/>
                    <a:gd name="T49" fmla="*/ 147 h 279"/>
                    <a:gd name="T50" fmla="*/ 194 w 296"/>
                    <a:gd name="T51" fmla="*/ 145 h 279"/>
                    <a:gd name="T52" fmla="*/ 196 w 296"/>
                    <a:gd name="T53" fmla="*/ 112 h 279"/>
                    <a:gd name="T54" fmla="*/ 176 w 296"/>
                    <a:gd name="T55" fmla="*/ 114 h 279"/>
                    <a:gd name="T56" fmla="*/ 164 w 296"/>
                    <a:gd name="T57" fmla="*/ 91 h 279"/>
                    <a:gd name="T58" fmla="*/ 171 w 296"/>
                    <a:gd name="T59" fmla="*/ 62 h 279"/>
                    <a:gd name="T60" fmla="*/ 168 w 296"/>
                    <a:gd name="T61" fmla="*/ 34 h 279"/>
                    <a:gd name="T62" fmla="*/ 178 w 296"/>
                    <a:gd name="T63" fmla="*/ 20 h 279"/>
                    <a:gd name="T64" fmla="*/ 193 w 296"/>
                    <a:gd name="T65" fmla="*/ 6 h 279"/>
                    <a:gd name="T66" fmla="*/ 224 w 296"/>
                    <a:gd name="T67" fmla="*/ 0 h 279"/>
                    <a:gd name="T68" fmla="*/ 249 w 296"/>
                    <a:gd name="T69" fmla="*/ 20 h 279"/>
                    <a:gd name="T70" fmla="*/ 279 w 296"/>
                    <a:gd name="T71" fmla="*/ 37 h 279"/>
                    <a:gd name="T72" fmla="*/ 287 w 296"/>
                    <a:gd name="T73" fmla="*/ 48 h 279"/>
                    <a:gd name="T74" fmla="*/ 294 w 296"/>
                    <a:gd name="T75" fmla="*/ 6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6" h="279">
                      <a:moveTo>
                        <a:pt x="294" y="69"/>
                      </a:moveTo>
                      <a:cubicBezTo>
                        <a:pt x="293" y="72"/>
                        <a:pt x="285" y="68"/>
                        <a:pt x="286" y="75"/>
                      </a:cubicBezTo>
                      <a:cubicBezTo>
                        <a:pt x="286" y="83"/>
                        <a:pt x="289" y="86"/>
                        <a:pt x="288" y="93"/>
                      </a:cubicBezTo>
                      <a:cubicBezTo>
                        <a:pt x="286" y="99"/>
                        <a:pt x="284" y="100"/>
                        <a:pt x="286" y="107"/>
                      </a:cubicBezTo>
                      <a:cubicBezTo>
                        <a:pt x="288" y="113"/>
                        <a:pt x="295" y="119"/>
                        <a:pt x="290" y="120"/>
                      </a:cubicBezTo>
                      <a:cubicBezTo>
                        <a:pt x="285" y="122"/>
                        <a:pt x="279" y="124"/>
                        <a:pt x="278" y="127"/>
                      </a:cubicBezTo>
                      <a:cubicBezTo>
                        <a:pt x="277" y="131"/>
                        <a:pt x="281" y="133"/>
                        <a:pt x="277" y="139"/>
                      </a:cubicBezTo>
                      <a:cubicBezTo>
                        <a:pt x="272" y="146"/>
                        <a:pt x="269" y="147"/>
                        <a:pt x="270" y="152"/>
                      </a:cubicBezTo>
                      <a:cubicBezTo>
                        <a:pt x="271" y="157"/>
                        <a:pt x="270" y="158"/>
                        <a:pt x="276" y="163"/>
                      </a:cubicBezTo>
                      <a:cubicBezTo>
                        <a:pt x="277" y="163"/>
                        <a:pt x="277" y="163"/>
                        <a:pt x="277" y="164"/>
                      </a:cubicBezTo>
                      <a:cubicBezTo>
                        <a:pt x="261" y="170"/>
                        <a:pt x="208" y="192"/>
                        <a:pt x="207" y="194"/>
                      </a:cubicBezTo>
                      <a:cubicBezTo>
                        <a:pt x="205" y="197"/>
                        <a:pt x="210" y="200"/>
                        <a:pt x="211" y="205"/>
                      </a:cubicBezTo>
                      <a:cubicBezTo>
                        <a:pt x="211" y="207"/>
                        <a:pt x="210" y="209"/>
                        <a:pt x="209" y="210"/>
                      </a:cubicBezTo>
                      <a:cubicBezTo>
                        <a:pt x="207" y="210"/>
                        <a:pt x="204" y="210"/>
                        <a:pt x="200" y="210"/>
                      </a:cubicBezTo>
                      <a:cubicBezTo>
                        <a:pt x="194" y="210"/>
                        <a:pt x="180" y="210"/>
                        <a:pt x="178" y="215"/>
                      </a:cubicBezTo>
                      <a:cubicBezTo>
                        <a:pt x="176" y="219"/>
                        <a:pt x="169" y="220"/>
                        <a:pt x="169" y="226"/>
                      </a:cubicBezTo>
                      <a:cubicBezTo>
                        <a:pt x="169" y="232"/>
                        <a:pt x="170" y="237"/>
                        <a:pt x="165" y="239"/>
                      </a:cubicBezTo>
                      <a:cubicBezTo>
                        <a:pt x="161" y="241"/>
                        <a:pt x="153" y="241"/>
                        <a:pt x="150" y="245"/>
                      </a:cubicBezTo>
                      <a:cubicBezTo>
                        <a:pt x="146" y="249"/>
                        <a:pt x="144" y="248"/>
                        <a:pt x="141" y="256"/>
                      </a:cubicBezTo>
                      <a:cubicBezTo>
                        <a:pt x="138" y="263"/>
                        <a:pt x="140" y="263"/>
                        <a:pt x="132" y="268"/>
                      </a:cubicBezTo>
                      <a:cubicBezTo>
                        <a:pt x="124" y="274"/>
                        <a:pt x="121" y="279"/>
                        <a:pt x="117" y="279"/>
                      </a:cubicBezTo>
                      <a:cubicBezTo>
                        <a:pt x="113" y="279"/>
                        <a:pt x="107" y="277"/>
                        <a:pt x="101" y="275"/>
                      </a:cubicBezTo>
                      <a:cubicBezTo>
                        <a:pt x="95" y="273"/>
                        <a:pt x="92" y="271"/>
                        <a:pt x="87" y="271"/>
                      </a:cubicBezTo>
                      <a:cubicBezTo>
                        <a:pt x="85" y="271"/>
                        <a:pt x="82" y="270"/>
                        <a:pt x="79" y="271"/>
                      </a:cubicBezTo>
                      <a:cubicBezTo>
                        <a:pt x="78" y="268"/>
                        <a:pt x="77" y="264"/>
                        <a:pt x="75" y="263"/>
                      </a:cubicBezTo>
                      <a:cubicBezTo>
                        <a:pt x="72" y="262"/>
                        <a:pt x="72" y="259"/>
                        <a:pt x="63" y="260"/>
                      </a:cubicBezTo>
                      <a:cubicBezTo>
                        <a:pt x="54" y="262"/>
                        <a:pt x="53" y="260"/>
                        <a:pt x="46" y="264"/>
                      </a:cubicBezTo>
                      <a:cubicBezTo>
                        <a:pt x="43" y="266"/>
                        <a:pt x="40" y="266"/>
                        <a:pt x="37" y="266"/>
                      </a:cubicBezTo>
                      <a:cubicBezTo>
                        <a:pt x="30" y="259"/>
                        <a:pt x="6" y="237"/>
                        <a:pt x="5" y="230"/>
                      </a:cubicBezTo>
                      <a:cubicBezTo>
                        <a:pt x="3" y="221"/>
                        <a:pt x="0" y="137"/>
                        <a:pt x="5" y="136"/>
                      </a:cubicBezTo>
                      <a:cubicBezTo>
                        <a:pt x="9" y="136"/>
                        <a:pt x="57" y="139"/>
                        <a:pt x="54" y="136"/>
                      </a:cubicBezTo>
                      <a:cubicBezTo>
                        <a:pt x="51" y="134"/>
                        <a:pt x="44" y="126"/>
                        <a:pt x="52" y="122"/>
                      </a:cubicBezTo>
                      <a:cubicBezTo>
                        <a:pt x="59" y="117"/>
                        <a:pt x="55" y="112"/>
                        <a:pt x="54" y="109"/>
                      </a:cubicBezTo>
                      <a:cubicBezTo>
                        <a:pt x="54" y="106"/>
                        <a:pt x="56" y="103"/>
                        <a:pt x="56" y="99"/>
                      </a:cubicBezTo>
                      <a:cubicBezTo>
                        <a:pt x="56" y="95"/>
                        <a:pt x="55" y="85"/>
                        <a:pt x="56" y="80"/>
                      </a:cubicBezTo>
                      <a:cubicBezTo>
                        <a:pt x="59" y="80"/>
                        <a:pt x="59" y="77"/>
                        <a:pt x="62" y="81"/>
                      </a:cubicBezTo>
                      <a:cubicBezTo>
                        <a:pt x="65" y="85"/>
                        <a:pt x="60" y="93"/>
                        <a:pt x="65" y="91"/>
                      </a:cubicBezTo>
                      <a:cubicBezTo>
                        <a:pt x="70" y="90"/>
                        <a:pt x="61" y="88"/>
                        <a:pt x="72" y="88"/>
                      </a:cubicBezTo>
                      <a:cubicBezTo>
                        <a:pt x="83" y="88"/>
                        <a:pt x="87" y="83"/>
                        <a:pt x="88" y="88"/>
                      </a:cubicBezTo>
                      <a:cubicBezTo>
                        <a:pt x="88" y="94"/>
                        <a:pt x="84" y="95"/>
                        <a:pt x="91" y="99"/>
                      </a:cubicBezTo>
                      <a:cubicBezTo>
                        <a:pt x="97" y="102"/>
                        <a:pt x="99" y="104"/>
                        <a:pt x="107" y="106"/>
                      </a:cubicBezTo>
                      <a:cubicBezTo>
                        <a:pt x="116" y="107"/>
                        <a:pt x="125" y="110"/>
                        <a:pt x="126" y="106"/>
                      </a:cubicBezTo>
                      <a:cubicBezTo>
                        <a:pt x="127" y="101"/>
                        <a:pt x="128" y="97"/>
                        <a:pt x="130" y="98"/>
                      </a:cubicBezTo>
                      <a:cubicBezTo>
                        <a:pt x="133" y="99"/>
                        <a:pt x="137" y="103"/>
                        <a:pt x="139" y="106"/>
                      </a:cubicBezTo>
                      <a:cubicBezTo>
                        <a:pt x="141" y="108"/>
                        <a:pt x="140" y="112"/>
                        <a:pt x="142" y="114"/>
                      </a:cubicBezTo>
                      <a:cubicBezTo>
                        <a:pt x="145" y="116"/>
                        <a:pt x="149" y="115"/>
                        <a:pt x="152" y="116"/>
                      </a:cubicBezTo>
                      <a:cubicBezTo>
                        <a:pt x="155" y="117"/>
                        <a:pt x="155" y="117"/>
                        <a:pt x="159" y="120"/>
                      </a:cubicBezTo>
                      <a:cubicBezTo>
                        <a:pt x="164" y="124"/>
                        <a:pt x="166" y="124"/>
                        <a:pt x="167" y="129"/>
                      </a:cubicBezTo>
                      <a:cubicBezTo>
                        <a:pt x="168" y="134"/>
                        <a:pt x="173" y="136"/>
                        <a:pt x="174" y="140"/>
                      </a:cubicBezTo>
                      <a:cubicBezTo>
                        <a:pt x="175" y="144"/>
                        <a:pt x="178" y="148"/>
                        <a:pt x="182" y="147"/>
                      </a:cubicBezTo>
                      <a:cubicBezTo>
                        <a:pt x="186" y="147"/>
                        <a:pt x="186" y="143"/>
                        <a:pt x="189" y="143"/>
                      </a:cubicBezTo>
                      <a:cubicBezTo>
                        <a:pt x="191" y="143"/>
                        <a:pt x="194" y="141"/>
                        <a:pt x="194" y="145"/>
                      </a:cubicBezTo>
                      <a:cubicBezTo>
                        <a:pt x="195" y="148"/>
                        <a:pt x="198" y="147"/>
                        <a:pt x="198" y="147"/>
                      </a:cubicBezTo>
                      <a:cubicBezTo>
                        <a:pt x="198" y="147"/>
                        <a:pt x="200" y="108"/>
                        <a:pt x="196" y="112"/>
                      </a:cubicBezTo>
                      <a:cubicBezTo>
                        <a:pt x="191" y="116"/>
                        <a:pt x="192" y="119"/>
                        <a:pt x="186" y="119"/>
                      </a:cubicBezTo>
                      <a:cubicBezTo>
                        <a:pt x="181" y="119"/>
                        <a:pt x="177" y="116"/>
                        <a:pt x="176" y="114"/>
                      </a:cubicBezTo>
                      <a:cubicBezTo>
                        <a:pt x="175" y="112"/>
                        <a:pt x="173" y="112"/>
                        <a:pt x="168" y="105"/>
                      </a:cubicBezTo>
                      <a:cubicBezTo>
                        <a:pt x="163" y="97"/>
                        <a:pt x="160" y="96"/>
                        <a:pt x="164" y="91"/>
                      </a:cubicBezTo>
                      <a:cubicBezTo>
                        <a:pt x="168" y="86"/>
                        <a:pt x="168" y="82"/>
                        <a:pt x="169" y="76"/>
                      </a:cubicBezTo>
                      <a:cubicBezTo>
                        <a:pt x="171" y="70"/>
                        <a:pt x="172" y="64"/>
                        <a:pt x="171" y="62"/>
                      </a:cubicBezTo>
                      <a:cubicBezTo>
                        <a:pt x="170" y="60"/>
                        <a:pt x="170" y="51"/>
                        <a:pt x="169" y="47"/>
                      </a:cubicBezTo>
                      <a:cubicBezTo>
                        <a:pt x="169" y="42"/>
                        <a:pt x="170" y="35"/>
                        <a:pt x="168" y="34"/>
                      </a:cubicBezTo>
                      <a:cubicBezTo>
                        <a:pt x="165" y="32"/>
                        <a:pt x="159" y="33"/>
                        <a:pt x="164" y="29"/>
                      </a:cubicBezTo>
                      <a:cubicBezTo>
                        <a:pt x="169" y="25"/>
                        <a:pt x="178" y="24"/>
                        <a:pt x="178" y="20"/>
                      </a:cubicBezTo>
                      <a:cubicBezTo>
                        <a:pt x="178" y="16"/>
                        <a:pt x="174" y="11"/>
                        <a:pt x="179" y="10"/>
                      </a:cubicBezTo>
                      <a:cubicBezTo>
                        <a:pt x="183" y="9"/>
                        <a:pt x="181" y="6"/>
                        <a:pt x="193" y="6"/>
                      </a:cubicBezTo>
                      <a:cubicBezTo>
                        <a:pt x="205" y="6"/>
                        <a:pt x="209" y="4"/>
                        <a:pt x="210" y="4"/>
                      </a:cubicBezTo>
                      <a:cubicBezTo>
                        <a:pt x="211" y="3"/>
                        <a:pt x="220" y="1"/>
                        <a:pt x="224" y="0"/>
                      </a:cubicBezTo>
                      <a:cubicBezTo>
                        <a:pt x="225" y="4"/>
                        <a:pt x="227" y="7"/>
                        <a:pt x="228" y="8"/>
                      </a:cubicBezTo>
                      <a:cubicBezTo>
                        <a:pt x="233" y="14"/>
                        <a:pt x="242" y="15"/>
                        <a:pt x="249" y="20"/>
                      </a:cubicBezTo>
                      <a:cubicBezTo>
                        <a:pt x="249" y="20"/>
                        <a:pt x="262" y="26"/>
                        <a:pt x="267" y="29"/>
                      </a:cubicBezTo>
                      <a:cubicBezTo>
                        <a:pt x="272" y="31"/>
                        <a:pt x="276" y="29"/>
                        <a:pt x="279" y="37"/>
                      </a:cubicBezTo>
                      <a:cubicBezTo>
                        <a:pt x="279" y="37"/>
                        <a:pt x="279" y="37"/>
                        <a:pt x="279" y="37"/>
                      </a:cubicBezTo>
                      <a:cubicBezTo>
                        <a:pt x="283" y="45"/>
                        <a:pt x="287" y="42"/>
                        <a:pt x="287" y="48"/>
                      </a:cubicBezTo>
                      <a:cubicBezTo>
                        <a:pt x="288" y="54"/>
                        <a:pt x="288" y="54"/>
                        <a:pt x="291" y="57"/>
                      </a:cubicBezTo>
                      <a:cubicBezTo>
                        <a:pt x="293" y="60"/>
                        <a:pt x="296" y="65"/>
                        <a:pt x="294" y="6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8" name="Freeform 458">
                  <a:extLst>
                    <a:ext uri="{FF2B5EF4-FFF2-40B4-BE49-F238E27FC236}">
                      <a16:creationId xmlns:a16="http://schemas.microsoft.com/office/drawing/2014/main" id="{B89B690D-F870-4FB6-93E2-70C8EF847253}"/>
                    </a:ext>
                  </a:extLst>
                </p:cNvPr>
                <p:cNvSpPr>
                  <a:spLocks/>
                </p:cNvSpPr>
                <p:nvPr/>
              </p:nvSpPr>
              <p:spPr bwMode="auto">
                <a:xfrm>
                  <a:off x="5140315" y="4525910"/>
                  <a:ext cx="326283" cy="565057"/>
                </a:xfrm>
                <a:custGeom>
                  <a:avLst/>
                  <a:gdLst>
                    <a:gd name="T0" fmla="*/ 258 w 265"/>
                    <a:gd name="T1" fmla="*/ 133 h 459"/>
                    <a:gd name="T2" fmla="*/ 246 w 265"/>
                    <a:gd name="T3" fmla="*/ 156 h 459"/>
                    <a:gd name="T4" fmla="*/ 224 w 265"/>
                    <a:gd name="T5" fmla="*/ 177 h 459"/>
                    <a:gd name="T6" fmla="*/ 202 w 265"/>
                    <a:gd name="T7" fmla="*/ 189 h 459"/>
                    <a:gd name="T8" fmla="*/ 180 w 265"/>
                    <a:gd name="T9" fmla="*/ 196 h 459"/>
                    <a:gd name="T10" fmla="*/ 164 w 265"/>
                    <a:gd name="T11" fmla="*/ 215 h 459"/>
                    <a:gd name="T12" fmla="*/ 150 w 265"/>
                    <a:gd name="T13" fmla="*/ 226 h 459"/>
                    <a:gd name="T14" fmla="*/ 127 w 265"/>
                    <a:gd name="T15" fmla="*/ 246 h 459"/>
                    <a:gd name="T16" fmla="*/ 113 w 265"/>
                    <a:gd name="T17" fmla="*/ 261 h 459"/>
                    <a:gd name="T18" fmla="*/ 108 w 265"/>
                    <a:gd name="T19" fmla="*/ 278 h 459"/>
                    <a:gd name="T20" fmla="*/ 118 w 265"/>
                    <a:gd name="T21" fmla="*/ 299 h 459"/>
                    <a:gd name="T22" fmla="*/ 122 w 265"/>
                    <a:gd name="T23" fmla="*/ 319 h 459"/>
                    <a:gd name="T24" fmla="*/ 127 w 265"/>
                    <a:gd name="T25" fmla="*/ 344 h 459"/>
                    <a:gd name="T26" fmla="*/ 121 w 265"/>
                    <a:gd name="T27" fmla="*/ 368 h 459"/>
                    <a:gd name="T28" fmla="*/ 112 w 265"/>
                    <a:gd name="T29" fmla="*/ 394 h 459"/>
                    <a:gd name="T30" fmla="*/ 88 w 265"/>
                    <a:gd name="T31" fmla="*/ 405 h 459"/>
                    <a:gd name="T32" fmla="*/ 61 w 265"/>
                    <a:gd name="T33" fmla="*/ 415 h 459"/>
                    <a:gd name="T34" fmla="*/ 52 w 265"/>
                    <a:gd name="T35" fmla="*/ 437 h 459"/>
                    <a:gd name="T36" fmla="*/ 57 w 265"/>
                    <a:gd name="T37" fmla="*/ 459 h 459"/>
                    <a:gd name="T38" fmla="*/ 35 w 265"/>
                    <a:gd name="T39" fmla="*/ 457 h 459"/>
                    <a:gd name="T40" fmla="*/ 38 w 265"/>
                    <a:gd name="T41" fmla="*/ 434 h 459"/>
                    <a:gd name="T42" fmla="*/ 36 w 265"/>
                    <a:gd name="T43" fmla="*/ 426 h 459"/>
                    <a:gd name="T44" fmla="*/ 36 w 265"/>
                    <a:gd name="T45" fmla="*/ 389 h 459"/>
                    <a:gd name="T46" fmla="*/ 29 w 265"/>
                    <a:gd name="T47" fmla="*/ 356 h 459"/>
                    <a:gd name="T48" fmla="*/ 23 w 265"/>
                    <a:gd name="T49" fmla="*/ 330 h 459"/>
                    <a:gd name="T50" fmla="*/ 44 w 265"/>
                    <a:gd name="T51" fmla="*/ 308 h 459"/>
                    <a:gd name="T52" fmla="*/ 55 w 265"/>
                    <a:gd name="T53" fmla="*/ 280 h 459"/>
                    <a:gd name="T54" fmla="*/ 63 w 265"/>
                    <a:gd name="T55" fmla="*/ 256 h 459"/>
                    <a:gd name="T56" fmla="*/ 64 w 265"/>
                    <a:gd name="T57" fmla="*/ 233 h 459"/>
                    <a:gd name="T58" fmla="*/ 70 w 265"/>
                    <a:gd name="T59" fmla="*/ 207 h 459"/>
                    <a:gd name="T60" fmla="*/ 68 w 265"/>
                    <a:gd name="T61" fmla="*/ 175 h 459"/>
                    <a:gd name="T62" fmla="*/ 42 w 265"/>
                    <a:gd name="T63" fmla="*/ 161 h 459"/>
                    <a:gd name="T64" fmla="*/ 5 w 265"/>
                    <a:gd name="T65" fmla="*/ 149 h 459"/>
                    <a:gd name="T66" fmla="*/ 6 w 265"/>
                    <a:gd name="T67" fmla="*/ 137 h 459"/>
                    <a:gd name="T68" fmla="*/ 72 w 265"/>
                    <a:gd name="T69" fmla="*/ 96 h 459"/>
                    <a:gd name="T70" fmla="*/ 92 w 265"/>
                    <a:gd name="T71" fmla="*/ 110 h 459"/>
                    <a:gd name="T72" fmla="*/ 111 w 265"/>
                    <a:gd name="T73" fmla="*/ 127 h 459"/>
                    <a:gd name="T74" fmla="*/ 103 w 265"/>
                    <a:gd name="T75" fmla="*/ 155 h 459"/>
                    <a:gd name="T76" fmla="*/ 120 w 265"/>
                    <a:gd name="T77" fmla="*/ 182 h 459"/>
                    <a:gd name="T78" fmla="*/ 126 w 265"/>
                    <a:gd name="T79" fmla="*/ 171 h 459"/>
                    <a:gd name="T80" fmla="*/ 135 w 265"/>
                    <a:gd name="T81" fmla="*/ 154 h 459"/>
                    <a:gd name="T82" fmla="*/ 140 w 265"/>
                    <a:gd name="T83" fmla="*/ 122 h 459"/>
                    <a:gd name="T84" fmla="*/ 119 w 265"/>
                    <a:gd name="T85" fmla="*/ 85 h 459"/>
                    <a:gd name="T86" fmla="*/ 116 w 265"/>
                    <a:gd name="T87" fmla="*/ 75 h 459"/>
                    <a:gd name="T88" fmla="*/ 116 w 265"/>
                    <a:gd name="T89" fmla="*/ 47 h 459"/>
                    <a:gd name="T90" fmla="*/ 122 w 265"/>
                    <a:gd name="T91" fmla="*/ 29 h 459"/>
                    <a:gd name="T92" fmla="*/ 152 w 265"/>
                    <a:gd name="T93" fmla="*/ 27 h 459"/>
                    <a:gd name="T94" fmla="*/ 179 w 265"/>
                    <a:gd name="T95" fmla="*/ 31 h 459"/>
                    <a:gd name="T96" fmla="*/ 201 w 265"/>
                    <a:gd name="T97" fmla="*/ 18 h 459"/>
                    <a:gd name="T98" fmla="*/ 227 w 265"/>
                    <a:gd name="T99" fmla="*/ 17 h 459"/>
                    <a:gd name="T100" fmla="*/ 259 w 265"/>
                    <a:gd name="T101" fmla="*/ 0 h 459"/>
                    <a:gd name="T102" fmla="*/ 259 w 265"/>
                    <a:gd name="T103" fmla="*/ 18 h 459"/>
                    <a:gd name="T104" fmla="*/ 259 w 265"/>
                    <a:gd name="T105" fmla="*/ 49 h 459"/>
                    <a:gd name="T106" fmla="*/ 259 w 265"/>
                    <a:gd name="T107" fmla="*/ 88 h 459"/>
                    <a:gd name="T108" fmla="*/ 264 w 265"/>
                    <a:gd name="T109" fmla="*/ 11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5" h="459">
                      <a:moveTo>
                        <a:pt x="263" y="121"/>
                      </a:moveTo>
                      <a:cubicBezTo>
                        <a:pt x="261" y="129"/>
                        <a:pt x="258" y="129"/>
                        <a:pt x="258" y="133"/>
                      </a:cubicBezTo>
                      <a:cubicBezTo>
                        <a:pt x="257" y="137"/>
                        <a:pt x="259" y="141"/>
                        <a:pt x="255" y="145"/>
                      </a:cubicBezTo>
                      <a:cubicBezTo>
                        <a:pt x="251" y="150"/>
                        <a:pt x="249" y="152"/>
                        <a:pt x="246" y="156"/>
                      </a:cubicBezTo>
                      <a:cubicBezTo>
                        <a:pt x="243" y="161"/>
                        <a:pt x="237" y="163"/>
                        <a:pt x="234" y="167"/>
                      </a:cubicBezTo>
                      <a:cubicBezTo>
                        <a:pt x="231" y="171"/>
                        <a:pt x="228" y="176"/>
                        <a:pt x="224" y="177"/>
                      </a:cubicBezTo>
                      <a:cubicBezTo>
                        <a:pt x="220" y="178"/>
                        <a:pt x="217" y="180"/>
                        <a:pt x="215" y="182"/>
                      </a:cubicBezTo>
                      <a:cubicBezTo>
                        <a:pt x="212" y="184"/>
                        <a:pt x="206" y="187"/>
                        <a:pt x="202" y="189"/>
                      </a:cubicBezTo>
                      <a:cubicBezTo>
                        <a:pt x="198" y="190"/>
                        <a:pt x="192" y="190"/>
                        <a:pt x="192" y="191"/>
                      </a:cubicBezTo>
                      <a:cubicBezTo>
                        <a:pt x="192" y="192"/>
                        <a:pt x="184" y="192"/>
                        <a:pt x="180" y="196"/>
                      </a:cubicBezTo>
                      <a:cubicBezTo>
                        <a:pt x="176" y="200"/>
                        <a:pt x="174" y="201"/>
                        <a:pt x="169" y="205"/>
                      </a:cubicBezTo>
                      <a:cubicBezTo>
                        <a:pt x="163" y="209"/>
                        <a:pt x="164" y="214"/>
                        <a:pt x="164" y="215"/>
                      </a:cubicBezTo>
                      <a:cubicBezTo>
                        <a:pt x="164" y="217"/>
                        <a:pt x="161" y="216"/>
                        <a:pt x="158" y="219"/>
                      </a:cubicBezTo>
                      <a:cubicBezTo>
                        <a:pt x="155" y="222"/>
                        <a:pt x="151" y="222"/>
                        <a:pt x="150" y="226"/>
                      </a:cubicBezTo>
                      <a:cubicBezTo>
                        <a:pt x="148" y="230"/>
                        <a:pt x="146" y="232"/>
                        <a:pt x="140" y="236"/>
                      </a:cubicBezTo>
                      <a:cubicBezTo>
                        <a:pt x="134" y="240"/>
                        <a:pt x="129" y="241"/>
                        <a:pt x="127" y="246"/>
                      </a:cubicBezTo>
                      <a:cubicBezTo>
                        <a:pt x="125" y="250"/>
                        <a:pt x="126" y="253"/>
                        <a:pt x="121" y="257"/>
                      </a:cubicBezTo>
                      <a:cubicBezTo>
                        <a:pt x="116" y="261"/>
                        <a:pt x="118" y="257"/>
                        <a:pt x="113" y="261"/>
                      </a:cubicBezTo>
                      <a:cubicBezTo>
                        <a:pt x="108" y="264"/>
                        <a:pt x="107" y="262"/>
                        <a:pt x="107" y="268"/>
                      </a:cubicBezTo>
                      <a:cubicBezTo>
                        <a:pt x="108" y="274"/>
                        <a:pt x="107" y="274"/>
                        <a:pt x="108" y="278"/>
                      </a:cubicBezTo>
                      <a:cubicBezTo>
                        <a:pt x="109" y="282"/>
                        <a:pt x="114" y="284"/>
                        <a:pt x="116" y="288"/>
                      </a:cubicBezTo>
                      <a:cubicBezTo>
                        <a:pt x="118" y="292"/>
                        <a:pt x="118" y="295"/>
                        <a:pt x="118" y="299"/>
                      </a:cubicBezTo>
                      <a:cubicBezTo>
                        <a:pt x="117" y="303"/>
                        <a:pt x="119" y="306"/>
                        <a:pt x="121" y="309"/>
                      </a:cubicBezTo>
                      <a:cubicBezTo>
                        <a:pt x="122" y="312"/>
                        <a:pt x="122" y="315"/>
                        <a:pt x="122" y="319"/>
                      </a:cubicBezTo>
                      <a:cubicBezTo>
                        <a:pt x="122" y="324"/>
                        <a:pt x="121" y="319"/>
                        <a:pt x="124" y="329"/>
                      </a:cubicBezTo>
                      <a:cubicBezTo>
                        <a:pt x="128" y="338"/>
                        <a:pt x="128" y="340"/>
                        <a:pt x="127" y="344"/>
                      </a:cubicBezTo>
                      <a:cubicBezTo>
                        <a:pt x="127" y="349"/>
                        <a:pt x="128" y="356"/>
                        <a:pt x="126" y="358"/>
                      </a:cubicBezTo>
                      <a:cubicBezTo>
                        <a:pt x="124" y="359"/>
                        <a:pt x="120" y="362"/>
                        <a:pt x="121" y="368"/>
                      </a:cubicBezTo>
                      <a:cubicBezTo>
                        <a:pt x="122" y="373"/>
                        <a:pt x="126" y="376"/>
                        <a:pt x="123" y="381"/>
                      </a:cubicBezTo>
                      <a:cubicBezTo>
                        <a:pt x="120" y="385"/>
                        <a:pt x="117" y="392"/>
                        <a:pt x="112" y="394"/>
                      </a:cubicBezTo>
                      <a:cubicBezTo>
                        <a:pt x="107" y="397"/>
                        <a:pt x="108" y="393"/>
                        <a:pt x="102" y="398"/>
                      </a:cubicBezTo>
                      <a:cubicBezTo>
                        <a:pt x="95" y="402"/>
                        <a:pt x="96" y="402"/>
                        <a:pt x="88" y="405"/>
                      </a:cubicBezTo>
                      <a:cubicBezTo>
                        <a:pt x="81" y="408"/>
                        <a:pt x="83" y="408"/>
                        <a:pt x="74" y="411"/>
                      </a:cubicBezTo>
                      <a:cubicBezTo>
                        <a:pt x="66" y="414"/>
                        <a:pt x="66" y="410"/>
                        <a:pt x="61" y="415"/>
                      </a:cubicBezTo>
                      <a:cubicBezTo>
                        <a:pt x="56" y="420"/>
                        <a:pt x="51" y="419"/>
                        <a:pt x="51" y="424"/>
                      </a:cubicBezTo>
                      <a:cubicBezTo>
                        <a:pt x="50" y="429"/>
                        <a:pt x="49" y="434"/>
                        <a:pt x="52" y="437"/>
                      </a:cubicBezTo>
                      <a:cubicBezTo>
                        <a:pt x="55" y="440"/>
                        <a:pt x="57" y="445"/>
                        <a:pt x="57" y="449"/>
                      </a:cubicBezTo>
                      <a:cubicBezTo>
                        <a:pt x="57" y="452"/>
                        <a:pt x="58" y="454"/>
                        <a:pt x="57" y="459"/>
                      </a:cubicBezTo>
                      <a:cubicBezTo>
                        <a:pt x="52" y="458"/>
                        <a:pt x="40" y="457"/>
                        <a:pt x="36" y="457"/>
                      </a:cubicBezTo>
                      <a:cubicBezTo>
                        <a:pt x="35" y="457"/>
                        <a:pt x="35" y="457"/>
                        <a:pt x="35" y="457"/>
                      </a:cubicBezTo>
                      <a:cubicBezTo>
                        <a:pt x="33" y="456"/>
                        <a:pt x="36" y="453"/>
                        <a:pt x="39" y="446"/>
                      </a:cubicBezTo>
                      <a:cubicBezTo>
                        <a:pt x="43" y="439"/>
                        <a:pt x="40" y="439"/>
                        <a:pt x="38" y="434"/>
                      </a:cubicBezTo>
                      <a:cubicBezTo>
                        <a:pt x="38" y="433"/>
                        <a:pt x="38" y="432"/>
                        <a:pt x="37" y="432"/>
                      </a:cubicBezTo>
                      <a:cubicBezTo>
                        <a:pt x="36" y="428"/>
                        <a:pt x="35" y="429"/>
                        <a:pt x="36" y="426"/>
                      </a:cubicBezTo>
                      <a:cubicBezTo>
                        <a:pt x="37" y="422"/>
                        <a:pt x="37" y="414"/>
                        <a:pt x="36" y="403"/>
                      </a:cubicBezTo>
                      <a:cubicBezTo>
                        <a:pt x="36" y="393"/>
                        <a:pt x="36" y="395"/>
                        <a:pt x="36" y="389"/>
                      </a:cubicBezTo>
                      <a:cubicBezTo>
                        <a:pt x="36" y="383"/>
                        <a:pt x="34" y="378"/>
                        <a:pt x="29" y="369"/>
                      </a:cubicBezTo>
                      <a:cubicBezTo>
                        <a:pt x="25" y="361"/>
                        <a:pt x="29" y="363"/>
                        <a:pt x="29" y="356"/>
                      </a:cubicBezTo>
                      <a:cubicBezTo>
                        <a:pt x="28" y="348"/>
                        <a:pt x="27" y="345"/>
                        <a:pt x="24" y="338"/>
                      </a:cubicBezTo>
                      <a:cubicBezTo>
                        <a:pt x="22" y="335"/>
                        <a:pt x="22" y="332"/>
                        <a:pt x="23" y="330"/>
                      </a:cubicBezTo>
                      <a:cubicBezTo>
                        <a:pt x="25" y="327"/>
                        <a:pt x="26" y="325"/>
                        <a:pt x="28" y="324"/>
                      </a:cubicBezTo>
                      <a:cubicBezTo>
                        <a:pt x="31" y="320"/>
                        <a:pt x="37" y="313"/>
                        <a:pt x="44" y="308"/>
                      </a:cubicBezTo>
                      <a:cubicBezTo>
                        <a:pt x="51" y="303"/>
                        <a:pt x="51" y="305"/>
                        <a:pt x="51" y="302"/>
                      </a:cubicBezTo>
                      <a:cubicBezTo>
                        <a:pt x="50" y="299"/>
                        <a:pt x="54" y="284"/>
                        <a:pt x="55" y="280"/>
                      </a:cubicBezTo>
                      <a:cubicBezTo>
                        <a:pt x="56" y="275"/>
                        <a:pt x="63" y="269"/>
                        <a:pt x="66" y="264"/>
                      </a:cubicBezTo>
                      <a:cubicBezTo>
                        <a:pt x="69" y="259"/>
                        <a:pt x="66" y="258"/>
                        <a:pt x="63" y="256"/>
                      </a:cubicBezTo>
                      <a:cubicBezTo>
                        <a:pt x="60" y="253"/>
                        <a:pt x="64" y="249"/>
                        <a:pt x="64" y="245"/>
                      </a:cubicBezTo>
                      <a:cubicBezTo>
                        <a:pt x="64" y="241"/>
                        <a:pt x="63" y="239"/>
                        <a:pt x="64" y="233"/>
                      </a:cubicBezTo>
                      <a:cubicBezTo>
                        <a:pt x="65" y="227"/>
                        <a:pt x="67" y="226"/>
                        <a:pt x="68" y="221"/>
                      </a:cubicBezTo>
                      <a:cubicBezTo>
                        <a:pt x="70" y="215"/>
                        <a:pt x="69" y="214"/>
                        <a:pt x="70" y="207"/>
                      </a:cubicBezTo>
                      <a:cubicBezTo>
                        <a:pt x="70" y="201"/>
                        <a:pt x="71" y="193"/>
                        <a:pt x="68" y="185"/>
                      </a:cubicBezTo>
                      <a:cubicBezTo>
                        <a:pt x="65" y="178"/>
                        <a:pt x="68" y="178"/>
                        <a:pt x="68" y="175"/>
                      </a:cubicBezTo>
                      <a:cubicBezTo>
                        <a:pt x="68" y="172"/>
                        <a:pt x="66" y="172"/>
                        <a:pt x="58" y="167"/>
                      </a:cubicBezTo>
                      <a:cubicBezTo>
                        <a:pt x="51" y="162"/>
                        <a:pt x="49" y="164"/>
                        <a:pt x="42" y="161"/>
                      </a:cubicBezTo>
                      <a:cubicBezTo>
                        <a:pt x="35" y="159"/>
                        <a:pt x="35" y="157"/>
                        <a:pt x="25" y="153"/>
                      </a:cubicBezTo>
                      <a:cubicBezTo>
                        <a:pt x="14" y="149"/>
                        <a:pt x="11" y="152"/>
                        <a:pt x="5" y="149"/>
                      </a:cubicBezTo>
                      <a:cubicBezTo>
                        <a:pt x="2" y="147"/>
                        <a:pt x="3" y="145"/>
                        <a:pt x="4" y="142"/>
                      </a:cubicBezTo>
                      <a:cubicBezTo>
                        <a:pt x="5" y="141"/>
                        <a:pt x="6" y="139"/>
                        <a:pt x="6" y="137"/>
                      </a:cubicBezTo>
                      <a:cubicBezTo>
                        <a:pt x="5" y="132"/>
                        <a:pt x="0" y="129"/>
                        <a:pt x="2" y="126"/>
                      </a:cubicBezTo>
                      <a:cubicBezTo>
                        <a:pt x="3" y="124"/>
                        <a:pt x="56" y="102"/>
                        <a:pt x="72" y="96"/>
                      </a:cubicBezTo>
                      <a:cubicBezTo>
                        <a:pt x="78" y="100"/>
                        <a:pt x="82" y="104"/>
                        <a:pt x="84" y="107"/>
                      </a:cubicBezTo>
                      <a:cubicBezTo>
                        <a:pt x="86" y="110"/>
                        <a:pt x="82" y="110"/>
                        <a:pt x="92" y="110"/>
                      </a:cubicBezTo>
                      <a:cubicBezTo>
                        <a:pt x="101" y="110"/>
                        <a:pt x="103" y="105"/>
                        <a:pt x="108" y="110"/>
                      </a:cubicBezTo>
                      <a:cubicBezTo>
                        <a:pt x="112" y="115"/>
                        <a:pt x="112" y="120"/>
                        <a:pt x="111" y="127"/>
                      </a:cubicBezTo>
                      <a:cubicBezTo>
                        <a:pt x="109" y="133"/>
                        <a:pt x="106" y="134"/>
                        <a:pt x="105" y="140"/>
                      </a:cubicBezTo>
                      <a:cubicBezTo>
                        <a:pt x="104" y="147"/>
                        <a:pt x="96" y="145"/>
                        <a:pt x="103" y="155"/>
                      </a:cubicBezTo>
                      <a:cubicBezTo>
                        <a:pt x="110" y="164"/>
                        <a:pt x="110" y="164"/>
                        <a:pt x="114" y="171"/>
                      </a:cubicBezTo>
                      <a:cubicBezTo>
                        <a:pt x="117" y="177"/>
                        <a:pt x="117" y="179"/>
                        <a:pt x="120" y="182"/>
                      </a:cubicBezTo>
                      <a:cubicBezTo>
                        <a:pt x="122" y="185"/>
                        <a:pt x="125" y="191"/>
                        <a:pt x="126" y="184"/>
                      </a:cubicBezTo>
                      <a:cubicBezTo>
                        <a:pt x="127" y="177"/>
                        <a:pt x="127" y="177"/>
                        <a:pt x="126" y="171"/>
                      </a:cubicBezTo>
                      <a:cubicBezTo>
                        <a:pt x="125" y="166"/>
                        <a:pt x="121" y="167"/>
                        <a:pt x="125" y="162"/>
                      </a:cubicBezTo>
                      <a:cubicBezTo>
                        <a:pt x="129" y="157"/>
                        <a:pt x="129" y="153"/>
                        <a:pt x="135" y="154"/>
                      </a:cubicBezTo>
                      <a:cubicBezTo>
                        <a:pt x="142" y="154"/>
                        <a:pt x="140" y="151"/>
                        <a:pt x="140" y="143"/>
                      </a:cubicBezTo>
                      <a:cubicBezTo>
                        <a:pt x="140" y="136"/>
                        <a:pt x="136" y="126"/>
                        <a:pt x="140" y="122"/>
                      </a:cubicBezTo>
                      <a:cubicBezTo>
                        <a:pt x="144" y="118"/>
                        <a:pt x="148" y="122"/>
                        <a:pt x="140" y="108"/>
                      </a:cubicBezTo>
                      <a:cubicBezTo>
                        <a:pt x="132" y="94"/>
                        <a:pt x="122" y="88"/>
                        <a:pt x="119" y="85"/>
                      </a:cubicBezTo>
                      <a:cubicBezTo>
                        <a:pt x="119" y="85"/>
                        <a:pt x="119" y="85"/>
                        <a:pt x="119" y="85"/>
                      </a:cubicBezTo>
                      <a:cubicBezTo>
                        <a:pt x="117" y="82"/>
                        <a:pt x="116" y="79"/>
                        <a:pt x="116" y="75"/>
                      </a:cubicBezTo>
                      <a:cubicBezTo>
                        <a:pt x="115" y="71"/>
                        <a:pt x="116" y="65"/>
                        <a:pt x="115" y="59"/>
                      </a:cubicBezTo>
                      <a:cubicBezTo>
                        <a:pt x="114" y="52"/>
                        <a:pt x="115" y="49"/>
                        <a:pt x="116" y="47"/>
                      </a:cubicBezTo>
                      <a:cubicBezTo>
                        <a:pt x="117" y="44"/>
                        <a:pt x="123" y="38"/>
                        <a:pt x="123" y="35"/>
                      </a:cubicBezTo>
                      <a:cubicBezTo>
                        <a:pt x="123" y="33"/>
                        <a:pt x="123" y="31"/>
                        <a:pt x="122" y="29"/>
                      </a:cubicBezTo>
                      <a:cubicBezTo>
                        <a:pt x="127" y="31"/>
                        <a:pt x="131" y="30"/>
                        <a:pt x="135" y="28"/>
                      </a:cubicBezTo>
                      <a:cubicBezTo>
                        <a:pt x="142" y="24"/>
                        <a:pt x="147" y="21"/>
                        <a:pt x="152" y="27"/>
                      </a:cubicBezTo>
                      <a:cubicBezTo>
                        <a:pt x="156" y="32"/>
                        <a:pt x="163" y="38"/>
                        <a:pt x="167" y="32"/>
                      </a:cubicBezTo>
                      <a:cubicBezTo>
                        <a:pt x="171" y="27"/>
                        <a:pt x="175" y="29"/>
                        <a:pt x="179" y="31"/>
                      </a:cubicBezTo>
                      <a:cubicBezTo>
                        <a:pt x="183" y="33"/>
                        <a:pt x="193" y="26"/>
                        <a:pt x="195" y="23"/>
                      </a:cubicBezTo>
                      <a:cubicBezTo>
                        <a:pt x="197" y="19"/>
                        <a:pt x="196" y="14"/>
                        <a:pt x="201" y="18"/>
                      </a:cubicBezTo>
                      <a:cubicBezTo>
                        <a:pt x="205" y="23"/>
                        <a:pt x="202" y="26"/>
                        <a:pt x="212" y="22"/>
                      </a:cubicBezTo>
                      <a:cubicBezTo>
                        <a:pt x="221" y="18"/>
                        <a:pt x="220" y="19"/>
                        <a:pt x="227" y="17"/>
                      </a:cubicBezTo>
                      <a:cubicBezTo>
                        <a:pt x="234" y="15"/>
                        <a:pt x="237" y="8"/>
                        <a:pt x="243" y="6"/>
                      </a:cubicBezTo>
                      <a:cubicBezTo>
                        <a:pt x="248" y="4"/>
                        <a:pt x="256" y="1"/>
                        <a:pt x="259" y="0"/>
                      </a:cubicBezTo>
                      <a:cubicBezTo>
                        <a:pt x="262" y="2"/>
                        <a:pt x="264" y="2"/>
                        <a:pt x="263" y="7"/>
                      </a:cubicBezTo>
                      <a:cubicBezTo>
                        <a:pt x="263" y="12"/>
                        <a:pt x="260" y="13"/>
                        <a:pt x="259" y="18"/>
                      </a:cubicBezTo>
                      <a:cubicBezTo>
                        <a:pt x="259" y="24"/>
                        <a:pt x="256" y="30"/>
                        <a:pt x="258" y="36"/>
                      </a:cubicBezTo>
                      <a:cubicBezTo>
                        <a:pt x="260" y="43"/>
                        <a:pt x="258" y="40"/>
                        <a:pt x="259" y="49"/>
                      </a:cubicBezTo>
                      <a:cubicBezTo>
                        <a:pt x="259" y="58"/>
                        <a:pt x="261" y="59"/>
                        <a:pt x="259" y="70"/>
                      </a:cubicBezTo>
                      <a:cubicBezTo>
                        <a:pt x="258" y="80"/>
                        <a:pt x="259" y="81"/>
                        <a:pt x="259" y="88"/>
                      </a:cubicBezTo>
                      <a:cubicBezTo>
                        <a:pt x="259" y="94"/>
                        <a:pt x="261" y="92"/>
                        <a:pt x="262" y="100"/>
                      </a:cubicBezTo>
                      <a:cubicBezTo>
                        <a:pt x="263" y="107"/>
                        <a:pt x="264" y="105"/>
                        <a:pt x="264" y="110"/>
                      </a:cubicBezTo>
                      <a:cubicBezTo>
                        <a:pt x="265" y="115"/>
                        <a:pt x="264" y="113"/>
                        <a:pt x="263" y="12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9" name="Freeform 459">
                  <a:extLst>
                    <a:ext uri="{FF2B5EF4-FFF2-40B4-BE49-F238E27FC236}">
                      <a16:creationId xmlns:a16="http://schemas.microsoft.com/office/drawing/2014/main" id="{6F2CFA7D-BCA4-4B78-AE13-D66E056EBAC4}"/>
                    </a:ext>
                  </a:extLst>
                </p:cNvPr>
                <p:cNvSpPr>
                  <a:spLocks/>
                </p:cNvSpPr>
                <p:nvPr/>
              </p:nvSpPr>
              <p:spPr bwMode="auto">
                <a:xfrm>
                  <a:off x="5219074" y="4488406"/>
                  <a:ext cx="103761" cy="272528"/>
                </a:xfrm>
                <a:custGeom>
                  <a:avLst/>
                  <a:gdLst>
                    <a:gd name="T0" fmla="*/ 76 w 84"/>
                    <a:gd name="T1" fmla="*/ 153 h 222"/>
                    <a:gd name="T2" fmla="*/ 76 w 84"/>
                    <a:gd name="T3" fmla="*/ 174 h 222"/>
                    <a:gd name="T4" fmla="*/ 71 w 84"/>
                    <a:gd name="T5" fmla="*/ 185 h 222"/>
                    <a:gd name="T6" fmla="*/ 61 w 84"/>
                    <a:gd name="T7" fmla="*/ 193 h 222"/>
                    <a:gd name="T8" fmla="*/ 62 w 84"/>
                    <a:gd name="T9" fmla="*/ 202 h 222"/>
                    <a:gd name="T10" fmla="*/ 62 w 84"/>
                    <a:gd name="T11" fmla="*/ 215 h 222"/>
                    <a:gd name="T12" fmla="*/ 56 w 84"/>
                    <a:gd name="T13" fmla="*/ 213 h 222"/>
                    <a:gd name="T14" fmla="*/ 50 w 84"/>
                    <a:gd name="T15" fmla="*/ 202 h 222"/>
                    <a:gd name="T16" fmla="*/ 39 w 84"/>
                    <a:gd name="T17" fmla="*/ 186 h 222"/>
                    <a:gd name="T18" fmla="*/ 41 w 84"/>
                    <a:gd name="T19" fmla="*/ 171 h 222"/>
                    <a:gd name="T20" fmla="*/ 47 w 84"/>
                    <a:gd name="T21" fmla="*/ 158 h 222"/>
                    <a:gd name="T22" fmla="*/ 44 w 84"/>
                    <a:gd name="T23" fmla="*/ 141 h 222"/>
                    <a:gd name="T24" fmla="*/ 28 w 84"/>
                    <a:gd name="T25" fmla="*/ 141 h 222"/>
                    <a:gd name="T26" fmla="*/ 20 w 84"/>
                    <a:gd name="T27" fmla="*/ 138 h 222"/>
                    <a:gd name="T28" fmla="*/ 8 w 84"/>
                    <a:gd name="T29" fmla="*/ 127 h 222"/>
                    <a:gd name="T30" fmla="*/ 7 w 84"/>
                    <a:gd name="T31" fmla="*/ 126 h 222"/>
                    <a:gd name="T32" fmla="*/ 1 w 84"/>
                    <a:gd name="T33" fmla="*/ 115 h 222"/>
                    <a:gd name="T34" fmla="*/ 8 w 84"/>
                    <a:gd name="T35" fmla="*/ 102 h 222"/>
                    <a:gd name="T36" fmla="*/ 9 w 84"/>
                    <a:gd name="T37" fmla="*/ 90 h 222"/>
                    <a:gd name="T38" fmla="*/ 21 w 84"/>
                    <a:gd name="T39" fmla="*/ 83 h 222"/>
                    <a:gd name="T40" fmla="*/ 17 w 84"/>
                    <a:gd name="T41" fmla="*/ 70 h 222"/>
                    <a:gd name="T42" fmla="*/ 19 w 84"/>
                    <a:gd name="T43" fmla="*/ 56 h 222"/>
                    <a:gd name="T44" fmla="*/ 17 w 84"/>
                    <a:gd name="T45" fmla="*/ 38 h 222"/>
                    <a:gd name="T46" fmla="*/ 25 w 84"/>
                    <a:gd name="T47" fmla="*/ 32 h 222"/>
                    <a:gd name="T48" fmla="*/ 22 w 84"/>
                    <a:gd name="T49" fmla="*/ 20 h 222"/>
                    <a:gd name="T50" fmla="*/ 18 w 84"/>
                    <a:gd name="T51" fmla="*/ 11 h 222"/>
                    <a:gd name="T52" fmla="*/ 10 w 84"/>
                    <a:gd name="T53" fmla="*/ 0 h 222"/>
                    <a:gd name="T54" fmla="*/ 10 w 84"/>
                    <a:gd name="T55" fmla="*/ 0 h 222"/>
                    <a:gd name="T56" fmla="*/ 27 w 84"/>
                    <a:gd name="T57" fmla="*/ 2 h 222"/>
                    <a:gd name="T58" fmla="*/ 33 w 84"/>
                    <a:gd name="T59" fmla="*/ 4 h 222"/>
                    <a:gd name="T60" fmla="*/ 36 w 84"/>
                    <a:gd name="T61" fmla="*/ 21 h 222"/>
                    <a:gd name="T62" fmla="*/ 40 w 84"/>
                    <a:gd name="T63" fmla="*/ 30 h 222"/>
                    <a:gd name="T64" fmla="*/ 40 w 84"/>
                    <a:gd name="T65" fmla="*/ 39 h 222"/>
                    <a:gd name="T66" fmla="*/ 42 w 84"/>
                    <a:gd name="T67" fmla="*/ 56 h 222"/>
                    <a:gd name="T68" fmla="*/ 35 w 84"/>
                    <a:gd name="T69" fmla="*/ 70 h 222"/>
                    <a:gd name="T70" fmla="*/ 38 w 84"/>
                    <a:gd name="T71" fmla="*/ 85 h 222"/>
                    <a:gd name="T72" fmla="*/ 38 w 84"/>
                    <a:gd name="T73" fmla="*/ 101 h 222"/>
                    <a:gd name="T74" fmla="*/ 46 w 84"/>
                    <a:gd name="T75" fmla="*/ 118 h 222"/>
                    <a:gd name="T76" fmla="*/ 45 w 84"/>
                    <a:gd name="T77" fmla="*/ 130 h 222"/>
                    <a:gd name="T78" fmla="*/ 54 w 84"/>
                    <a:gd name="T79" fmla="*/ 129 h 222"/>
                    <a:gd name="T80" fmla="*/ 63 w 84"/>
                    <a:gd name="T81" fmla="*/ 138 h 222"/>
                    <a:gd name="T82" fmla="*/ 63 w 84"/>
                    <a:gd name="T83" fmla="*/ 128 h 222"/>
                    <a:gd name="T84" fmla="*/ 55 w 84"/>
                    <a:gd name="T85" fmla="*/ 116 h 222"/>
                    <a:gd name="T86" fmla="*/ 55 w 84"/>
                    <a:gd name="T87" fmla="*/ 116 h 222"/>
                    <a:gd name="T88" fmla="*/ 76 w 84"/>
                    <a:gd name="T89" fmla="*/ 139 h 222"/>
                    <a:gd name="T90" fmla="*/ 76 w 84"/>
                    <a:gd name="T91" fmla="*/ 15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4" h="222">
                      <a:moveTo>
                        <a:pt x="76" y="153"/>
                      </a:moveTo>
                      <a:cubicBezTo>
                        <a:pt x="72" y="157"/>
                        <a:pt x="76" y="167"/>
                        <a:pt x="76" y="174"/>
                      </a:cubicBezTo>
                      <a:cubicBezTo>
                        <a:pt x="76" y="182"/>
                        <a:pt x="78" y="185"/>
                        <a:pt x="71" y="185"/>
                      </a:cubicBezTo>
                      <a:cubicBezTo>
                        <a:pt x="65" y="184"/>
                        <a:pt x="65" y="188"/>
                        <a:pt x="61" y="193"/>
                      </a:cubicBezTo>
                      <a:cubicBezTo>
                        <a:pt x="57" y="198"/>
                        <a:pt x="61" y="197"/>
                        <a:pt x="62" y="202"/>
                      </a:cubicBezTo>
                      <a:cubicBezTo>
                        <a:pt x="63" y="208"/>
                        <a:pt x="63" y="208"/>
                        <a:pt x="62" y="215"/>
                      </a:cubicBezTo>
                      <a:cubicBezTo>
                        <a:pt x="61" y="222"/>
                        <a:pt x="58" y="216"/>
                        <a:pt x="56" y="213"/>
                      </a:cubicBezTo>
                      <a:cubicBezTo>
                        <a:pt x="53" y="210"/>
                        <a:pt x="53" y="208"/>
                        <a:pt x="50" y="202"/>
                      </a:cubicBezTo>
                      <a:cubicBezTo>
                        <a:pt x="46" y="195"/>
                        <a:pt x="46" y="195"/>
                        <a:pt x="39" y="186"/>
                      </a:cubicBezTo>
                      <a:cubicBezTo>
                        <a:pt x="32" y="176"/>
                        <a:pt x="40" y="178"/>
                        <a:pt x="41" y="171"/>
                      </a:cubicBezTo>
                      <a:cubicBezTo>
                        <a:pt x="42" y="165"/>
                        <a:pt x="45" y="164"/>
                        <a:pt x="47" y="158"/>
                      </a:cubicBezTo>
                      <a:cubicBezTo>
                        <a:pt x="48" y="151"/>
                        <a:pt x="48" y="146"/>
                        <a:pt x="44" y="141"/>
                      </a:cubicBezTo>
                      <a:cubicBezTo>
                        <a:pt x="39" y="136"/>
                        <a:pt x="37" y="141"/>
                        <a:pt x="28" y="141"/>
                      </a:cubicBezTo>
                      <a:cubicBezTo>
                        <a:pt x="18" y="141"/>
                        <a:pt x="22" y="141"/>
                        <a:pt x="20" y="138"/>
                      </a:cubicBezTo>
                      <a:cubicBezTo>
                        <a:pt x="18" y="135"/>
                        <a:pt x="14" y="131"/>
                        <a:pt x="8" y="127"/>
                      </a:cubicBezTo>
                      <a:cubicBezTo>
                        <a:pt x="8" y="126"/>
                        <a:pt x="8" y="126"/>
                        <a:pt x="7" y="126"/>
                      </a:cubicBezTo>
                      <a:cubicBezTo>
                        <a:pt x="1" y="121"/>
                        <a:pt x="2" y="120"/>
                        <a:pt x="1" y="115"/>
                      </a:cubicBezTo>
                      <a:cubicBezTo>
                        <a:pt x="0" y="110"/>
                        <a:pt x="3" y="109"/>
                        <a:pt x="8" y="102"/>
                      </a:cubicBezTo>
                      <a:cubicBezTo>
                        <a:pt x="12" y="96"/>
                        <a:pt x="8" y="94"/>
                        <a:pt x="9" y="90"/>
                      </a:cubicBezTo>
                      <a:cubicBezTo>
                        <a:pt x="10" y="87"/>
                        <a:pt x="16" y="85"/>
                        <a:pt x="21" y="83"/>
                      </a:cubicBezTo>
                      <a:cubicBezTo>
                        <a:pt x="26" y="82"/>
                        <a:pt x="19" y="76"/>
                        <a:pt x="17" y="70"/>
                      </a:cubicBezTo>
                      <a:cubicBezTo>
                        <a:pt x="15" y="63"/>
                        <a:pt x="17" y="62"/>
                        <a:pt x="19" y="56"/>
                      </a:cubicBezTo>
                      <a:cubicBezTo>
                        <a:pt x="20" y="49"/>
                        <a:pt x="17" y="46"/>
                        <a:pt x="17" y="38"/>
                      </a:cubicBezTo>
                      <a:cubicBezTo>
                        <a:pt x="16" y="31"/>
                        <a:pt x="24" y="35"/>
                        <a:pt x="25" y="32"/>
                      </a:cubicBezTo>
                      <a:cubicBezTo>
                        <a:pt x="27" y="28"/>
                        <a:pt x="24" y="23"/>
                        <a:pt x="22" y="20"/>
                      </a:cubicBezTo>
                      <a:cubicBezTo>
                        <a:pt x="19" y="17"/>
                        <a:pt x="19" y="17"/>
                        <a:pt x="18" y="11"/>
                      </a:cubicBezTo>
                      <a:cubicBezTo>
                        <a:pt x="18" y="5"/>
                        <a:pt x="14" y="8"/>
                        <a:pt x="10" y="0"/>
                      </a:cubicBezTo>
                      <a:cubicBezTo>
                        <a:pt x="10" y="0"/>
                        <a:pt x="10" y="0"/>
                        <a:pt x="10" y="0"/>
                      </a:cubicBezTo>
                      <a:cubicBezTo>
                        <a:pt x="14" y="0"/>
                        <a:pt x="22" y="2"/>
                        <a:pt x="27" y="2"/>
                      </a:cubicBezTo>
                      <a:cubicBezTo>
                        <a:pt x="29" y="2"/>
                        <a:pt x="31" y="3"/>
                        <a:pt x="33" y="4"/>
                      </a:cubicBezTo>
                      <a:cubicBezTo>
                        <a:pt x="33" y="9"/>
                        <a:pt x="35" y="19"/>
                        <a:pt x="36" y="21"/>
                      </a:cubicBezTo>
                      <a:cubicBezTo>
                        <a:pt x="37" y="23"/>
                        <a:pt x="40" y="27"/>
                        <a:pt x="40" y="30"/>
                      </a:cubicBezTo>
                      <a:cubicBezTo>
                        <a:pt x="40" y="33"/>
                        <a:pt x="40" y="36"/>
                        <a:pt x="40" y="39"/>
                      </a:cubicBezTo>
                      <a:cubicBezTo>
                        <a:pt x="39" y="43"/>
                        <a:pt x="40" y="48"/>
                        <a:pt x="42" y="56"/>
                      </a:cubicBezTo>
                      <a:cubicBezTo>
                        <a:pt x="44" y="64"/>
                        <a:pt x="37" y="66"/>
                        <a:pt x="35" y="70"/>
                      </a:cubicBezTo>
                      <a:cubicBezTo>
                        <a:pt x="32" y="75"/>
                        <a:pt x="33" y="79"/>
                        <a:pt x="38" y="85"/>
                      </a:cubicBezTo>
                      <a:cubicBezTo>
                        <a:pt x="43" y="90"/>
                        <a:pt x="39" y="94"/>
                        <a:pt x="38" y="101"/>
                      </a:cubicBezTo>
                      <a:cubicBezTo>
                        <a:pt x="37" y="109"/>
                        <a:pt x="41" y="111"/>
                        <a:pt x="46" y="118"/>
                      </a:cubicBezTo>
                      <a:cubicBezTo>
                        <a:pt x="51" y="124"/>
                        <a:pt x="45" y="124"/>
                        <a:pt x="45" y="130"/>
                      </a:cubicBezTo>
                      <a:cubicBezTo>
                        <a:pt x="45" y="135"/>
                        <a:pt x="52" y="133"/>
                        <a:pt x="54" y="129"/>
                      </a:cubicBezTo>
                      <a:cubicBezTo>
                        <a:pt x="57" y="126"/>
                        <a:pt x="56" y="133"/>
                        <a:pt x="63" y="138"/>
                      </a:cubicBezTo>
                      <a:cubicBezTo>
                        <a:pt x="70" y="143"/>
                        <a:pt x="64" y="133"/>
                        <a:pt x="63" y="128"/>
                      </a:cubicBezTo>
                      <a:cubicBezTo>
                        <a:pt x="62" y="122"/>
                        <a:pt x="57" y="119"/>
                        <a:pt x="55" y="116"/>
                      </a:cubicBezTo>
                      <a:cubicBezTo>
                        <a:pt x="55" y="116"/>
                        <a:pt x="55" y="116"/>
                        <a:pt x="55" y="116"/>
                      </a:cubicBezTo>
                      <a:cubicBezTo>
                        <a:pt x="58" y="119"/>
                        <a:pt x="68" y="125"/>
                        <a:pt x="76" y="139"/>
                      </a:cubicBezTo>
                      <a:cubicBezTo>
                        <a:pt x="84" y="153"/>
                        <a:pt x="80" y="149"/>
                        <a:pt x="76" y="15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0" name="Freeform 460">
                  <a:extLst>
                    <a:ext uri="{FF2B5EF4-FFF2-40B4-BE49-F238E27FC236}">
                      <a16:creationId xmlns:a16="http://schemas.microsoft.com/office/drawing/2014/main" id="{FEE5221D-5463-4D1B-B3C7-DCC9D953819E}"/>
                    </a:ext>
                  </a:extLst>
                </p:cNvPr>
                <p:cNvSpPr>
                  <a:spLocks/>
                </p:cNvSpPr>
                <p:nvPr/>
              </p:nvSpPr>
              <p:spPr bwMode="auto">
                <a:xfrm>
                  <a:off x="5130314" y="4195877"/>
                  <a:ext cx="328784" cy="377538"/>
                </a:xfrm>
                <a:custGeom>
                  <a:avLst/>
                  <a:gdLst>
                    <a:gd name="T0" fmla="*/ 251 w 267"/>
                    <a:gd name="T1" fmla="*/ 275 h 307"/>
                    <a:gd name="T2" fmla="*/ 220 w 267"/>
                    <a:gd name="T3" fmla="*/ 291 h 307"/>
                    <a:gd name="T4" fmla="*/ 203 w 267"/>
                    <a:gd name="T5" fmla="*/ 292 h 307"/>
                    <a:gd name="T6" fmla="*/ 175 w 267"/>
                    <a:gd name="T7" fmla="*/ 301 h 307"/>
                    <a:gd name="T8" fmla="*/ 143 w 267"/>
                    <a:gd name="T9" fmla="*/ 297 h 307"/>
                    <a:gd name="T10" fmla="*/ 127 w 267"/>
                    <a:gd name="T11" fmla="*/ 290 h 307"/>
                    <a:gd name="T12" fmla="*/ 122 w 267"/>
                    <a:gd name="T13" fmla="*/ 272 h 307"/>
                    <a:gd name="T14" fmla="*/ 119 w 267"/>
                    <a:gd name="T15" fmla="*/ 250 h 307"/>
                    <a:gd name="T16" fmla="*/ 105 w 267"/>
                    <a:gd name="T17" fmla="*/ 239 h 307"/>
                    <a:gd name="T18" fmla="*/ 99 w 267"/>
                    <a:gd name="T19" fmla="*/ 240 h 307"/>
                    <a:gd name="T20" fmla="*/ 70 w 267"/>
                    <a:gd name="T21" fmla="*/ 230 h 307"/>
                    <a:gd name="T22" fmla="*/ 36 w 267"/>
                    <a:gd name="T23" fmla="*/ 213 h 307"/>
                    <a:gd name="T24" fmla="*/ 24 w 267"/>
                    <a:gd name="T25" fmla="*/ 181 h 307"/>
                    <a:gd name="T26" fmla="*/ 3 w 267"/>
                    <a:gd name="T27" fmla="*/ 148 h 307"/>
                    <a:gd name="T28" fmla="*/ 3 w 267"/>
                    <a:gd name="T29" fmla="*/ 116 h 307"/>
                    <a:gd name="T30" fmla="*/ 0 w 267"/>
                    <a:gd name="T31" fmla="*/ 97 h 307"/>
                    <a:gd name="T32" fmla="*/ 14 w 267"/>
                    <a:gd name="T33" fmla="*/ 82 h 307"/>
                    <a:gd name="T34" fmla="*/ 28 w 267"/>
                    <a:gd name="T35" fmla="*/ 56 h 307"/>
                    <a:gd name="T36" fmla="*/ 24 w 267"/>
                    <a:gd name="T37" fmla="*/ 40 h 307"/>
                    <a:gd name="T38" fmla="*/ 31 w 267"/>
                    <a:gd name="T39" fmla="*/ 32 h 307"/>
                    <a:gd name="T40" fmla="*/ 26 w 267"/>
                    <a:gd name="T41" fmla="*/ 11 h 307"/>
                    <a:gd name="T42" fmla="*/ 19 w 267"/>
                    <a:gd name="T43" fmla="*/ 0 h 307"/>
                    <a:gd name="T44" fmla="*/ 56 w 267"/>
                    <a:gd name="T45" fmla="*/ 1 h 307"/>
                    <a:gd name="T46" fmla="*/ 52 w 267"/>
                    <a:gd name="T47" fmla="*/ 20 h 307"/>
                    <a:gd name="T48" fmla="*/ 57 w 267"/>
                    <a:gd name="T49" fmla="*/ 51 h 307"/>
                    <a:gd name="T50" fmla="*/ 77 w 267"/>
                    <a:gd name="T51" fmla="*/ 44 h 307"/>
                    <a:gd name="T52" fmla="*/ 101 w 267"/>
                    <a:gd name="T53" fmla="*/ 37 h 307"/>
                    <a:gd name="T54" fmla="*/ 90 w 267"/>
                    <a:gd name="T55" fmla="*/ 28 h 307"/>
                    <a:gd name="T56" fmla="*/ 109 w 267"/>
                    <a:gd name="T57" fmla="*/ 11 h 307"/>
                    <a:gd name="T58" fmla="*/ 200 w 267"/>
                    <a:gd name="T59" fmla="*/ 62 h 307"/>
                    <a:gd name="T60" fmla="*/ 239 w 267"/>
                    <a:gd name="T61" fmla="*/ 104 h 307"/>
                    <a:gd name="T62" fmla="*/ 231 w 267"/>
                    <a:gd name="T63" fmla="*/ 127 h 307"/>
                    <a:gd name="T64" fmla="*/ 234 w 267"/>
                    <a:gd name="T65" fmla="*/ 154 h 307"/>
                    <a:gd name="T66" fmla="*/ 245 w 267"/>
                    <a:gd name="T67" fmla="*/ 170 h 307"/>
                    <a:gd name="T68" fmla="*/ 241 w 267"/>
                    <a:gd name="T69" fmla="*/ 204 h 307"/>
                    <a:gd name="T70" fmla="*/ 247 w 267"/>
                    <a:gd name="T71" fmla="*/ 234 h 307"/>
                    <a:gd name="T72" fmla="*/ 262 w 267"/>
                    <a:gd name="T73" fmla="*/ 260 h 307"/>
                    <a:gd name="T74" fmla="*/ 267 w 267"/>
                    <a:gd name="T75" fmla="*/ 26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7" h="307">
                      <a:moveTo>
                        <a:pt x="267" y="269"/>
                      </a:moveTo>
                      <a:cubicBezTo>
                        <a:pt x="264" y="270"/>
                        <a:pt x="256" y="273"/>
                        <a:pt x="251" y="275"/>
                      </a:cubicBezTo>
                      <a:cubicBezTo>
                        <a:pt x="245" y="277"/>
                        <a:pt x="242" y="284"/>
                        <a:pt x="235" y="286"/>
                      </a:cubicBezTo>
                      <a:cubicBezTo>
                        <a:pt x="228" y="288"/>
                        <a:pt x="229" y="287"/>
                        <a:pt x="220" y="291"/>
                      </a:cubicBezTo>
                      <a:cubicBezTo>
                        <a:pt x="210" y="295"/>
                        <a:pt x="213" y="292"/>
                        <a:pt x="209" y="287"/>
                      </a:cubicBezTo>
                      <a:cubicBezTo>
                        <a:pt x="204" y="283"/>
                        <a:pt x="205" y="288"/>
                        <a:pt x="203" y="292"/>
                      </a:cubicBezTo>
                      <a:cubicBezTo>
                        <a:pt x="201" y="295"/>
                        <a:pt x="191" y="302"/>
                        <a:pt x="187" y="300"/>
                      </a:cubicBezTo>
                      <a:cubicBezTo>
                        <a:pt x="183" y="298"/>
                        <a:pt x="179" y="296"/>
                        <a:pt x="175" y="301"/>
                      </a:cubicBezTo>
                      <a:cubicBezTo>
                        <a:pt x="171" y="307"/>
                        <a:pt x="164" y="301"/>
                        <a:pt x="160" y="296"/>
                      </a:cubicBezTo>
                      <a:cubicBezTo>
                        <a:pt x="155" y="290"/>
                        <a:pt x="150" y="293"/>
                        <a:pt x="143" y="297"/>
                      </a:cubicBezTo>
                      <a:cubicBezTo>
                        <a:pt x="139" y="299"/>
                        <a:pt x="135" y="300"/>
                        <a:pt x="130" y="298"/>
                      </a:cubicBezTo>
                      <a:cubicBezTo>
                        <a:pt x="130" y="296"/>
                        <a:pt x="129" y="293"/>
                        <a:pt x="127" y="290"/>
                      </a:cubicBezTo>
                      <a:cubicBezTo>
                        <a:pt x="123" y="285"/>
                        <a:pt x="125" y="284"/>
                        <a:pt x="124" y="277"/>
                      </a:cubicBezTo>
                      <a:cubicBezTo>
                        <a:pt x="123" y="275"/>
                        <a:pt x="123" y="273"/>
                        <a:pt x="122" y="272"/>
                      </a:cubicBezTo>
                      <a:cubicBezTo>
                        <a:pt x="123" y="267"/>
                        <a:pt x="124" y="263"/>
                        <a:pt x="122" y="258"/>
                      </a:cubicBezTo>
                      <a:cubicBezTo>
                        <a:pt x="121" y="255"/>
                        <a:pt x="121" y="254"/>
                        <a:pt x="119" y="250"/>
                      </a:cubicBezTo>
                      <a:cubicBezTo>
                        <a:pt x="117" y="245"/>
                        <a:pt x="112" y="241"/>
                        <a:pt x="110" y="239"/>
                      </a:cubicBezTo>
                      <a:cubicBezTo>
                        <a:pt x="107" y="237"/>
                        <a:pt x="106" y="238"/>
                        <a:pt x="105" y="239"/>
                      </a:cubicBezTo>
                      <a:cubicBezTo>
                        <a:pt x="105" y="240"/>
                        <a:pt x="105" y="241"/>
                        <a:pt x="105" y="242"/>
                      </a:cubicBezTo>
                      <a:cubicBezTo>
                        <a:pt x="103" y="241"/>
                        <a:pt x="101" y="240"/>
                        <a:pt x="99" y="240"/>
                      </a:cubicBezTo>
                      <a:cubicBezTo>
                        <a:pt x="94" y="240"/>
                        <a:pt x="86" y="238"/>
                        <a:pt x="82" y="238"/>
                      </a:cubicBezTo>
                      <a:cubicBezTo>
                        <a:pt x="79" y="230"/>
                        <a:pt x="75" y="232"/>
                        <a:pt x="70" y="230"/>
                      </a:cubicBezTo>
                      <a:cubicBezTo>
                        <a:pt x="65" y="227"/>
                        <a:pt x="52" y="221"/>
                        <a:pt x="52" y="221"/>
                      </a:cubicBezTo>
                      <a:cubicBezTo>
                        <a:pt x="47" y="217"/>
                        <a:pt x="41" y="216"/>
                        <a:pt x="36" y="213"/>
                      </a:cubicBezTo>
                      <a:cubicBezTo>
                        <a:pt x="36" y="207"/>
                        <a:pt x="35" y="204"/>
                        <a:pt x="31" y="199"/>
                      </a:cubicBezTo>
                      <a:cubicBezTo>
                        <a:pt x="27" y="192"/>
                        <a:pt x="25" y="192"/>
                        <a:pt x="24" y="181"/>
                      </a:cubicBezTo>
                      <a:cubicBezTo>
                        <a:pt x="22" y="169"/>
                        <a:pt x="21" y="163"/>
                        <a:pt x="18" y="159"/>
                      </a:cubicBezTo>
                      <a:cubicBezTo>
                        <a:pt x="14" y="156"/>
                        <a:pt x="3" y="155"/>
                        <a:pt x="3" y="148"/>
                      </a:cubicBezTo>
                      <a:cubicBezTo>
                        <a:pt x="3" y="141"/>
                        <a:pt x="10" y="137"/>
                        <a:pt x="8" y="132"/>
                      </a:cubicBezTo>
                      <a:cubicBezTo>
                        <a:pt x="5" y="126"/>
                        <a:pt x="4" y="122"/>
                        <a:pt x="3" y="116"/>
                      </a:cubicBezTo>
                      <a:cubicBezTo>
                        <a:pt x="2" y="109"/>
                        <a:pt x="1" y="112"/>
                        <a:pt x="0" y="102"/>
                      </a:cubicBezTo>
                      <a:cubicBezTo>
                        <a:pt x="0" y="101"/>
                        <a:pt x="0" y="99"/>
                        <a:pt x="0" y="97"/>
                      </a:cubicBezTo>
                      <a:cubicBezTo>
                        <a:pt x="3" y="99"/>
                        <a:pt x="4" y="99"/>
                        <a:pt x="6" y="96"/>
                      </a:cubicBezTo>
                      <a:cubicBezTo>
                        <a:pt x="9" y="93"/>
                        <a:pt x="7" y="90"/>
                        <a:pt x="14" y="82"/>
                      </a:cubicBezTo>
                      <a:cubicBezTo>
                        <a:pt x="20" y="74"/>
                        <a:pt x="20" y="70"/>
                        <a:pt x="24" y="66"/>
                      </a:cubicBezTo>
                      <a:cubicBezTo>
                        <a:pt x="28" y="61"/>
                        <a:pt x="33" y="58"/>
                        <a:pt x="28" y="56"/>
                      </a:cubicBezTo>
                      <a:cubicBezTo>
                        <a:pt x="22" y="53"/>
                        <a:pt x="15" y="50"/>
                        <a:pt x="18" y="46"/>
                      </a:cubicBezTo>
                      <a:cubicBezTo>
                        <a:pt x="21" y="42"/>
                        <a:pt x="26" y="41"/>
                        <a:pt x="24" y="40"/>
                      </a:cubicBezTo>
                      <a:cubicBezTo>
                        <a:pt x="24" y="40"/>
                        <a:pt x="25" y="39"/>
                        <a:pt x="27" y="38"/>
                      </a:cubicBezTo>
                      <a:cubicBezTo>
                        <a:pt x="30" y="36"/>
                        <a:pt x="31" y="38"/>
                        <a:pt x="31" y="32"/>
                      </a:cubicBezTo>
                      <a:cubicBezTo>
                        <a:pt x="32" y="26"/>
                        <a:pt x="31" y="25"/>
                        <a:pt x="30" y="20"/>
                      </a:cubicBezTo>
                      <a:cubicBezTo>
                        <a:pt x="29" y="14"/>
                        <a:pt x="29" y="14"/>
                        <a:pt x="26" y="11"/>
                      </a:cubicBezTo>
                      <a:cubicBezTo>
                        <a:pt x="24" y="9"/>
                        <a:pt x="21" y="4"/>
                        <a:pt x="20" y="3"/>
                      </a:cubicBezTo>
                      <a:cubicBezTo>
                        <a:pt x="20" y="3"/>
                        <a:pt x="19" y="1"/>
                        <a:pt x="19" y="0"/>
                      </a:cubicBezTo>
                      <a:cubicBezTo>
                        <a:pt x="19" y="0"/>
                        <a:pt x="20" y="0"/>
                        <a:pt x="20" y="0"/>
                      </a:cubicBezTo>
                      <a:cubicBezTo>
                        <a:pt x="23" y="1"/>
                        <a:pt x="38" y="1"/>
                        <a:pt x="56" y="1"/>
                      </a:cubicBezTo>
                      <a:cubicBezTo>
                        <a:pt x="56" y="2"/>
                        <a:pt x="56" y="4"/>
                        <a:pt x="56" y="6"/>
                      </a:cubicBezTo>
                      <a:cubicBezTo>
                        <a:pt x="55" y="12"/>
                        <a:pt x="54" y="10"/>
                        <a:pt x="52" y="20"/>
                      </a:cubicBezTo>
                      <a:cubicBezTo>
                        <a:pt x="51" y="29"/>
                        <a:pt x="49" y="31"/>
                        <a:pt x="51" y="37"/>
                      </a:cubicBezTo>
                      <a:cubicBezTo>
                        <a:pt x="52" y="44"/>
                        <a:pt x="51" y="58"/>
                        <a:pt x="57" y="51"/>
                      </a:cubicBezTo>
                      <a:cubicBezTo>
                        <a:pt x="62" y="44"/>
                        <a:pt x="63" y="29"/>
                        <a:pt x="67" y="36"/>
                      </a:cubicBezTo>
                      <a:cubicBezTo>
                        <a:pt x="71" y="43"/>
                        <a:pt x="75" y="42"/>
                        <a:pt x="77" y="44"/>
                      </a:cubicBezTo>
                      <a:cubicBezTo>
                        <a:pt x="78" y="46"/>
                        <a:pt x="74" y="44"/>
                        <a:pt x="86" y="44"/>
                      </a:cubicBezTo>
                      <a:cubicBezTo>
                        <a:pt x="98" y="44"/>
                        <a:pt x="98" y="41"/>
                        <a:pt x="101" y="37"/>
                      </a:cubicBezTo>
                      <a:cubicBezTo>
                        <a:pt x="104" y="33"/>
                        <a:pt x="115" y="35"/>
                        <a:pt x="104" y="33"/>
                      </a:cubicBezTo>
                      <a:cubicBezTo>
                        <a:pt x="93" y="31"/>
                        <a:pt x="88" y="36"/>
                        <a:pt x="90" y="28"/>
                      </a:cubicBezTo>
                      <a:cubicBezTo>
                        <a:pt x="93" y="21"/>
                        <a:pt x="93" y="19"/>
                        <a:pt x="99" y="19"/>
                      </a:cubicBezTo>
                      <a:cubicBezTo>
                        <a:pt x="105" y="19"/>
                        <a:pt x="109" y="16"/>
                        <a:pt x="109" y="11"/>
                      </a:cubicBezTo>
                      <a:cubicBezTo>
                        <a:pt x="108" y="7"/>
                        <a:pt x="110" y="6"/>
                        <a:pt x="111" y="3"/>
                      </a:cubicBezTo>
                      <a:cubicBezTo>
                        <a:pt x="117" y="6"/>
                        <a:pt x="200" y="57"/>
                        <a:pt x="200" y="62"/>
                      </a:cubicBezTo>
                      <a:cubicBezTo>
                        <a:pt x="200" y="66"/>
                        <a:pt x="200" y="74"/>
                        <a:pt x="203" y="76"/>
                      </a:cubicBezTo>
                      <a:cubicBezTo>
                        <a:pt x="206" y="78"/>
                        <a:pt x="234" y="100"/>
                        <a:pt x="239" y="104"/>
                      </a:cubicBezTo>
                      <a:cubicBezTo>
                        <a:pt x="238" y="106"/>
                        <a:pt x="237" y="107"/>
                        <a:pt x="237" y="110"/>
                      </a:cubicBezTo>
                      <a:cubicBezTo>
                        <a:pt x="237" y="116"/>
                        <a:pt x="232" y="125"/>
                        <a:pt x="231" y="127"/>
                      </a:cubicBezTo>
                      <a:cubicBezTo>
                        <a:pt x="230" y="129"/>
                        <a:pt x="230" y="125"/>
                        <a:pt x="230" y="137"/>
                      </a:cubicBezTo>
                      <a:cubicBezTo>
                        <a:pt x="230" y="149"/>
                        <a:pt x="230" y="150"/>
                        <a:pt x="234" y="154"/>
                      </a:cubicBezTo>
                      <a:cubicBezTo>
                        <a:pt x="239" y="158"/>
                        <a:pt x="241" y="163"/>
                        <a:pt x="242" y="164"/>
                      </a:cubicBezTo>
                      <a:cubicBezTo>
                        <a:pt x="242" y="166"/>
                        <a:pt x="245" y="165"/>
                        <a:pt x="245" y="170"/>
                      </a:cubicBezTo>
                      <a:cubicBezTo>
                        <a:pt x="244" y="175"/>
                        <a:pt x="240" y="183"/>
                        <a:pt x="240" y="189"/>
                      </a:cubicBezTo>
                      <a:cubicBezTo>
                        <a:pt x="241" y="195"/>
                        <a:pt x="241" y="196"/>
                        <a:pt x="241" y="204"/>
                      </a:cubicBezTo>
                      <a:cubicBezTo>
                        <a:pt x="241" y="212"/>
                        <a:pt x="236" y="215"/>
                        <a:pt x="241" y="220"/>
                      </a:cubicBezTo>
                      <a:cubicBezTo>
                        <a:pt x="246" y="225"/>
                        <a:pt x="245" y="228"/>
                        <a:pt x="247" y="234"/>
                      </a:cubicBezTo>
                      <a:cubicBezTo>
                        <a:pt x="249" y="240"/>
                        <a:pt x="244" y="243"/>
                        <a:pt x="250" y="249"/>
                      </a:cubicBezTo>
                      <a:cubicBezTo>
                        <a:pt x="256" y="255"/>
                        <a:pt x="258" y="255"/>
                        <a:pt x="262" y="260"/>
                      </a:cubicBezTo>
                      <a:cubicBezTo>
                        <a:pt x="266" y="264"/>
                        <a:pt x="264" y="266"/>
                        <a:pt x="267" y="269"/>
                      </a:cubicBezTo>
                      <a:cubicBezTo>
                        <a:pt x="267" y="269"/>
                        <a:pt x="267" y="269"/>
                        <a:pt x="267" y="26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1" name="Freeform 461">
                  <a:extLst>
                    <a:ext uri="{FF2B5EF4-FFF2-40B4-BE49-F238E27FC236}">
                      <a16:creationId xmlns:a16="http://schemas.microsoft.com/office/drawing/2014/main" id="{558CE56E-C195-4D3E-9B5A-1CF5D515CC66}"/>
                    </a:ext>
                  </a:extLst>
                </p:cNvPr>
                <p:cNvSpPr>
                  <a:spLocks/>
                </p:cNvSpPr>
                <p:nvPr/>
              </p:nvSpPr>
              <p:spPr bwMode="auto">
                <a:xfrm>
                  <a:off x="5110312" y="4237130"/>
                  <a:ext cx="61257" cy="81259"/>
                </a:xfrm>
                <a:custGeom>
                  <a:avLst/>
                  <a:gdLst>
                    <a:gd name="T0" fmla="*/ 41 w 50"/>
                    <a:gd name="T1" fmla="*/ 33 h 67"/>
                    <a:gd name="T2" fmla="*/ 31 w 50"/>
                    <a:gd name="T3" fmla="*/ 49 h 67"/>
                    <a:gd name="T4" fmla="*/ 23 w 50"/>
                    <a:gd name="T5" fmla="*/ 63 h 67"/>
                    <a:gd name="T6" fmla="*/ 10 w 50"/>
                    <a:gd name="T7" fmla="*/ 60 h 67"/>
                    <a:gd name="T8" fmla="*/ 9 w 50"/>
                    <a:gd name="T9" fmla="*/ 60 h 67"/>
                    <a:gd name="T10" fmla="*/ 7 w 50"/>
                    <a:gd name="T11" fmla="*/ 51 h 67"/>
                    <a:gd name="T12" fmla="*/ 7 w 50"/>
                    <a:gd name="T13" fmla="*/ 36 h 67"/>
                    <a:gd name="T14" fmla="*/ 4 w 50"/>
                    <a:gd name="T15" fmla="*/ 23 h 67"/>
                    <a:gd name="T16" fmla="*/ 0 w 50"/>
                    <a:gd name="T17" fmla="*/ 14 h 67"/>
                    <a:gd name="T18" fmla="*/ 5 w 50"/>
                    <a:gd name="T19" fmla="*/ 12 h 67"/>
                    <a:gd name="T20" fmla="*/ 19 w 50"/>
                    <a:gd name="T21" fmla="*/ 19 h 67"/>
                    <a:gd name="T22" fmla="*/ 23 w 50"/>
                    <a:gd name="T23" fmla="*/ 5 h 67"/>
                    <a:gd name="T24" fmla="*/ 39 w 50"/>
                    <a:gd name="T25" fmla="*/ 6 h 67"/>
                    <a:gd name="T26" fmla="*/ 41 w 50"/>
                    <a:gd name="T27" fmla="*/ 7 h 67"/>
                    <a:gd name="T28" fmla="*/ 35 w 50"/>
                    <a:gd name="T29" fmla="*/ 13 h 67"/>
                    <a:gd name="T30" fmla="*/ 45 w 50"/>
                    <a:gd name="T31" fmla="*/ 23 h 67"/>
                    <a:gd name="T32" fmla="*/ 41 w 50"/>
                    <a:gd name="T33" fmla="*/ 3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7">
                      <a:moveTo>
                        <a:pt x="41" y="33"/>
                      </a:moveTo>
                      <a:cubicBezTo>
                        <a:pt x="37" y="37"/>
                        <a:pt x="37" y="41"/>
                        <a:pt x="31" y="49"/>
                      </a:cubicBezTo>
                      <a:cubicBezTo>
                        <a:pt x="24" y="57"/>
                        <a:pt x="26" y="60"/>
                        <a:pt x="23" y="63"/>
                      </a:cubicBezTo>
                      <a:cubicBezTo>
                        <a:pt x="20" y="67"/>
                        <a:pt x="18" y="65"/>
                        <a:pt x="10" y="60"/>
                      </a:cubicBezTo>
                      <a:cubicBezTo>
                        <a:pt x="10" y="60"/>
                        <a:pt x="9" y="60"/>
                        <a:pt x="9" y="60"/>
                      </a:cubicBezTo>
                      <a:cubicBezTo>
                        <a:pt x="2" y="56"/>
                        <a:pt x="7" y="56"/>
                        <a:pt x="7" y="51"/>
                      </a:cubicBezTo>
                      <a:cubicBezTo>
                        <a:pt x="8" y="46"/>
                        <a:pt x="6" y="39"/>
                        <a:pt x="7" y="36"/>
                      </a:cubicBezTo>
                      <a:cubicBezTo>
                        <a:pt x="8" y="33"/>
                        <a:pt x="6" y="27"/>
                        <a:pt x="4" y="23"/>
                      </a:cubicBezTo>
                      <a:cubicBezTo>
                        <a:pt x="2" y="19"/>
                        <a:pt x="3" y="15"/>
                        <a:pt x="0" y="14"/>
                      </a:cubicBezTo>
                      <a:cubicBezTo>
                        <a:pt x="2" y="13"/>
                        <a:pt x="4" y="11"/>
                        <a:pt x="5" y="12"/>
                      </a:cubicBezTo>
                      <a:cubicBezTo>
                        <a:pt x="8" y="14"/>
                        <a:pt x="16" y="18"/>
                        <a:pt x="19" y="19"/>
                      </a:cubicBezTo>
                      <a:cubicBezTo>
                        <a:pt x="23" y="19"/>
                        <a:pt x="23" y="11"/>
                        <a:pt x="23" y="5"/>
                      </a:cubicBezTo>
                      <a:cubicBezTo>
                        <a:pt x="24" y="0"/>
                        <a:pt x="33" y="5"/>
                        <a:pt x="39" y="6"/>
                      </a:cubicBezTo>
                      <a:cubicBezTo>
                        <a:pt x="40" y="7"/>
                        <a:pt x="40" y="7"/>
                        <a:pt x="41" y="7"/>
                      </a:cubicBezTo>
                      <a:cubicBezTo>
                        <a:pt x="43" y="8"/>
                        <a:pt x="38" y="9"/>
                        <a:pt x="35" y="13"/>
                      </a:cubicBezTo>
                      <a:cubicBezTo>
                        <a:pt x="32" y="17"/>
                        <a:pt x="39" y="20"/>
                        <a:pt x="45" y="23"/>
                      </a:cubicBezTo>
                      <a:cubicBezTo>
                        <a:pt x="50" y="25"/>
                        <a:pt x="45" y="28"/>
                        <a:pt x="41" y="3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2" name="Freeform 462">
                  <a:extLst>
                    <a:ext uri="{FF2B5EF4-FFF2-40B4-BE49-F238E27FC236}">
                      <a16:creationId xmlns:a16="http://schemas.microsoft.com/office/drawing/2014/main" id="{ED6A2E27-A750-46F7-935E-A84208CB1EF9}"/>
                    </a:ext>
                  </a:extLst>
                </p:cNvPr>
                <p:cNvSpPr>
                  <a:spLocks/>
                </p:cNvSpPr>
                <p:nvPr/>
              </p:nvSpPr>
              <p:spPr bwMode="auto">
                <a:xfrm>
                  <a:off x="4559007" y="4034610"/>
                  <a:ext cx="232524" cy="300030"/>
                </a:xfrm>
                <a:custGeom>
                  <a:avLst/>
                  <a:gdLst>
                    <a:gd name="T0" fmla="*/ 187 w 190"/>
                    <a:gd name="T1" fmla="*/ 15 h 244"/>
                    <a:gd name="T2" fmla="*/ 176 w 190"/>
                    <a:gd name="T3" fmla="*/ 50 h 244"/>
                    <a:gd name="T4" fmla="*/ 171 w 190"/>
                    <a:gd name="T5" fmla="*/ 90 h 244"/>
                    <a:gd name="T6" fmla="*/ 168 w 190"/>
                    <a:gd name="T7" fmla="*/ 119 h 244"/>
                    <a:gd name="T8" fmla="*/ 142 w 190"/>
                    <a:gd name="T9" fmla="*/ 146 h 244"/>
                    <a:gd name="T10" fmla="*/ 130 w 190"/>
                    <a:gd name="T11" fmla="*/ 169 h 244"/>
                    <a:gd name="T12" fmla="*/ 121 w 190"/>
                    <a:gd name="T13" fmla="*/ 213 h 244"/>
                    <a:gd name="T14" fmla="*/ 97 w 190"/>
                    <a:gd name="T15" fmla="*/ 239 h 244"/>
                    <a:gd name="T16" fmla="*/ 79 w 190"/>
                    <a:gd name="T17" fmla="*/ 225 h 244"/>
                    <a:gd name="T18" fmla="*/ 54 w 190"/>
                    <a:gd name="T19" fmla="*/ 235 h 244"/>
                    <a:gd name="T20" fmla="*/ 45 w 190"/>
                    <a:gd name="T21" fmla="*/ 229 h 244"/>
                    <a:gd name="T22" fmla="*/ 28 w 190"/>
                    <a:gd name="T23" fmla="*/ 237 h 244"/>
                    <a:gd name="T24" fmla="*/ 20 w 190"/>
                    <a:gd name="T25" fmla="*/ 233 h 244"/>
                    <a:gd name="T26" fmla="*/ 0 w 190"/>
                    <a:gd name="T27" fmla="*/ 214 h 244"/>
                    <a:gd name="T28" fmla="*/ 16 w 190"/>
                    <a:gd name="T29" fmla="*/ 206 h 244"/>
                    <a:gd name="T30" fmla="*/ 20 w 190"/>
                    <a:gd name="T31" fmla="*/ 196 h 244"/>
                    <a:gd name="T32" fmla="*/ 15 w 190"/>
                    <a:gd name="T33" fmla="*/ 182 h 244"/>
                    <a:gd name="T34" fmla="*/ 28 w 190"/>
                    <a:gd name="T35" fmla="*/ 170 h 244"/>
                    <a:gd name="T36" fmla="*/ 35 w 190"/>
                    <a:gd name="T37" fmla="*/ 156 h 244"/>
                    <a:gd name="T38" fmla="*/ 50 w 190"/>
                    <a:gd name="T39" fmla="*/ 170 h 244"/>
                    <a:gd name="T40" fmla="*/ 67 w 190"/>
                    <a:gd name="T41" fmla="*/ 164 h 244"/>
                    <a:gd name="T42" fmla="*/ 80 w 190"/>
                    <a:gd name="T43" fmla="*/ 170 h 244"/>
                    <a:gd name="T44" fmla="*/ 87 w 190"/>
                    <a:gd name="T45" fmla="*/ 146 h 244"/>
                    <a:gd name="T46" fmla="*/ 89 w 190"/>
                    <a:gd name="T47" fmla="*/ 126 h 244"/>
                    <a:gd name="T48" fmla="*/ 73 w 190"/>
                    <a:gd name="T49" fmla="*/ 111 h 244"/>
                    <a:gd name="T50" fmla="*/ 79 w 190"/>
                    <a:gd name="T51" fmla="*/ 88 h 244"/>
                    <a:gd name="T52" fmla="*/ 79 w 190"/>
                    <a:gd name="T53" fmla="*/ 66 h 244"/>
                    <a:gd name="T54" fmla="*/ 56 w 190"/>
                    <a:gd name="T55" fmla="*/ 70 h 244"/>
                    <a:gd name="T56" fmla="*/ 57 w 190"/>
                    <a:gd name="T57" fmla="*/ 47 h 244"/>
                    <a:gd name="T58" fmla="*/ 60 w 190"/>
                    <a:gd name="T59" fmla="*/ 43 h 244"/>
                    <a:gd name="T60" fmla="*/ 90 w 190"/>
                    <a:gd name="T61" fmla="*/ 42 h 244"/>
                    <a:gd name="T62" fmla="*/ 118 w 190"/>
                    <a:gd name="T63" fmla="*/ 50 h 244"/>
                    <a:gd name="T64" fmla="*/ 125 w 190"/>
                    <a:gd name="T65" fmla="*/ 51 h 244"/>
                    <a:gd name="T66" fmla="*/ 130 w 190"/>
                    <a:gd name="T67" fmla="*/ 40 h 244"/>
                    <a:gd name="T68" fmla="*/ 137 w 190"/>
                    <a:gd name="T69" fmla="*/ 21 h 244"/>
                    <a:gd name="T70" fmla="*/ 143 w 190"/>
                    <a:gd name="T71" fmla="*/ 5 h 244"/>
                    <a:gd name="T72" fmla="*/ 164 w 190"/>
                    <a:gd name="T73" fmla="*/ 1 h 244"/>
                    <a:gd name="T74" fmla="*/ 180 w 190"/>
                    <a:gd name="T75" fmla="*/ 5 h 244"/>
                    <a:gd name="T76" fmla="*/ 190 w 190"/>
                    <a:gd name="T77" fmla="*/ 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0" h="244">
                      <a:moveTo>
                        <a:pt x="190" y="4"/>
                      </a:moveTo>
                      <a:cubicBezTo>
                        <a:pt x="189" y="8"/>
                        <a:pt x="187" y="11"/>
                        <a:pt x="187" y="15"/>
                      </a:cubicBezTo>
                      <a:cubicBezTo>
                        <a:pt x="186" y="25"/>
                        <a:pt x="187" y="22"/>
                        <a:pt x="183" y="31"/>
                      </a:cubicBezTo>
                      <a:cubicBezTo>
                        <a:pt x="179" y="41"/>
                        <a:pt x="177" y="40"/>
                        <a:pt x="176" y="50"/>
                      </a:cubicBezTo>
                      <a:cubicBezTo>
                        <a:pt x="175" y="59"/>
                        <a:pt x="176" y="62"/>
                        <a:pt x="174" y="72"/>
                      </a:cubicBezTo>
                      <a:cubicBezTo>
                        <a:pt x="173" y="83"/>
                        <a:pt x="169" y="83"/>
                        <a:pt x="171" y="90"/>
                      </a:cubicBezTo>
                      <a:cubicBezTo>
                        <a:pt x="173" y="97"/>
                        <a:pt x="173" y="98"/>
                        <a:pt x="170" y="105"/>
                      </a:cubicBezTo>
                      <a:cubicBezTo>
                        <a:pt x="168" y="112"/>
                        <a:pt x="172" y="112"/>
                        <a:pt x="168" y="119"/>
                      </a:cubicBezTo>
                      <a:cubicBezTo>
                        <a:pt x="163" y="125"/>
                        <a:pt x="156" y="130"/>
                        <a:pt x="153" y="133"/>
                      </a:cubicBezTo>
                      <a:cubicBezTo>
                        <a:pt x="150" y="137"/>
                        <a:pt x="142" y="140"/>
                        <a:pt x="142" y="146"/>
                      </a:cubicBezTo>
                      <a:cubicBezTo>
                        <a:pt x="142" y="152"/>
                        <a:pt x="140" y="157"/>
                        <a:pt x="136" y="159"/>
                      </a:cubicBezTo>
                      <a:cubicBezTo>
                        <a:pt x="133" y="162"/>
                        <a:pt x="129" y="157"/>
                        <a:pt x="130" y="169"/>
                      </a:cubicBezTo>
                      <a:cubicBezTo>
                        <a:pt x="132" y="182"/>
                        <a:pt x="134" y="193"/>
                        <a:pt x="130" y="199"/>
                      </a:cubicBezTo>
                      <a:cubicBezTo>
                        <a:pt x="126" y="206"/>
                        <a:pt x="130" y="205"/>
                        <a:pt x="121" y="213"/>
                      </a:cubicBezTo>
                      <a:cubicBezTo>
                        <a:pt x="112" y="222"/>
                        <a:pt x="111" y="219"/>
                        <a:pt x="106" y="226"/>
                      </a:cubicBezTo>
                      <a:cubicBezTo>
                        <a:pt x="101" y="234"/>
                        <a:pt x="104" y="236"/>
                        <a:pt x="97" y="239"/>
                      </a:cubicBezTo>
                      <a:cubicBezTo>
                        <a:pt x="90" y="242"/>
                        <a:pt x="85" y="244"/>
                        <a:pt x="84" y="239"/>
                      </a:cubicBezTo>
                      <a:cubicBezTo>
                        <a:pt x="84" y="233"/>
                        <a:pt x="85" y="223"/>
                        <a:pt x="79" y="225"/>
                      </a:cubicBezTo>
                      <a:cubicBezTo>
                        <a:pt x="74" y="226"/>
                        <a:pt x="70" y="233"/>
                        <a:pt x="65" y="234"/>
                      </a:cubicBezTo>
                      <a:cubicBezTo>
                        <a:pt x="60" y="235"/>
                        <a:pt x="58" y="240"/>
                        <a:pt x="54" y="235"/>
                      </a:cubicBezTo>
                      <a:cubicBezTo>
                        <a:pt x="54" y="234"/>
                        <a:pt x="53" y="233"/>
                        <a:pt x="53" y="232"/>
                      </a:cubicBezTo>
                      <a:cubicBezTo>
                        <a:pt x="50" y="229"/>
                        <a:pt x="48" y="228"/>
                        <a:pt x="45" y="229"/>
                      </a:cubicBezTo>
                      <a:cubicBezTo>
                        <a:pt x="41" y="229"/>
                        <a:pt x="43" y="230"/>
                        <a:pt x="38" y="233"/>
                      </a:cubicBezTo>
                      <a:cubicBezTo>
                        <a:pt x="32" y="236"/>
                        <a:pt x="31" y="233"/>
                        <a:pt x="28" y="237"/>
                      </a:cubicBezTo>
                      <a:cubicBezTo>
                        <a:pt x="27" y="239"/>
                        <a:pt x="26" y="241"/>
                        <a:pt x="26" y="242"/>
                      </a:cubicBezTo>
                      <a:cubicBezTo>
                        <a:pt x="24" y="240"/>
                        <a:pt x="22" y="237"/>
                        <a:pt x="20" y="233"/>
                      </a:cubicBezTo>
                      <a:cubicBezTo>
                        <a:pt x="14" y="225"/>
                        <a:pt x="13" y="220"/>
                        <a:pt x="9" y="217"/>
                      </a:cubicBezTo>
                      <a:cubicBezTo>
                        <a:pt x="6" y="216"/>
                        <a:pt x="3" y="215"/>
                        <a:pt x="0" y="214"/>
                      </a:cubicBezTo>
                      <a:cubicBezTo>
                        <a:pt x="2" y="211"/>
                        <a:pt x="7" y="207"/>
                        <a:pt x="9" y="205"/>
                      </a:cubicBezTo>
                      <a:cubicBezTo>
                        <a:pt x="12" y="202"/>
                        <a:pt x="12" y="202"/>
                        <a:pt x="16" y="206"/>
                      </a:cubicBezTo>
                      <a:cubicBezTo>
                        <a:pt x="21" y="211"/>
                        <a:pt x="21" y="207"/>
                        <a:pt x="22" y="204"/>
                      </a:cubicBezTo>
                      <a:cubicBezTo>
                        <a:pt x="22" y="201"/>
                        <a:pt x="24" y="197"/>
                        <a:pt x="20" y="196"/>
                      </a:cubicBezTo>
                      <a:cubicBezTo>
                        <a:pt x="17" y="194"/>
                        <a:pt x="18" y="193"/>
                        <a:pt x="18" y="191"/>
                      </a:cubicBezTo>
                      <a:cubicBezTo>
                        <a:pt x="19" y="188"/>
                        <a:pt x="18" y="186"/>
                        <a:pt x="15" y="182"/>
                      </a:cubicBezTo>
                      <a:cubicBezTo>
                        <a:pt x="12" y="178"/>
                        <a:pt x="15" y="176"/>
                        <a:pt x="15" y="170"/>
                      </a:cubicBezTo>
                      <a:cubicBezTo>
                        <a:pt x="14" y="165"/>
                        <a:pt x="22" y="170"/>
                        <a:pt x="28" y="170"/>
                      </a:cubicBezTo>
                      <a:cubicBezTo>
                        <a:pt x="34" y="170"/>
                        <a:pt x="32" y="170"/>
                        <a:pt x="36" y="168"/>
                      </a:cubicBezTo>
                      <a:cubicBezTo>
                        <a:pt x="41" y="166"/>
                        <a:pt x="36" y="162"/>
                        <a:pt x="35" y="156"/>
                      </a:cubicBezTo>
                      <a:cubicBezTo>
                        <a:pt x="34" y="150"/>
                        <a:pt x="43" y="157"/>
                        <a:pt x="45" y="160"/>
                      </a:cubicBezTo>
                      <a:cubicBezTo>
                        <a:pt x="48" y="163"/>
                        <a:pt x="51" y="167"/>
                        <a:pt x="50" y="170"/>
                      </a:cubicBezTo>
                      <a:cubicBezTo>
                        <a:pt x="49" y="174"/>
                        <a:pt x="56" y="171"/>
                        <a:pt x="60" y="172"/>
                      </a:cubicBezTo>
                      <a:cubicBezTo>
                        <a:pt x="65" y="172"/>
                        <a:pt x="66" y="168"/>
                        <a:pt x="67" y="164"/>
                      </a:cubicBezTo>
                      <a:cubicBezTo>
                        <a:pt x="68" y="160"/>
                        <a:pt x="72" y="170"/>
                        <a:pt x="72" y="172"/>
                      </a:cubicBezTo>
                      <a:cubicBezTo>
                        <a:pt x="73" y="174"/>
                        <a:pt x="77" y="173"/>
                        <a:pt x="80" y="170"/>
                      </a:cubicBezTo>
                      <a:cubicBezTo>
                        <a:pt x="82" y="168"/>
                        <a:pt x="79" y="162"/>
                        <a:pt x="82" y="158"/>
                      </a:cubicBezTo>
                      <a:cubicBezTo>
                        <a:pt x="85" y="155"/>
                        <a:pt x="87" y="152"/>
                        <a:pt x="87" y="146"/>
                      </a:cubicBezTo>
                      <a:cubicBezTo>
                        <a:pt x="87" y="139"/>
                        <a:pt x="87" y="138"/>
                        <a:pt x="86" y="136"/>
                      </a:cubicBezTo>
                      <a:cubicBezTo>
                        <a:pt x="85" y="134"/>
                        <a:pt x="86" y="129"/>
                        <a:pt x="89" y="126"/>
                      </a:cubicBezTo>
                      <a:cubicBezTo>
                        <a:pt x="93" y="122"/>
                        <a:pt x="88" y="121"/>
                        <a:pt x="85" y="118"/>
                      </a:cubicBezTo>
                      <a:cubicBezTo>
                        <a:pt x="81" y="114"/>
                        <a:pt x="77" y="113"/>
                        <a:pt x="73" y="111"/>
                      </a:cubicBezTo>
                      <a:cubicBezTo>
                        <a:pt x="69" y="109"/>
                        <a:pt x="74" y="106"/>
                        <a:pt x="74" y="101"/>
                      </a:cubicBezTo>
                      <a:cubicBezTo>
                        <a:pt x="74" y="97"/>
                        <a:pt x="75" y="91"/>
                        <a:pt x="79" y="88"/>
                      </a:cubicBezTo>
                      <a:cubicBezTo>
                        <a:pt x="82" y="85"/>
                        <a:pt x="84" y="85"/>
                        <a:pt x="86" y="81"/>
                      </a:cubicBezTo>
                      <a:cubicBezTo>
                        <a:pt x="87" y="77"/>
                        <a:pt x="81" y="71"/>
                        <a:pt x="79" y="66"/>
                      </a:cubicBezTo>
                      <a:cubicBezTo>
                        <a:pt x="77" y="61"/>
                        <a:pt x="69" y="66"/>
                        <a:pt x="64" y="67"/>
                      </a:cubicBezTo>
                      <a:cubicBezTo>
                        <a:pt x="59" y="68"/>
                        <a:pt x="59" y="70"/>
                        <a:pt x="56" y="70"/>
                      </a:cubicBezTo>
                      <a:cubicBezTo>
                        <a:pt x="52" y="70"/>
                        <a:pt x="55" y="61"/>
                        <a:pt x="54" y="56"/>
                      </a:cubicBezTo>
                      <a:cubicBezTo>
                        <a:pt x="54" y="50"/>
                        <a:pt x="55" y="49"/>
                        <a:pt x="57" y="47"/>
                      </a:cubicBezTo>
                      <a:cubicBezTo>
                        <a:pt x="57" y="45"/>
                        <a:pt x="58" y="44"/>
                        <a:pt x="58" y="42"/>
                      </a:cubicBezTo>
                      <a:cubicBezTo>
                        <a:pt x="59" y="42"/>
                        <a:pt x="59" y="43"/>
                        <a:pt x="60" y="43"/>
                      </a:cubicBezTo>
                      <a:cubicBezTo>
                        <a:pt x="68" y="45"/>
                        <a:pt x="67" y="43"/>
                        <a:pt x="75" y="43"/>
                      </a:cubicBezTo>
                      <a:cubicBezTo>
                        <a:pt x="83" y="42"/>
                        <a:pt x="83" y="41"/>
                        <a:pt x="90" y="42"/>
                      </a:cubicBezTo>
                      <a:cubicBezTo>
                        <a:pt x="98" y="42"/>
                        <a:pt x="98" y="46"/>
                        <a:pt x="105" y="46"/>
                      </a:cubicBezTo>
                      <a:cubicBezTo>
                        <a:pt x="111" y="47"/>
                        <a:pt x="113" y="49"/>
                        <a:pt x="118" y="50"/>
                      </a:cubicBezTo>
                      <a:cubicBezTo>
                        <a:pt x="123" y="51"/>
                        <a:pt x="122" y="52"/>
                        <a:pt x="124" y="55"/>
                      </a:cubicBezTo>
                      <a:cubicBezTo>
                        <a:pt x="126" y="59"/>
                        <a:pt x="125" y="55"/>
                        <a:pt x="125" y="51"/>
                      </a:cubicBezTo>
                      <a:cubicBezTo>
                        <a:pt x="125" y="47"/>
                        <a:pt x="127" y="47"/>
                        <a:pt x="129" y="42"/>
                      </a:cubicBezTo>
                      <a:cubicBezTo>
                        <a:pt x="129" y="42"/>
                        <a:pt x="130" y="41"/>
                        <a:pt x="130" y="40"/>
                      </a:cubicBezTo>
                      <a:cubicBezTo>
                        <a:pt x="132" y="39"/>
                        <a:pt x="133" y="37"/>
                        <a:pt x="134" y="35"/>
                      </a:cubicBezTo>
                      <a:cubicBezTo>
                        <a:pt x="135" y="32"/>
                        <a:pt x="136" y="25"/>
                        <a:pt x="137" y="21"/>
                      </a:cubicBezTo>
                      <a:cubicBezTo>
                        <a:pt x="137" y="17"/>
                        <a:pt x="137" y="12"/>
                        <a:pt x="139" y="8"/>
                      </a:cubicBezTo>
                      <a:cubicBezTo>
                        <a:pt x="140" y="5"/>
                        <a:pt x="134" y="6"/>
                        <a:pt x="143" y="5"/>
                      </a:cubicBezTo>
                      <a:cubicBezTo>
                        <a:pt x="151" y="4"/>
                        <a:pt x="150" y="5"/>
                        <a:pt x="154" y="3"/>
                      </a:cubicBezTo>
                      <a:cubicBezTo>
                        <a:pt x="158" y="1"/>
                        <a:pt x="159" y="0"/>
                        <a:pt x="164" y="1"/>
                      </a:cubicBezTo>
                      <a:cubicBezTo>
                        <a:pt x="169" y="2"/>
                        <a:pt x="168" y="3"/>
                        <a:pt x="172" y="4"/>
                      </a:cubicBezTo>
                      <a:cubicBezTo>
                        <a:pt x="176" y="5"/>
                        <a:pt x="178" y="5"/>
                        <a:pt x="180" y="5"/>
                      </a:cubicBezTo>
                      <a:cubicBezTo>
                        <a:pt x="183" y="4"/>
                        <a:pt x="186" y="2"/>
                        <a:pt x="187" y="3"/>
                      </a:cubicBezTo>
                      <a:cubicBezTo>
                        <a:pt x="187" y="3"/>
                        <a:pt x="188" y="4"/>
                        <a:pt x="190"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3" name="Freeform 463">
                  <a:extLst>
                    <a:ext uri="{FF2B5EF4-FFF2-40B4-BE49-F238E27FC236}">
                      <a16:creationId xmlns:a16="http://schemas.microsoft.com/office/drawing/2014/main" id="{692D20FC-467B-428B-A7F9-ADAC2D97A13C}"/>
                    </a:ext>
                  </a:extLst>
                </p:cNvPr>
                <p:cNvSpPr>
                  <a:spLocks/>
                </p:cNvSpPr>
                <p:nvPr/>
              </p:nvSpPr>
              <p:spPr bwMode="auto">
                <a:xfrm>
                  <a:off x="4482749" y="3710827"/>
                  <a:ext cx="235024" cy="396290"/>
                </a:xfrm>
                <a:custGeom>
                  <a:avLst/>
                  <a:gdLst>
                    <a:gd name="T0" fmla="*/ 191 w 192"/>
                    <a:gd name="T1" fmla="*/ 306 h 323"/>
                    <a:gd name="T2" fmla="*/ 186 w 192"/>
                    <a:gd name="T3" fmla="*/ 319 h 323"/>
                    <a:gd name="T4" fmla="*/ 167 w 192"/>
                    <a:gd name="T5" fmla="*/ 310 h 323"/>
                    <a:gd name="T6" fmla="*/ 137 w 192"/>
                    <a:gd name="T7" fmla="*/ 307 h 323"/>
                    <a:gd name="T8" fmla="*/ 120 w 192"/>
                    <a:gd name="T9" fmla="*/ 306 h 323"/>
                    <a:gd name="T10" fmla="*/ 94 w 192"/>
                    <a:gd name="T11" fmla="*/ 303 h 323"/>
                    <a:gd name="T12" fmla="*/ 68 w 192"/>
                    <a:gd name="T13" fmla="*/ 306 h 323"/>
                    <a:gd name="T14" fmla="*/ 32 w 192"/>
                    <a:gd name="T15" fmla="*/ 304 h 323"/>
                    <a:gd name="T16" fmla="*/ 34 w 192"/>
                    <a:gd name="T17" fmla="*/ 284 h 323"/>
                    <a:gd name="T18" fmla="*/ 30 w 192"/>
                    <a:gd name="T19" fmla="*/ 261 h 323"/>
                    <a:gd name="T20" fmla="*/ 23 w 192"/>
                    <a:gd name="T21" fmla="*/ 255 h 323"/>
                    <a:gd name="T22" fmla="*/ 9 w 192"/>
                    <a:gd name="T23" fmla="*/ 249 h 323"/>
                    <a:gd name="T24" fmla="*/ 0 w 192"/>
                    <a:gd name="T25" fmla="*/ 238 h 323"/>
                    <a:gd name="T26" fmla="*/ 8 w 192"/>
                    <a:gd name="T27" fmla="*/ 222 h 323"/>
                    <a:gd name="T28" fmla="*/ 15 w 192"/>
                    <a:gd name="T29" fmla="*/ 201 h 323"/>
                    <a:gd name="T30" fmla="*/ 29 w 192"/>
                    <a:gd name="T31" fmla="*/ 184 h 323"/>
                    <a:gd name="T32" fmla="*/ 45 w 192"/>
                    <a:gd name="T33" fmla="*/ 176 h 323"/>
                    <a:gd name="T34" fmla="*/ 57 w 192"/>
                    <a:gd name="T35" fmla="*/ 174 h 323"/>
                    <a:gd name="T36" fmla="*/ 72 w 192"/>
                    <a:gd name="T37" fmla="*/ 188 h 323"/>
                    <a:gd name="T38" fmla="*/ 83 w 192"/>
                    <a:gd name="T39" fmla="*/ 166 h 323"/>
                    <a:gd name="T40" fmla="*/ 95 w 192"/>
                    <a:gd name="T41" fmla="*/ 130 h 323"/>
                    <a:gd name="T42" fmla="*/ 118 w 192"/>
                    <a:gd name="T43" fmla="*/ 97 h 323"/>
                    <a:gd name="T44" fmla="*/ 129 w 192"/>
                    <a:gd name="T45" fmla="*/ 56 h 323"/>
                    <a:gd name="T46" fmla="*/ 153 w 192"/>
                    <a:gd name="T47" fmla="*/ 29 h 323"/>
                    <a:gd name="T48" fmla="*/ 137 w 192"/>
                    <a:gd name="T49" fmla="*/ 0 h 323"/>
                    <a:gd name="T50" fmla="*/ 151 w 192"/>
                    <a:gd name="T51" fmla="*/ 9 h 323"/>
                    <a:gd name="T52" fmla="*/ 161 w 192"/>
                    <a:gd name="T53" fmla="*/ 28 h 323"/>
                    <a:gd name="T54" fmla="*/ 164 w 192"/>
                    <a:gd name="T55" fmla="*/ 62 h 323"/>
                    <a:gd name="T56" fmla="*/ 178 w 192"/>
                    <a:gd name="T57" fmla="*/ 88 h 323"/>
                    <a:gd name="T58" fmla="*/ 141 w 192"/>
                    <a:gd name="T59" fmla="*/ 103 h 323"/>
                    <a:gd name="T60" fmla="*/ 162 w 192"/>
                    <a:gd name="T61" fmla="*/ 128 h 323"/>
                    <a:gd name="T62" fmla="*/ 175 w 192"/>
                    <a:gd name="T63" fmla="*/ 152 h 323"/>
                    <a:gd name="T64" fmla="*/ 170 w 192"/>
                    <a:gd name="T65" fmla="*/ 163 h 323"/>
                    <a:gd name="T66" fmla="*/ 153 w 192"/>
                    <a:gd name="T67" fmla="*/ 191 h 323"/>
                    <a:gd name="T68" fmla="*/ 153 w 192"/>
                    <a:gd name="T69" fmla="*/ 208 h 323"/>
                    <a:gd name="T70" fmla="*/ 155 w 192"/>
                    <a:gd name="T71" fmla="*/ 231 h 323"/>
                    <a:gd name="T72" fmla="*/ 164 w 192"/>
                    <a:gd name="T73" fmla="*/ 249 h 323"/>
                    <a:gd name="T74" fmla="*/ 174 w 192"/>
                    <a:gd name="T75" fmla="*/ 271 h 323"/>
                    <a:gd name="T76" fmla="*/ 190 w 192"/>
                    <a:gd name="T77" fmla="*/ 29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323">
                      <a:moveTo>
                        <a:pt x="192" y="304"/>
                      </a:moveTo>
                      <a:cubicBezTo>
                        <a:pt x="192" y="305"/>
                        <a:pt x="191" y="306"/>
                        <a:pt x="191" y="306"/>
                      </a:cubicBezTo>
                      <a:cubicBezTo>
                        <a:pt x="189" y="311"/>
                        <a:pt x="187" y="311"/>
                        <a:pt x="187" y="315"/>
                      </a:cubicBezTo>
                      <a:cubicBezTo>
                        <a:pt x="187" y="319"/>
                        <a:pt x="188" y="323"/>
                        <a:pt x="186" y="319"/>
                      </a:cubicBezTo>
                      <a:cubicBezTo>
                        <a:pt x="184" y="316"/>
                        <a:pt x="185" y="315"/>
                        <a:pt x="180" y="314"/>
                      </a:cubicBezTo>
                      <a:cubicBezTo>
                        <a:pt x="175" y="313"/>
                        <a:pt x="173" y="311"/>
                        <a:pt x="167" y="310"/>
                      </a:cubicBezTo>
                      <a:cubicBezTo>
                        <a:pt x="160" y="310"/>
                        <a:pt x="160" y="306"/>
                        <a:pt x="152" y="306"/>
                      </a:cubicBezTo>
                      <a:cubicBezTo>
                        <a:pt x="145" y="305"/>
                        <a:pt x="145" y="306"/>
                        <a:pt x="137" y="307"/>
                      </a:cubicBezTo>
                      <a:cubicBezTo>
                        <a:pt x="129" y="307"/>
                        <a:pt x="130" y="309"/>
                        <a:pt x="122" y="307"/>
                      </a:cubicBezTo>
                      <a:cubicBezTo>
                        <a:pt x="121" y="307"/>
                        <a:pt x="121" y="306"/>
                        <a:pt x="120" y="306"/>
                      </a:cubicBezTo>
                      <a:cubicBezTo>
                        <a:pt x="114" y="305"/>
                        <a:pt x="114" y="304"/>
                        <a:pt x="107" y="304"/>
                      </a:cubicBezTo>
                      <a:cubicBezTo>
                        <a:pt x="100" y="304"/>
                        <a:pt x="105" y="303"/>
                        <a:pt x="94" y="303"/>
                      </a:cubicBezTo>
                      <a:cubicBezTo>
                        <a:pt x="82" y="303"/>
                        <a:pt x="83" y="301"/>
                        <a:pt x="75" y="303"/>
                      </a:cubicBezTo>
                      <a:cubicBezTo>
                        <a:pt x="68" y="305"/>
                        <a:pt x="68" y="304"/>
                        <a:pt x="68" y="306"/>
                      </a:cubicBezTo>
                      <a:cubicBezTo>
                        <a:pt x="65" y="307"/>
                        <a:pt x="58" y="308"/>
                        <a:pt x="49" y="308"/>
                      </a:cubicBezTo>
                      <a:cubicBezTo>
                        <a:pt x="40" y="307"/>
                        <a:pt x="35" y="305"/>
                        <a:pt x="32" y="304"/>
                      </a:cubicBezTo>
                      <a:cubicBezTo>
                        <a:pt x="32" y="304"/>
                        <a:pt x="32" y="303"/>
                        <a:pt x="32" y="303"/>
                      </a:cubicBezTo>
                      <a:cubicBezTo>
                        <a:pt x="34" y="294"/>
                        <a:pt x="33" y="290"/>
                        <a:pt x="34" y="284"/>
                      </a:cubicBezTo>
                      <a:cubicBezTo>
                        <a:pt x="35" y="277"/>
                        <a:pt x="30" y="277"/>
                        <a:pt x="29" y="273"/>
                      </a:cubicBezTo>
                      <a:cubicBezTo>
                        <a:pt x="28" y="269"/>
                        <a:pt x="28" y="264"/>
                        <a:pt x="30" y="261"/>
                      </a:cubicBezTo>
                      <a:cubicBezTo>
                        <a:pt x="31" y="258"/>
                        <a:pt x="29" y="255"/>
                        <a:pt x="28" y="255"/>
                      </a:cubicBezTo>
                      <a:cubicBezTo>
                        <a:pt x="27" y="254"/>
                        <a:pt x="25" y="253"/>
                        <a:pt x="23" y="255"/>
                      </a:cubicBezTo>
                      <a:cubicBezTo>
                        <a:pt x="20" y="258"/>
                        <a:pt x="15" y="256"/>
                        <a:pt x="14" y="255"/>
                      </a:cubicBezTo>
                      <a:cubicBezTo>
                        <a:pt x="13" y="253"/>
                        <a:pt x="8" y="254"/>
                        <a:pt x="9" y="249"/>
                      </a:cubicBezTo>
                      <a:cubicBezTo>
                        <a:pt x="9" y="244"/>
                        <a:pt x="8" y="235"/>
                        <a:pt x="5" y="238"/>
                      </a:cubicBezTo>
                      <a:cubicBezTo>
                        <a:pt x="3" y="241"/>
                        <a:pt x="0" y="240"/>
                        <a:pt x="0" y="238"/>
                      </a:cubicBezTo>
                      <a:cubicBezTo>
                        <a:pt x="1" y="236"/>
                        <a:pt x="3" y="234"/>
                        <a:pt x="3" y="232"/>
                      </a:cubicBezTo>
                      <a:cubicBezTo>
                        <a:pt x="4" y="229"/>
                        <a:pt x="5" y="228"/>
                        <a:pt x="8" y="222"/>
                      </a:cubicBezTo>
                      <a:cubicBezTo>
                        <a:pt x="11" y="216"/>
                        <a:pt x="10" y="217"/>
                        <a:pt x="8" y="210"/>
                      </a:cubicBezTo>
                      <a:cubicBezTo>
                        <a:pt x="6" y="203"/>
                        <a:pt x="12" y="205"/>
                        <a:pt x="15" y="201"/>
                      </a:cubicBezTo>
                      <a:cubicBezTo>
                        <a:pt x="17" y="197"/>
                        <a:pt x="16" y="197"/>
                        <a:pt x="24" y="190"/>
                      </a:cubicBezTo>
                      <a:cubicBezTo>
                        <a:pt x="31" y="183"/>
                        <a:pt x="28" y="187"/>
                        <a:pt x="29" y="184"/>
                      </a:cubicBezTo>
                      <a:cubicBezTo>
                        <a:pt x="30" y="181"/>
                        <a:pt x="30" y="179"/>
                        <a:pt x="32" y="175"/>
                      </a:cubicBezTo>
                      <a:cubicBezTo>
                        <a:pt x="34" y="171"/>
                        <a:pt x="42" y="176"/>
                        <a:pt x="45" y="176"/>
                      </a:cubicBezTo>
                      <a:cubicBezTo>
                        <a:pt x="49" y="176"/>
                        <a:pt x="51" y="175"/>
                        <a:pt x="52" y="171"/>
                      </a:cubicBezTo>
                      <a:cubicBezTo>
                        <a:pt x="52" y="167"/>
                        <a:pt x="54" y="171"/>
                        <a:pt x="57" y="174"/>
                      </a:cubicBezTo>
                      <a:cubicBezTo>
                        <a:pt x="60" y="177"/>
                        <a:pt x="63" y="179"/>
                        <a:pt x="64" y="185"/>
                      </a:cubicBezTo>
                      <a:cubicBezTo>
                        <a:pt x="65" y="191"/>
                        <a:pt x="65" y="188"/>
                        <a:pt x="72" y="188"/>
                      </a:cubicBezTo>
                      <a:cubicBezTo>
                        <a:pt x="79" y="188"/>
                        <a:pt x="75" y="184"/>
                        <a:pt x="78" y="177"/>
                      </a:cubicBezTo>
                      <a:cubicBezTo>
                        <a:pt x="81" y="171"/>
                        <a:pt x="80" y="172"/>
                        <a:pt x="83" y="166"/>
                      </a:cubicBezTo>
                      <a:cubicBezTo>
                        <a:pt x="85" y="160"/>
                        <a:pt x="85" y="158"/>
                        <a:pt x="90" y="148"/>
                      </a:cubicBezTo>
                      <a:cubicBezTo>
                        <a:pt x="95" y="137"/>
                        <a:pt x="93" y="139"/>
                        <a:pt x="95" y="130"/>
                      </a:cubicBezTo>
                      <a:cubicBezTo>
                        <a:pt x="96" y="122"/>
                        <a:pt x="109" y="118"/>
                        <a:pt x="109" y="111"/>
                      </a:cubicBezTo>
                      <a:cubicBezTo>
                        <a:pt x="108" y="104"/>
                        <a:pt x="114" y="104"/>
                        <a:pt x="118" y="97"/>
                      </a:cubicBezTo>
                      <a:cubicBezTo>
                        <a:pt x="122" y="89"/>
                        <a:pt x="117" y="87"/>
                        <a:pt x="119" y="79"/>
                      </a:cubicBezTo>
                      <a:cubicBezTo>
                        <a:pt x="121" y="71"/>
                        <a:pt x="128" y="62"/>
                        <a:pt x="129" y="56"/>
                      </a:cubicBezTo>
                      <a:cubicBezTo>
                        <a:pt x="130" y="49"/>
                        <a:pt x="144" y="52"/>
                        <a:pt x="149" y="48"/>
                      </a:cubicBezTo>
                      <a:cubicBezTo>
                        <a:pt x="154" y="43"/>
                        <a:pt x="152" y="39"/>
                        <a:pt x="153" y="29"/>
                      </a:cubicBezTo>
                      <a:cubicBezTo>
                        <a:pt x="155" y="19"/>
                        <a:pt x="143" y="19"/>
                        <a:pt x="139" y="16"/>
                      </a:cubicBezTo>
                      <a:cubicBezTo>
                        <a:pt x="136" y="13"/>
                        <a:pt x="138" y="6"/>
                        <a:pt x="137" y="0"/>
                      </a:cubicBezTo>
                      <a:cubicBezTo>
                        <a:pt x="140" y="0"/>
                        <a:pt x="146" y="0"/>
                        <a:pt x="147" y="1"/>
                      </a:cubicBezTo>
                      <a:cubicBezTo>
                        <a:pt x="149" y="1"/>
                        <a:pt x="149" y="5"/>
                        <a:pt x="151" y="9"/>
                      </a:cubicBezTo>
                      <a:cubicBezTo>
                        <a:pt x="152" y="12"/>
                        <a:pt x="157" y="9"/>
                        <a:pt x="159" y="17"/>
                      </a:cubicBezTo>
                      <a:cubicBezTo>
                        <a:pt x="161" y="25"/>
                        <a:pt x="158" y="22"/>
                        <a:pt x="161" y="28"/>
                      </a:cubicBezTo>
                      <a:cubicBezTo>
                        <a:pt x="164" y="35"/>
                        <a:pt x="164" y="34"/>
                        <a:pt x="164" y="42"/>
                      </a:cubicBezTo>
                      <a:cubicBezTo>
                        <a:pt x="164" y="51"/>
                        <a:pt x="161" y="52"/>
                        <a:pt x="164" y="62"/>
                      </a:cubicBezTo>
                      <a:cubicBezTo>
                        <a:pt x="167" y="72"/>
                        <a:pt x="166" y="74"/>
                        <a:pt x="169" y="79"/>
                      </a:cubicBezTo>
                      <a:cubicBezTo>
                        <a:pt x="173" y="84"/>
                        <a:pt x="181" y="88"/>
                        <a:pt x="178" y="88"/>
                      </a:cubicBezTo>
                      <a:cubicBezTo>
                        <a:pt x="174" y="89"/>
                        <a:pt x="147" y="82"/>
                        <a:pt x="143" y="88"/>
                      </a:cubicBezTo>
                      <a:cubicBezTo>
                        <a:pt x="140" y="95"/>
                        <a:pt x="134" y="96"/>
                        <a:pt x="141" y="103"/>
                      </a:cubicBezTo>
                      <a:cubicBezTo>
                        <a:pt x="147" y="111"/>
                        <a:pt x="147" y="112"/>
                        <a:pt x="152" y="117"/>
                      </a:cubicBezTo>
                      <a:cubicBezTo>
                        <a:pt x="157" y="122"/>
                        <a:pt x="158" y="122"/>
                        <a:pt x="162" y="128"/>
                      </a:cubicBezTo>
                      <a:cubicBezTo>
                        <a:pt x="166" y="133"/>
                        <a:pt x="169" y="130"/>
                        <a:pt x="170" y="138"/>
                      </a:cubicBezTo>
                      <a:cubicBezTo>
                        <a:pt x="171" y="146"/>
                        <a:pt x="175" y="149"/>
                        <a:pt x="175" y="152"/>
                      </a:cubicBezTo>
                      <a:cubicBezTo>
                        <a:pt x="175" y="155"/>
                        <a:pt x="173" y="156"/>
                        <a:pt x="175" y="157"/>
                      </a:cubicBezTo>
                      <a:cubicBezTo>
                        <a:pt x="173" y="158"/>
                        <a:pt x="171" y="160"/>
                        <a:pt x="170" y="163"/>
                      </a:cubicBezTo>
                      <a:cubicBezTo>
                        <a:pt x="168" y="167"/>
                        <a:pt x="164" y="167"/>
                        <a:pt x="163" y="177"/>
                      </a:cubicBezTo>
                      <a:cubicBezTo>
                        <a:pt x="161" y="187"/>
                        <a:pt x="156" y="186"/>
                        <a:pt x="153" y="191"/>
                      </a:cubicBezTo>
                      <a:cubicBezTo>
                        <a:pt x="150" y="196"/>
                        <a:pt x="143" y="195"/>
                        <a:pt x="147" y="199"/>
                      </a:cubicBezTo>
                      <a:cubicBezTo>
                        <a:pt x="152" y="203"/>
                        <a:pt x="153" y="201"/>
                        <a:pt x="153" y="208"/>
                      </a:cubicBezTo>
                      <a:cubicBezTo>
                        <a:pt x="152" y="215"/>
                        <a:pt x="146" y="218"/>
                        <a:pt x="150" y="222"/>
                      </a:cubicBezTo>
                      <a:cubicBezTo>
                        <a:pt x="153" y="226"/>
                        <a:pt x="155" y="226"/>
                        <a:pt x="155" y="231"/>
                      </a:cubicBezTo>
                      <a:cubicBezTo>
                        <a:pt x="155" y="236"/>
                        <a:pt x="156" y="239"/>
                        <a:pt x="160" y="242"/>
                      </a:cubicBezTo>
                      <a:cubicBezTo>
                        <a:pt x="164" y="245"/>
                        <a:pt x="162" y="243"/>
                        <a:pt x="164" y="249"/>
                      </a:cubicBezTo>
                      <a:cubicBezTo>
                        <a:pt x="166" y="255"/>
                        <a:pt x="166" y="259"/>
                        <a:pt x="167" y="262"/>
                      </a:cubicBezTo>
                      <a:cubicBezTo>
                        <a:pt x="168" y="265"/>
                        <a:pt x="165" y="265"/>
                        <a:pt x="174" y="271"/>
                      </a:cubicBezTo>
                      <a:cubicBezTo>
                        <a:pt x="182" y="276"/>
                        <a:pt x="177" y="277"/>
                        <a:pt x="183" y="282"/>
                      </a:cubicBezTo>
                      <a:cubicBezTo>
                        <a:pt x="189" y="286"/>
                        <a:pt x="190" y="286"/>
                        <a:pt x="190" y="291"/>
                      </a:cubicBezTo>
                      <a:cubicBezTo>
                        <a:pt x="189" y="296"/>
                        <a:pt x="192" y="300"/>
                        <a:pt x="192" y="30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4" name="Freeform 464">
                  <a:extLst>
                    <a:ext uri="{FF2B5EF4-FFF2-40B4-BE49-F238E27FC236}">
                      <a16:creationId xmlns:a16="http://schemas.microsoft.com/office/drawing/2014/main" id="{D29F3561-5414-4077-B0F3-59CA71D0FBF7}"/>
                    </a:ext>
                  </a:extLst>
                </p:cNvPr>
                <p:cNvSpPr>
                  <a:spLocks/>
                </p:cNvSpPr>
                <p:nvPr/>
              </p:nvSpPr>
              <p:spPr bwMode="auto">
                <a:xfrm>
                  <a:off x="5125314" y="4017108"/>
                  <a:ext cx="172517" cy="196270"/>
                </a:xfrm>
                <a:custGeom>
                  <a:avLst/>
                  <a:gdLst>
                    <a:gd name="T0" fmla="*/ 134 w 140"/>
                    <a:gd name="T1" fmla="*/ 77 h 160"/>
                    <a:gd name="T2" fmla="*/ 123 w 140"/>
                    <a:gd name="T3" fmla="*/ 90 h 160"/>
                    <a:gd name="T4" fmla="*/ 115 w 140"/>
                    <a:gd name="T5" fmla="*/ 107 h 160"/>
                    <a:gd name="T6" fmla="*/ 111 w 140"/>
                    <a:gd name="T7" fmla="*/ 114 h 160"/>
                    <a:gd name="T8" fmla="*/ 111 w 140"/>
                    <a:gd name="T9" fmla="*/ 114 h 160"/>
                    <a:gd name="T10" fmla="*/ 100 w 140"/>
                    <a:gd name="T11" fmla="*/ 109 h 160"/>
                    <a:gd name="T12" fmla="*/ 92 w 140"/>
                    <a:gd name="T13" fmla="*/ 106 h 160"/>
                    <a:gd name="T14" fmla="*/ 84 w 140"/>
                    <a:gd name="T15" fmla="*/ 116 h 160"/>
                    <a:gd name="T16" fmla="*/ 77 w 140"/>
                    <a:gd name="T17" fmla="*/ 114 h 160"/>
                    <a:gd name="T18" fmla="*/ 67 w 140"/>
                    <a:gd name="T19" fmla="*/ 119 h 160"/>
                    <a:gd name="T20" fmla="*/ 60 w 140"/>
                    <a:gd name="T21" fmla="*/ 126 h 160"/>
                    <a:gd name="T22" fmla="*/ 57 w 140"/>
                    <a:gd name="T23" fmla="*/ 139 h 160"/>
                    <a:gd name="T24" fmla="*/ 60 w 140"/>
                    <a:gd name="T25" fmla="*/ 147 h 160"/>
                    <a:gd name="T26" fmla="*/ 24 w 140"/>
                    <a:gd name="T27" fmla="*/ 146 h 160"/>
                    <a:gd name="T28" fmla="*/ 23 w 140"/>
                    <a:gd name="T29" fmla="*/ 146 h 160"/>
                    <a:gd name="T30" fmla="*/ 16 w 140"/>
                    <a:gd name="T31" fmla="*/ 157 h 160"/>
                    <a:gd name="T32" fmla="*/ 5 w 140"/>
                    <a:gd name="T33" fmla="*/ 157 h 160"/>
                    <a:gd name="T34" fmla="*/ 3 w 140"/>
                    <a:gd name="T35" fmla="*/ 156 h 160"/>
                    <a:gd name="T36" fmla="*/ 3 w 140"/>
                    <a:gd name="T37" fmla="*/ 139 h 160"/>
                    <a:gd name="T38" fmla="*/ 3 w 140"/>
                    <a:gd name="T39" fmla="*/ 121 h 160"/>
                    <a:gd name="T40" fmla="*/ 10 w 140"/>
                    <a:gd name="T41" fmla="*/ 107 h 160"/>
                    <a:gd name="T42" fmla="*/ 21 w 140"/>
                    <a:gd name="T43" fmla="*/ 92 h 160"/>
                    <a:gd name="T44" fmla="*/ 31 w 140"/>
                    <a:gd name="T45" fmla="*/ 76 h 160"/>
                    <a:gd name="T46" fmla="*/ 45 w 140"/>
                    <a:gd name="T47" fmla="*/ 62 h 160"/>
                    <a:gd name="T48" fmla="*/ 37 w 140"/>
                    <a:gd name="T49" fmla="*/ 51 h 160"/>
                    <a:gd name="T50" fmla="*/ 34 w 140"/>
                    <a:gd name="T51" fmla="*/ 45 h 160"/>
                    <a:gd name="T52" fmla="*/ 37 w 140"/>
                    <a:gd name="T53" fmla="*/ 33 h 160"/>
                    <a:gd name="T54" fmla="*/ 35 w 140"/>
                    <a:gd name="T55" fmla="*/ 24 h 160"/>
                    <a:gd name="T56" fmla="*/ 35 w 140"/>
                    <a:gd name="T57" fmla="*/ 17 h 160"/>
                    <a:gd name="T58" fmla="*/ 38 w 140"/>
                    <a:gd name="T59" fmla="*/ 16 h 160"/>
                    <a:gd name="T60" fmla="*/ 45 w 140"/>
                    <a:gd name="T61" fmla="*/ 13 h 160"/>
                    <a:gd name="T62" fmla="*/ 55 w 140"/>
                    <a:gd name="T63" fmla="*/ 15 h 160"/>
                    <a:gd name="T64" fmla="*/ 61 w 140"/>
                    <a:gd name="T65" fmla="*/ 15 h 160"/>
                    <a:gd name="T66" fmla="*/ 69 w 140"/>
                    <a:gd name="T67" fmla="*/ 18 h 160"/>
                    <a:gd name="T68" fmla="*/ 80 w 140"/>
                    <a:gd name="T69" fmla="*/ 13 h 160"/>
                    <a:gd name="T70" fmla="*/ 93 w 140"/>
                    <a:gd name="T71" fmla="*/ 12 h 160"/>
                    <a:gd name="T72" fmla="*/ 103 w 140"/>
                    <a:gd name="T73" fmla="*/ 12 h 160"/>
                    <a:gd name="T74" fmla="*/ 112 w 140"/>
                    <a:gd name="T75" fmla="*/ 0 h 160"/>
                    <a:gd name="T76" fmla="*/ 119 w 140"/>
                    <a:gd name="T77" fmla="*/ 15 h 160"/>
                    <a:gd name="T78" fmla="*/ 129 w 140"/>
                    <a:gd name="T79" fmla="*/ 35 h 160"/>
                    <a:gd name="T80" fmla="*/ 137 w 140"/>
                    <a:gd name="T81" fmla="*/ 52 h 160"/>
                    <a:gd name="T82" fmla="*/ 134 w 140"/>
                    <a:gd name="T83" fmla="*/ 7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0" h="160">
                      <a:moveTo>
                        <a:pt x="134" y="77"/>
                      </a:moveTo>
                      <a:cubicBezTo>
                        <a:pt x="128" y="83"/>
                        <a:pt x="128" y="82"/>
                        <a:pt x="123" y="90"/>
                      </a:cubicBezTo>
                      <a:cubicBezTo>
                        <a:pt x="119" y="98"/>
                        <a:pt x="119" y="100"/>
                        <a:pt x="115" y="107"/>
                      </a:cubicBezTo>
                      <a:cubicBezTo>
                        <a:pt x="113" y="109"/>
                        <a:pt x="112" y="112"/>
                        <a:pt x="111" y="114"/>
                      </a:cubicBezTo>
                      <a:cubicBezTo>
                        <a:pt x="111" y="114"/>
                        <a:pt x="111" y="114"/>
                        <a:pt x="111" y="114"/>
                      </a:cubicBezTo>
                      <a:cubicBezTo>
                        <a:pt x="105" y="112"/>
                        <a:pt x="103" y="112"/>
                        <a:pt x="100" y="109"/>
                      </a:cubicBezTo>
                      <a:cubicBezTo>
                        <a:pt x="98" y="106"/>
                        <a:pt x="93" y="98"/>
                        <a:pt x="92" y="106"/>
                      </a:cubicBezTo>
                      <a:cubicBezTo>
                        <a:pt x="92" y="113"/>
                        <a:pt x="87" y="118"/>
                        <a:pt x="84" y="116"/>
                      </a:cubicBezTo>
                      <a:cubicBezTo>
                        <a:pt x="81" y="114"/>
                        <a:pt x="80" y="110"/>
                        <a:pt x="77" y="114"/>
                      </a:cubicBezTo>
                      <a:cubicBezTo>
                        <a:pt x="73" y="118"/>
                        <a:pt x="69" y="116"/>
                        <a:pt x="67" y="119"/>
                      </a:cubicBezTo>
                      <a:cubicBezTo>
                        <a:pt x="64" y="122"/>
                        <a:pt x="60" y="122"/>
                        <a:pt x="60" y="126"/>
                      </a:cubicBezTo>
                      <a:cubicBezTo>
                        <a:pt x="60" y="130"/>
                        <a:pt x="54" y="134"/>
                        <a:pt x="57" y="139"/>
                      </a:cubicBezTo>
                      <a:cubicBezTo>
                        <a:pt x="59" y="142"/>
                        <a:pt x="60" y="144"/>
                        <a:pt x="60" y="147"/>
                      </a:cubicBezTo>
                      <a:cubicBezTo>
                        <a:pt x="42" y="147"/>
                        <a:pt x="27" y="147"/>
                        <a:pt x="24" y="146"/>
                      </a:cubicBezTo>
                      <a:cubicBezTo>
                        <a:pt x="24" y="146"/>
                        <a:pt x="23" y="146"/>
                        <a:pt x="23" y="146"/>
                      </a:cubicBezTo>
                      <a:cubicBezTo>
                        <a:pt x="19" y="146"/>
                        <a:pt x="20" y="154"/>
                        <a:pt x="16" y="157"/>
                      </a:cubicBezTo>
                      <a:cubicBezTo>
                        <a:pt x="11" y="160"/>
                        <a:pt x="12" y="158"/>
                        <a:pt x="5" y="157"/>
                      </a:cubicBezTo>
                      <a:cubicBezTo>
                        <a:pt x="4" y="156"/>
                        <a:pt x="4" y="156"/>
                        <a:pt x="3" y="156"/>
                      </a:cubicBezTo>
                      <a:cubicBezTo>
                        <a:pt x="0" y="153"/>
                        <a:pt x="3" y="147"/>
                        <a:pt x="3" y="139"/>
                      </a:cubicBezTo>
                      <a:cubicBezTo>
                        <a:pt x="2" y="131"/>
                        <a:pt x="3" y="125"/>
                        <a:pt x="3" y="121"/>
                      </a:cubicBezTo>
                      <a:cubicBezTo>
                        <a:pt x="3" y="117"/>
                        <a:pt x="9" y="115"/>
                        <a:pt x="10" y="107"/>
                      </a:cubicBezTo>
                      <a:cubicBezTo>
                        <a:pt x="10" y="100"/>
                        <a:pt x="16" y="99"/>
                        <a:pt x="21" y="92"/>
                      </a:cubicBezTo>
                      <a:cubicBezTo>
                        <a:pt x="27" y="84"/>
                        <a:pt x="27" y="85"/>
                        <a:pt x="31" y="76"/>
                      </a:cubicBezTo>
                      <a:cubicBezTo>
                        <a:pt x="36" y="68"/>
                        <a:pt x="44" y="66"/>
                        <a:pt x="45" y="62"/>
                      </a:cubicBezTo>
                      <a:cubicBezTo>
                        <a:pt x="46" y="58"/>
                        <a:pt x="45" y="55"/>
                        <a:pt x="37" y="51"/>
                      </a:cubicBezTo>
                      <a:cubicBezTo>
                        <a:pt x="30" y="47"/>
                        <a:pt x="34" y="50"/>
                        <a:pt x="34" y="45"/>
                      </a:cubicBezTo>
                      <a:cubicBezTo>
                        <a:pt x="34" y="40"/>
                        <a:pt x="35" y="39"/>
                        <a:pt x="37" y="33"/>
                      </a:cubicBezTo>
                      <a:cubicBezTo>
                        <a:pt x="38" y="27"/>
                        <a:pt x="37" y="27"/>
                        <a:pt x="35" y="24"/>
                      </a:cubicBezTo>
                      <a:cubicBezTo>
                        <a:pt x="33" y="22"/>
                        <a:pt x="34" y="20"/>
                        <a:pt x="35" y="17"/>
                      </a:cubicBezTo>
                      <a:cubicBezTo>
                        <a:pt x="36" y="17"/>
                        <a:pt x="36" y="17"/>
                        <a:pt x="38" y="16"/>
                      </a:cubicBezTo>
                      <a:cubicBezTo>
                        <a:pt x="40" y="14"/>
                        <a:pt x="41" y="11"/>
                        <a:pt x="45" y="13"/>
                      </a:cubicBezTo>
                      <a:cubicBezTo>
                        <a:pt x="49" y="15"/>
                        <a:pt x="53" y="17"/>
                        <a:pt x="55" y="15"/>
                      </a:cubicBezTo>
                      <a:cubicBezTo>
                        <a:pt x="56" y="14"/>
                        <a:pt x="59" y="12"/>
                        <a:pt x="61" y="15"/>
                      </a:cubicBezTo>
                      <a:cubicBezTo>
                        <a:pt x="63" y="17"/>
                        <a:pt x="67" y="19"/>
                        <a:pt x="69" y="18"/>
                      </a:cubicBezTo>
                      <a:cubicBezTo>
                        <a:pt x="70" y="17"/>
                        <a:pt x="75" y="14"/>
                        <a:pt x="80" y="13"/>
                      </a:cubicBezTo>
                      <a:cubicBezTo>
                        <a:pt x="86" y="12"/>
                        <a:pt x="90" y="10"/>
                        <a:pt x="93" y="12"/>
                      </a:cubicBezTo>
                      <a:cubicBezTo>
                        <a:pt x="96" y="14"/>
                        <a:pt x="101" y="16"/>
                        <a:pt x="103" y="12"/>
                      </a:cubicBezTo>
                      <a:cubicBezTo>
                        <a:pt x="105" y="9"/>
                        <a:pt x="108" y="4"/>
                        <a:pt x="112" y="0"/>
                      </a:cubicBezTo>
                      <a:cubicBezTo>
                        <a:pt x="116" y="6"/>
                        <a:pt x="117" y="12"/>
                        <a:pt x="119" y="15"/>
                      </a:cubicBezTo>
                      <a:cubicBezTo>
                        <a:pt x="121" y="19"/>
                        <a:pt x="129" y="29"/>
                        <a:pt x="129" y="35"/>
                      </a:cubicBezTo>
                      <a:cubicBezTo>
                        <a:pt x="129" y="40"/>
                        <a:pt x="137" y="40"/>
                        <a:pt x="137" y="52"/>
                      </a:cubicBezTo>
                      <a:cubicBezTo>
                        <a:pt x="137" y="64"/>
                        <a:pt x="140" y="71"/>
                        <a:pt x="134" y="7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5" name="Freeform 465">
                  <a:extLst>
                    <a:ext uri="{FF2B5EF4-FFF2-40B4-BE49-F238E27FC236}">
                      <a16:creationId xmlns:a16="http://schemas.microsoft.com/office/drawing/2014/main" id="{4B662C2A-BBDB-41E0-8159-27A97232E0B6}"/>
                    </a:ext>
                  </a:extLst>
                </p:cNvPr>
                <p:cNvSpPr>
                  <a:spLocks/>
                </p:cNvSpPr>
                <p:nvPr/>
              </p:nvSpPr>
              <p:spPr bwMode="auto">
                <a:xfrm>
                  <a:off x="5102812" y="4195877"/>
                  <a:ext cx="67507" cy="63757"/>
                </a:xfrm>
                <a:custGeom>
                  <a:avLst/>
                  <a:gdLst>
                    <a:gd name="T0" fmla="*/ 54 w 55"/>
                    <a:gd name="T1" fmla="*/ 32 h 52"/>
                    <a:gd name="T2" fmla="*/ 50 w 55"/>
                    <a:gd name="T3" fmla="*/ 38 h 52"/>
                    <a:gd name="T4" fmla="*/ 47 w 55"/>
                    <a:gd name="T5" fmla="*/ 40 h 52"/>
                    <a:gd name="T6" fmla="*/ 45 w 55"/>
                    <a:gd name="T7" fmla="*/ 39 h 52"/>
                    <a:gd name="T8" fmla="*/ 29 w 55"/>
                    <a:gd name="T9" fmla="*/ 38 h 52"/>
                    <a:gd name="T10" fmla="*/ 25 w 55"/>
                    <a:gd name="T11" fmla="*/ 52 h 52"/>
                    <a:gd name="T12" fmla="*/ 11 w 55"/>
                    <a:gd name="T13" fmla="*/ 45 h 52"/>
                    <a:gd name="T14" fmla="*/ 6 w 55"/>
                    <a:gd name="T15" fmla="*/ 47 h 52"/>
                    <a:gd name="T16" fmla="*/ 6 w 55"/>
                    <a:gd name="T17" fmla="*/ 47 h 52"/>
                    <a:gd name="T18" fmla="*/ 5 w 55"/>
                    <a:gd name="T19" fmla="*/ 47 h 52"/>
                    <a:gd name="T20" fmla="*/ 5 w 55"/>
                    <a:gd name="T21" fmla="*/ 40 h 52"/>
                    <a:gd name="T22" fmla="*/ 11 w 55"/>
                    <a:gd name="T23" fmla="*/ 31 h 52"/>
                    <a:gd name="T24" fmla="*/ 12 w 55"/>
                    <a:gd name="T25" fmla="*/ 21 h 52"/>
                    <a:gd name="T26" fmla="*/ 17 w 55"/>
                    <a:gd name="T27" fmla="*/ 14 h 52"/>
                    <a:gd name="T28" fmla="*/ 22 w 55"/>
                    <a:gd name="T29" fmla="*/ 10 h 52"/>
                    <a:gd name="T30" fmla="*/ 24 w 55"/>
                    <a:gd name="T31" fmla="*/ 11 h 52"/>
                    <a:gd name="T32" fmla="*/ 35 w 55"/>
                    <a:gd name="T33" fmla="*/ 11 h 52"/>
                    <a:gd name="T34" fmla="*/ 42 w 55"/>
                    <a:gd name="T35" fmla="*/ 0 h 52"/>
                    <a:gd name="T36" fmla="*/ 43 w 55"/>
                    <a:gd name="T37" fmla="*/ 3 h 52"/>
                    <a:gd name="T38" fmla="*/ 49 w 55"/>
                    <a:gd name="T39" fmla="*/ 11 h 52"/>
                    <a:gd name="T40" fmla="*/ 53 w 55"/>
                    <a:gd name="T41" fmla="*/ 20 h 52"/>
                    <a:gd name="T42" fmla="*/ 54 w 55"/>
                    <a:gd name="T4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52">
                      <a:moveTo>
                        <a:pt x="54" y="32"/>
                      </a:moveTo>
                      <a:cubicBezTo>
                        <a:pt x="54" y="38"/>
                        <a:pt x="53" y="36"/>
                        <a:pt x="50" y="38"/>
                      </a:cubicBezTo>
                      <a:cubicBezTo>
                        <a:pt x="48" y="39"/>
                        <a:pt x="47" y="40"/>
                        <a:pt x="47" y="40"/>
                      </a:cubicBezTo>
                      <a:cubicBezTo>
                        <a:pt x="46" y="40"/>
                        <a:pt x="46" y="40"/>
                        <a:pt x="45" y="39"/>
                      </a:cubicBezTo>
                      <a:cubicBezTo>
                        <a:pt x="39" y="38"/>
                        <a:pt x="30" y="33"/>
                        <a:pt x="29" y="38"/>
                      </a:cubicBezTo>
                      <a:cubicBezTo>
                        <a:pt x="29" y="44"/>
                        <a:pt x="29" y="52"/>
                        <a:pt x="25" y="52"/>
                      </a:cubicBezTo>
                      <a:cubicBezTo>
                        <a:pt x="22" y="51"/>
                        <a:pt x="14" y="47"/>
                        <a:pt x="11" y="45"/>
                      </a:cubicBezTo>
                      <a:cubicBezTo>
                        <a:pt x="10" y="44"/>
                        <a:pt x="8" y="46"/>
                        <a:pt x="6" y="47"/>
                      </a:cubicBezTo>
                      <a:cubicBezTo>
                        <a:pt x="6" y="47"/>
                        <a:pt x="6" y="47"/>
                        <a:pt x="6" y="47"/>
                      </a:cubicBezTo>
                      <a:cubicBezTo>
                        <a:pt x="6" y="47"/>
                        <a:pt x="5" y="47"/>
                        <a:pt x="5" y="47"/>
                      </a:cubicBezTo>
                      <a:cubicBezTo>
                        <a:pt x="0" y="46"/>
                        <a:pt x="5" y="44"/>
                        <a:pt x="5" y="40"/>
                      </a:cubicBezTo>
                      <a:cubicBezTo>
                        <a:pt x="5" y="36"/>
                        <a:pt x="9" y="37"/>
                        <a:pt x="11" y="31"/>
                      </a:cubicBezTo>
                      <a:cubicBezTo>
                        <a:pt x="12" y="26"/>
                        <a:pt x="12" y="25"/>
                        <a:pt x="12" y="21"/>
                      </a:cubicBezTo>
                      <a:cubicBezTo>
                        <a:pt x="12" y="17"/>
                        <a:pt x="14" y="18"/>
                        <a:pt x="17" y="14"/>
                      </a:cubicBezTo>
                      <a:cubicBezTo>
                        <a:pt x="19" y="12"/>
                        <a:pt x="21" y="11"/>
                        <a:pt x="22" y="10"/>
                      </a:cubicBezTo>
                      <a:cubicBezTo>
                        <a:pt x="23" y="10"/>
                        <a:pt x="23" y="10"/>
                        <a:pt x="24" y="11"/>
                      </a:cubicBezTo>
                      <a:cubicBezTo>
                        <a:pt x="31" y="12"/>
                        <a:pt x="30" y="14"/>
                        <a:pt x="35" y="11"/>
                      </a:cubicBezTo>
                      <a:cubicBezTo>
                        <a:pt x="39" y="8"/>
                        <a:pt x="38" y="0"/>
                        <a:pt x="42" y="0"/>
                      </a:cubicBezTo>
                      <a:cubicBezTo>
                        <a:pt x="42" y="1"/>
                        <a:pt x="43" y="3"/>
                        <a:pt x="43" y="3"/>
                      </a:cubicBezTo>
                      <a:cubicBezTo>
                        <a:pt x="44" y="4"/>
                        <a:pt x="47" y="9"/>
                        <a:pt x="49" y="11"/>
                      </a:cubicBezTo>
                      <a:cubicBezTo>
                        <a:pt x="52" y="14"/>
                        <a:pt x="52" y="14"/>
                        <a:pt x="53" y="20"/>
                      </a:cubicBezTo>
                      <a:cubicBezTo>
                        <a:pt x="54" y="25"/>
                        <a:pt x="55" y="26"/>
                        <a:pt x="54" y="3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6" name="Freeform 466">
                  <a:extLst>
                    <a:ext uri="{FF2B5EF4-FFF2-40B4-BE49-F238E27FC236}">
                      <a16:creationId xmlns:a16="http://schemas.microsoft.com/office/drawing/2014/main" id="{CB8E9A35-B47B-40DB-9F0D-06307647EFF1}"/>
                    </a:ext>
                  </a:extLst>
                </p:cNvPr>
                <p:cNvSpPr>
                  <a:spLocks/>
                </p:cNvSpPr>
                <p:nvPr/>
              </p:nvSpPr>
              <p:spPr bwMode="auto">
                <a:xfrm>
                  <a:off x="4505251" y="4084615"/>
                  <a:ext cx="62506" cy="43755"/>
                </a:xfrm>
                <a:custGeom>
                  <a:avLst/>
                  <a:gdLst>
                    <a:gd name="T0" fmla="*/ 51 w 51"/>
                    <a:gd name="T1" fmla="*/ 14 h 36"/>
                    <a:gd name="T2" fmla="*/ 50 w 51"/>
                    <a:gd name="T3" fmla="*/ 34 h 36"/>
                    <a:gd name="T4" fmla="*/ 1 w 51"/>
                    <a:gd name="T5" fmla="*/ 36 h 36"/>
                    <a:gd name="T6" fmla="*/ 0 w 51"/>
                    <a:gd name="T7" fmla="*/ 32 h 36"/>
                    <a:gd name="T8" fmla="*/ 15 w 51"/>
                    <a:gd name="T9" fmla="*/ 12 h 36"/>
                    <a:gd name="T10" fmla="*/ 13 w 51"/>
                    <a:gd name="T11" fmla="*/ 0 h 36"/>
                    <a:gd name="T12" fmla="*/ 30 w 51"/>
                    <a:gd name="T13" fmla="*/ 4 h 36"/>
                    <a:gd name="T14" fmla="*/ 49 w 51"/>
                    <a:gd name="T15" fmla="*/ 2 h 36"/>
                    <a:gd name="T16" fmla="*/ 50 w 51"/>
                    <a:gd name="T17" fmla="*/ 3 h 36"/>
                    <a:gd name="T18" fmla="*/ 51 w 51"/>
                    <a:gd name="T19"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36">
                      <a:moveTo>
                        <a:pt x="51" y="14"/>
                      </a:moveTo>
                      <a:cubicBezTo>
                        <a:pt x="51" y="20"/>
                        <a:pt x="50" y="34"/>
                        <a:pt x="50" y="34"/>
                      </a:cubicBezTo>
                      <a:cubicBezTo>
                        <a:pt x="1" y="36"/>
                        <a:pt x="1" y="36"/>
                        <a:pt x="1" y="36"/>
                      </a:cubicBezTo>
                      <a:cubicBezTo>
                        <a:pt x="0" y="35"/>
                        <a:pt x="0" y="34"/>
                        <a:pt x="0" y="32"/>
                      </a:cubicBezTo>
                      <a:cubicBezTo>
                        <a:pt x="1" y="22"/>
                        <a:pt x="15" y="13"/>
                        <a:pt x="15" y="12"/>
                      </a:cubicBezTo>
                      <a:cubicBezTo>
                        <a:pt x="16" y="11"/>
                        <a:pt x="11" y="8"/>
                        <a:pt x="13" y="0"/>
                      </a:cubicBezTo>
                      <a:cubicBezTo>
                        <a:pt x="16" y="1"/>
                        <a:pt x="21" y="3"/>
                        <a:pt x="30" y="4"/>
                      </a:cubicBezTo>
                      <a:cubicBezTo>
                        <a:pt x="39" y="4"/>
                        <a:pt x="46" y="3"/>
                        <a:pt x="49" y="2"/>
                      </a:cubicBezTo>
                      <a:cubicBezTo>
                        <a:pt x="50" y="2"/>
                        <a:pt x="50" y="3"/>
                        <a:pt x="50" y="3"/>
                      </a:cubicBezTo>
                      <a:cubicBezTo>
                        <a:pt x="51" y="7"/>
                        <a:pt x="51" y="9"/>
                        <a:pt x="51" y="1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7" name="Freeform 467">
                  <a:extLst>
                    <a:ext uri="{FF2B5EF4-FFF2-40B4-BE49-F238E27FC236}">
                      <a16:creationId xmlns:a16="http://schemas.microsoft.com/office/drawing/2014/main" id="{7213D9A8-9A65-4FAB-91B8-2CDE7CF210D9}"/>
                    </a:ext>
                  </a:extLst>
                </p:cNvPr>
                <p:cNvSpPr>
                  <a:spLocks/>
                </p:cNvSpPr>
                <p:nvPr/>
              </p:nvSpPr>
              <p:spPr bwMode="auto">
                <a:xfrm>
                  <a:off x="3691419" y="3585815"/>
                  <a:ext cx="190019" cy="153766"/>
                </a:xfrm>
                <a:custGeom>
                  <a:avLst/>
                  <a:gdLst>
                    <a:gd name="T0" fmla="*/ 149 w 155"/>
                    <a:gd name="T1" fmla="*/ 122 h 126"/>
                    <a:gd name="T2" fmla="*/ 147 w 155"/>
                    <a:gd name="T3" fmla="*/ 125 h 126"/>
                    <a:gd name="T4" fmla="*/ 128 w 155"/>
                    <a:gd name="T5" fmla="*/ 124 h 126"/>
                    <a:gd name="T6" fmla="*/ 114 w 155"/>
                    <a:gd name="T7" fmla="*/ 119 h 126"/>
                    <a:gd name="T8" fmla="*/ 94 w 155"/>
                    <a:gd name="T9" fmla="*/ 115 h 126"/>
                    <a:gd name="T10" fmla="*/ 90 w 155"/>
                    <a:gd name="T11" fmla="*/ 115 h 126"/>
                    <a:gd name="T12" fmla="*/ 63 w 155"/>
                    <a:gd name="T13" fmla="*/ 115 h 126"/>
                    <a:gd name="T14" fmla="*/ 47 w 155"/>
                    <a:gd name="T15" fmla="*/ 117 h 126"/>
                    <a:gd name="T16" fmla="*/ 15 w 155"/>
                    <a:gd name="T17" fmla="*/ 115 h 126"/>
                    <a:gd name="T18" fmla="*/ 15 w 155"/>
                    <a:gd name="T19" fmla="*/ 107 h 126"/>
                    <a:gd name="T20" fmla="*/ 14 w 155"/>
                    <a:gd name="T21" fmla="*/ 102 h 126"/>
                    <a:gd name="T22" fmla="*/ 17 w 155"/>
                    <a:gd name="T23" fmla="*/ 102 h 126"/>
                    <a:gd name="T24" fmla="*/ 31 w 155"/>
                    <a:gd name="T25" fmla="*/ 100 h 126"/>
                    <a:gd name="T26" fmla="*/ 38 w 155"/>
                    <a:gd name="T27" fmla="*/ 100 h 126"/>
                    <a:gd name="T28" fmla="*/ 46 w 155"/>
                    <a:gd name="T29" fmla="*/ 94 h 126"/>
                    <a:gd name="T30" fmla="*/ 59 w 155"/>
                    <a:gd name="T31" fmla="*/ 90 h 126"/>
                    <a:gd name="T32" fmla="*/ 69 w 155"/>
                    <a:gd name="T33" fmla="*/ 95 h 126"/>
                    <a:gd name="T34" fmla="*/ 84 w 155"/>
                    <a:gd name="T35" fmla="*/ 98 h 126"/>
                    <a:gd name="T36" fmla="*/ 90 w 155"/>
                    <a:gd name="T37" fmla="*/ 91 h 126"/>
                    <a:gd name="T38" fmla="*/ 77 w 155"/>
                    <a:gd name="T39" fmla="*/ 91 h 126"/>
                    <a:gd name="T40" fmla="*/ 69 w 155"/>
                    <a:gd name="T41" fmla="*/ 86 h 126"/>
                    <a:gd name="T42" fmla="*/ 59 w 155"/>
                    <a:gd name="T43" fmla="*/ 82 h 126"/>
                    <a:gd name="T44" fmla="*/ 50 w 155"/>
                    <a:gd name="T45" fmla="*/ 85 h 126"/>
                    <a:gd name="T46" fmla="*/ 35 w 155"/>
                    <a:gd name="T47" fmla="*/ 90 h 126"/>
                    <a:gd name="T48" fmla="*/ 22 w 155"/>
                    <a:gd name="T49" fmla="*/ 89 h 126"/>
                    <a:gd name="T50" fmla="*/ 18 w 155"/>
                    <a:gd name="T51" fmla="*/ 78 h 126"/>
                    <a:gd name="T52" fmla="*/ 8 w 155"/>
                    <a:gd name="T53" fmla="*/ 61 h 126"/>
                    <a:gd name="T54" fmla="*/ 3 w 155"/>
                    <a:gd name="T55" fmla="*/ 53 h 126"/>
                    <a:gd name="T56" fmla="*/ 21 w 155"/>
                    <a:gd name="T57" fmla="*/ 33 h 126"/>
                    <a:gd name="T58" fmla="*/ 27 w 155"/>
                    <a:gd name="T59" fmla="*/ 13 h 126"/>
                    <a:gd name="T60" fmla="*/ 32 w 155"/>
                    <a:gd name="T61" fmla="*/ 8 h 126"/>
                    <a:gd name="T62" fmla="*/ 40 w 155"/>
                    <a:gd name="T63" fmla="*/ 7 h 126"/>
                    <a:gd name="T64" fmla="*/ 49 w 155"/>
                    <a:gd name="T65" fmla="*/ 8 h 126"/>
                    <a:gd name="T66" fmla="*/ 58 w 155"/>
                    <a:gd name="T67" fmla="*/ 6 h 126"/>
                    <a:gd name="T68" fmla="*/ 66 w 155"/>
                    <a:gd name="T69" fmla="*/ 2 h 126"/>
                    <a:gd name="T70" fmla="*/ 78 w 155"/>
                    <a:gd name="T71" fmla="*/ 5 h 126"/>
                    <a:gd name="T72" fmla="*/ 89 w 155"/>
                    <a:gd name="T73" fmla="*/ 14 h 126"/>
                    <a:gd name="T74" fmla="*/ 99 w 155"/>
                    <a:gd name="T75" fmla="*/ 17 h 126"/>
                    <a:gd name="T76" fmla="*/ 107 w 155"/>
                    <a:gd name="T77" fmla="*/ 28 h 126"/>
                    <a:gd name="T78" fmla="*/ 111 w 155"/>
                    <a:gd name="T79" fmla="*/ 37 h 126"/>
                    <a:gd name="T80" fmla="*/ 125 w 155"/>
                    <a:gd name="T81" fmla="*/ 52 h 126"/>
                    <a:gd name="T82" fmla="*/ 132 w 155"/>
                    <a:gd name="T83" fmla="*/ 57 h 126"/>
                    <a:gd name="T84" fmla="*/ 131 w 155"/>
                    <a:gd name="T85" fmla="*/ 62 h 126"/>
                    <a:gd name="T86" fmla="*/ 136 w 155"/>
                    <a:gd name="T87" fmla="*/ 73 h 126"/>
                    <a:gd name="T88" fmla="*/ 134 w 155"/>
                    <a:gd name="T89" fmla="*/ 86 h 126"/>
                    <a:gd name="T90" fmla="*/ 144 w 155"/>
                    <a:gd name="T91" fmla="*/ 94 h 126"/>
                    <a:gd name="T92" fmla="*/ 150 w 155"/>
                    <a:gd name="T93" fmla="*/ 108 h 126"/>
                    <a:gd name="T94" fmla="*/ 149 w 155"/>
                    <a:gd name="T95" fmla="*/ 1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5" h="126">
                      <a:moveTo>
                        <a:pt x="149" y="122"/>
                      </a:moveTo>
                      <a:cubicBezTo>
                        <a:pt x="149" y="124"/>
                        <a:pt x="148" y="124"/>
                        <a:pt x="147" y="125"/>
                      </a:cubicBezTo>
                      <a:cubicBezTo>
                        <a:pt x="142" y="126"/>
                        <a:pt x="132" y="123"/>
                        <a:pt x="128" y="124"/>
                      </a:cubicBezTo>
                      <a:cubicBezTo>
                        <a:pt x="123" y="125"/>
                        <a:pt x="120" y="123"/>
                        <a:pt x="114" y="119"/>
                      </a:cubicBezTo>
                      <a:cubicBezTo>
                        <a:pt x="108" y="116"/>
                        <a:pt x="106" y="115"/>
                        <a:pt x="94" y="115"/>
                      </a:cubicBezTo>
                      <a:cubicBezTo>
                        <a:pt x="93" y="115"/>
                        <a:pt x="91" y="115"/>
                        <a:pt x="90" y="115"/>
                      </a:cubicBezTo>
                      <a:cubicBezTo>
                        <a:pt x="74" y="116"/>
                        <a:pt x="72" y="115"/>
                        <a:pt x="63" y="115"/>
                      </a:cubicBezTo>
                      <a:cubicBezTo>
                        <a:pt x="54" y="115"/>
                        <a:pt x="50" y="118"/>
                        <a:pt x="47" y="117"/>
                      </a:cubicBezTo>
                      <a:cubicBezTo>
                        <a:pt x="44" y="116"/>
                        <a:pt x="23" y="115"/>
                        <a:pt x="15" y="115"/>
                      </a:cubicBezTo>
                      <a:cubicBezTo>
                        <a:pt x="15" y="113"/>
                        <a:pt x="14" y="111"/>
                        <a:pt x="15" y="107"/>
                      </a:cubicBezTo>
                      <a:cubicBezTo>
                        <a:pt x="15" y="104"/>
                        <a:pt x="15" y="103"/>
                        <a:pt x="14" y="102"/>
                      </a:cubicBezTo>
                      <a:cubicBezTo>
                        <a:pt x="17" y="102"/>
                        <a:pt x="17" y="102"/>
                        <a:pt x="17" y="102"/>
                      </a:cubicBezTo>
                      <a:cubicBezTo>
                        <a:pt x="17" y="102"/>
                        <a:pt x="26" y="101"/>
                        <a:pt x="31" y="100"/>
                      </a:cubicBezTo>
                      <a:cubicBezTo>
                        <a:pt x="37" y="100"/>
                        <a:pt x="34" y="101"/>
                        <a:pt x="38" y="100"/>
                      </a:cubicBezTo>
                      <a:cubicBezTo>
                        <a:pt x="43" y="100"/>
                        <a:pt x="43" y="96"/>
                        <a:pt x="46" y="94"/>
                      </a:cubicBezTo>
                      <a:cubicBezTo>
                        <a:pt x="49" y="92"/>
                        <a:pt x="55" y="94"/>
                        <a:pt x="59" y="90"/>
                      </a:cubicBezTo>
                      <a:cubicBezTo>
                        <a:pt x="63" y="87"/>
                        <a:pt x="67" y="93"/>
                        <a:pt x="69" y="95"/>
                      </a:cubicBezTo>
                      <a:cubicBezTo>
                        <a:pt x="71" y="97"/>
                        <a:pt x="77" y="98"/>
                        <a:pt x="84" y="98"/>
                      </a:cubicBezTo>
                      <a:cubicBezTo>
                        <a:pt x="90" y="98"/>
                        <a:pt x="89" y="95"/>
                        <a:pt x="90" y="91"/>
                      </a:cubicBezTo>
                      <a:cubicBezTo>
                        <a:pt x="90" y="87"/>
                        <a:pt x="85" y="90"/>
                        <a:pt x="77" y="91"/>
                      </a:cubicBezTo>
                      <a:cubicBezTo>
                        <a:pt x="70" y="92"/>
                        <a:pt x="74" y="89"/>
                        <a:pt x="69" y="86"/>
                      </a:cubicBezTo>
                      <a:cubicBezTo>
                        <a:pt x="63" y="83"/>
                        <a:pt x="64" y="83"/>
                        <a:pt x="59" y="82"/>
                      </a:cubicBezTo>
                      <a:cubicBezTo>
                        <a:pt x="55" y="81"/>
                        <a:pt x="56" y="82"/>
                        <a:pt x="50" y="85"/>
                      </a:cubicBezTo>
                      <a:cubicBezTo>
                        <a:pt x="45" y="88"/>
                        <a:pt x="44" y="89"/>
                        <a:pt x="35" y="90"/>
                      </a:cubicBezTo>
                      <a:cubicBezTo>
                        <a:pt x="27" y="91"/>
                        <a:pt x="27" y="90"/>
                        <a:pt x="22" y="89"/>
                      </a:cubicBezTo>
                      <a:cubicBezTo>
                        <a:pt x="22" y="86"/>
                        <a:pt x="21" y="82"/>
                        <a:pt x="18" y="78"/>
                      </a:cubicBezTo>
                      <a:cubicBezTo>
                        <a:pt x="13" y="72"/>
                        <a:pt x="13" y="64"/>
                        <a:pt x="8" y="61"/>
                      </a:cubicBezTo>
                      <a:cubicBezTo>
                        <a:pt x="2" y="59"/>
                        <a:pt x="0" y="54"/>
                        <a:pt x="3" y="53"/>
                      </a:cubicBezTo>
                      <a:cubicBezTo>
                        <a:pt x="6" y="52"/>
                        <a:pt x="16" y="43"/>
                        <a:pt x="21" y="33"/>
                      </a:cubicBezTo>
                      <a:cubicBezTo>
                        <a:pt x="26" y="25"/>
                        <a:pt x="27" y="20"/>
                        <a:pt x="27" y="13"/>
                      </a:cubicBezTo>
                      <a:cubicBezTo>
                        <a:pt x="29" y="11"/>
                        <a:pt x="30" y="9"/>
                        <a:pt x="32" y="8"/>
                      </a:cubicBezTo>
                      <a:cubicBezTo>
                        <a:pt x="33" y="7"/>
                        <a:pt x="37" y="8"/>
                        <a:pt x="40" y="7"/>
                      </a:cubicBezTo>
                      <a:cubicBezTo>
                        <a:pt x="44" y="7"/>
                        <a:pt x="43" y="8"/>
                        <a:pt x="49" y="8"/>
                      </a:cubicBezTo>
                      <a:cubicBezTo>
                        <a:pt x="55" y="8"/>
                        <a:pt x="55" y="8"/>
                        <a:pt x="58" y="6"/>
                      </a:cubicBezTo>
                      <a:cubicBezTo>
                        <a:pt x="61" y="4"/>
                        <a:pt x="61" y="4"/>
                        <a:pt x="66" y="2"/>
                      </a:cubicBezTo>
                      <a:cubicBezTo>
                        <a:pt x="72" y="0"/>
                        <a:pt x="69" y="2"/>
                        <a:pt x="78" y="5"/>
                      </a:cubicBezTo>
                      <a:cubicBezTo>
                        <a:pt x="87" y="8"/>
                        <a:pt x="86" y="10"/>
                        <a:pt x="89" y="14"/>
                      </a:cubicBezTo>
                      <a:cubicBezTo>
                        <a:pt x="92" y="19"/>
                        <a:pt x="92" y="17"/>
                        <a:pt x="99" y="17"/>
                      </a:cubicBezTo>
                      <a:cubicBezTo>
                        <a:pt x="105" y="17"/>
                        <a:pt x="106" y="20"/>
                        <a:pt x="107" y="28"/>
                      </a:cubicBezTo>
                      <a:cubicBezTo>
                        <a:pt x="109" y="35"/>
                        <a:pt x="108" y="32"/>
                        <a:pt x="111" y="37"/>
                      </a:cubicBezTo>
                      <a:cubicBezTo>
                        <a:pt x="114" y="42"/>
                        <a:pt x="118" y="43"/>
                        <a:pt x="125" y="52"/>
                      </a:cubicBezTo>
                      <a:cubicBezTo>
                        <a:pt x="128" y="57"/>
                        <a:pt x="130" y="57"/>
                        <a:pt x="132" y="57"/>
                      </a:cubicBezTo>
                      <a:cubicBezTo>
                        <a:pt x="132" y="59"/>
                        <a:pt x="132" y="61"/>
                        <a:pt x="131" y="62"/>
                      </a:cubicBezTo>
                      <a:cubicBezTo>
                        <a:pt x="129" y="64"/>
                        <a:pt x="135" y="69"/>
                        <a:pt x="136" y="73"/>
                      </a:cubicBezTo>
                      <a:cubicBezTo>
                        <a:pt x="138" y="77"/>
                        <a:pt x="135" y="79"/>
                        <a:pt x="134" y="86"/>
                      </a:cubicBezTo>
                      <a:cubicBezTo>
                        <a:pt x="134" y="93"/>
                        <a:pt x="140" y="93"/>
                        <a:pt x="144" y="94"/>
                      </a:cubicBezTo>
                      <a:cubicBezTo>
                        <a:pt x="149" y="95"/>
                        <a:pt x="146" y="103"/>
                        <a:pt x="150" y="108"/>
                      </a:cubicBezTo>
                      <a:cubicBezTo>
                        <a:pt x="155" y="114"/>
                        <a:pt x="149" y="117"/>
                        <a:pt x="149" y="12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8" name="Freeform 468">
                  <a:extLst>
                    <a:ext uri="{FF2B5EF4-FFF2-40B4-BE49-F238E27FC236}">
                      <a16:creationId xmlns:a16="http://schemas.microsoft.com/office/drawing/2014/main" id="{63059C42-56C6-4654-977D-078AA181A31E}"/>
                    </a:ext>
                  </a:extLst>
                </p:cNvPr>
                <p:cNvSpPr>
                  <a:spLocks/>
                </p:cNvSpPr>
                <p:nvPr/>
              </p:nvSpPr>
              <p:spPr bwMode="auto">
                <a:xfrm>
                  <a:off x="3708921" y="3684574"/>
                  <a:ext cx="92509" cy="26253"/>
                </a:xfrm>
                <a:custGeom>
                  <a:avLst/>
                  <a:gdLst>
                    <a:gd name="T0" fmla="*/ 76 w 76"/>
                    <a:gd name="T1" fmla="*/ 10 h 21"/>
                    <a:gd name="T2" fmla="*/ 70 w 76"/>
                    <a:gd name="T3" fmla="*/ 17 h 21"/>
                    <a:gd name="T4" fmla="*/ 55 w 76"/>
                    <a:gd name="T5" fmla="*/ 14 h 21"/>
                    <a:gd name="T6" fmla="*/ 45 w 76"/>
                    <a:gd name="T7" fmla="*/ 9 h 21"/>
                    <a:gd name="T8" fmla="*/ 32 w 76"/>
                    <a:gd name="T9" fmla="*/ 13 h 21"/>
                    <a:gd name="T10" fmla="*/ 24 w 76"/>
                    <a:gd name="T11" fmla="*/ 19 h 21"/>
                    <a:gd name="T12" fmla="*/ 17 w 76"/>
                    <a:gd name="T13" fmla="*/ 19 h 21"/>
                    <a:gd name="T14" fmla="*/ 3 w 76"/>
                    <a:gd name="T15" fmla="*/ 21 h 21"/>
                    <a:gd name="T16" fmla="*/ 0 w 76"/>
                    <a:gd name="T17" fmla="*/ 21 h 21"/>
                    <a:gd name="T18" fmla="*/ 2 w 76"/>
                    <a:gd name="T19" fmla="*/ 17 h 21"/>
                    <a:gd name="T20" fmla="*/ 8 w 76"/>
                    <a:gd name="T21" fmla="*/ 10 h 21"/>
                    <a:gd name="T22" fmla="*/ 8 w 76"/>
                    <a:gd name="T23" fmla="*/ 8 h 21"/>
                    <a:gd name="T24" fmla="*/ 21 w 76"/>
                    <a:gd name="T25" fmla="*/ 9 h 21"/>
                    <a:gd name="T26" fmla="*/ 36 w 76"/>
                    <a:gd name="T27" fmla="*/ 4 h 21"/>
                    <a:gd name="T28" fmla="*/ 45 w 76"/>
                    <a:gd name="T29" fmla="*/ 1 h 21"/>
                    <a:gd name="T30" fmla="*/ 55 w 76"/>
                    <a:gd name="T31" fmla="*/ 5 h 21"/>
                    <a:gd name="T32" fmla="*/ 63 w 76"/>
                    <a:gd name="T33" fmla="*/ 10 h 21"/>
                    <a:gd name="T34" fmla="*/ 76 w 76"/>
                    <a:gd name="T35"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1">
                      <a:moveTo>
                        <a:pt x="76" y="10"/>
                      </a:moveTo>
                      <a:cubicBezTo>
                        <a:pt x="75" y="14"/>
                        <a:pt x="76" y="17"/>
                        <a:pt x="70" y="17"/>
                      </a:cubicBezTo>
                      <a:cubicBezTo>
                        <a:pt x="63" y="17"/>
                        <a:pt x="57" y="16"/>
                        <a:pt x="55" y="14"/>
                      </a:cubicBezTo>
                      <a:cubicBezTo>
                        <a:pt x="53" y="12"/>
                        <a:pt x="49" y="6"/>
                        <a:pt x="45" y="9"/>
                      </a:cubicBezTo>
                      <a:cubicBezTo>
                        <a:pt x="41" y="13"/>
                        <a:pt x="35" y="11"/>
                        <a:pt x="32" y="13"/>
                      </a:cubicBezTo>
                      <a:cubicBezTo>
                        <a:pt x="29" y="15"/>
                        <a:pt x="29" y="19"/>
                        <a:pt x="24" y="19"/>
                      </a:cubicBezTo>
                      <a:cubicBezTo>
                        <a:pt x="20" y="20"/>
                        <a:pt x="23" y="19"/>
                        <a:pt x="17" y="19"/>
                      </a:cubicBezTo>
                      <a:cubicBezTo>
                        <a:pt x="12" y="20"/>
                        <a:pt x="3" y="21"/>
                        <a:pt x="3" y="21"/>
                      </a:cubicBezTo>
                      <a:cubicBezTo>
                        <a:pt x="0" y="21"/>
                        <a:pt x="0" y="21"/>
                        <a:pt x="0" y="21"/>
                      </a:cubicBezTo>
                      <a:cubicBezTo>
                        <a:pt x="0" y="20"/>
                        <a:pt x="0" y="20"/>
                        <a:pt x="2" y="17"/>
                      </a:cubicBezTo>
                      <a:cubicBezTo>
                        <a:pt x="6" y="11"/>
                        <a:pt x="8" y="13"/>
                        <a:pt x="8" y="10"/>
                      </a:cubicBezTo>
                      <a:cubicBezTo>
                        <a:pt x="8" y="9"/>
                        <a:pt x="8" y="9"/>
                        <a:pt x="8" y="8"/>
                      </a:cubicBezTo>
                      <a:cubicBezTo>
                        <a:pt x="14" y="9"/>
                        <a:pt x="13" y="11"/>
                        <a:pt x="21" y="9"/>
                      </a:cubicBezTo>
                      <a:cubicBezTo>
                        <a:pt x="30" y="8"/>
                        <a:pt x="31" y="7"/>
                        <a:pt x="36" y="4"/>
                      </a:cubicBezTo>
                      <a:cubicBezTo>
                        <a:pt x="42" y="1"/>
                        <a:pt x="41" y="0"/>
                        <a:pt x="45" y="1"/>
                      </a:cubicBezTo>
                      <a:cubicBezTo>
                        <a:pt x="50" y="2"/>
                        <a:pt x="49" y="2"/>
                        <a:pt x="55" y="5"/>
                      </a:cubicBezTo>
                      <a:cubicBezTo>
                        <a:pt x="60" y="8"/>
                        <a:pt x="56" y="11"/>
                        <a:pt x="63" y="10"/>
                      </a:cubicBezTo>
                      <a:cubicBezTo>
                        <a:pt x="71" y="9"/>
                        <a:pt x="76" y="6"/>
                        <a:pt x="76" y="10"/>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9" name="Freeform 469">
                  <a:extLst>
                    <a:ext uri="{FF2B5EF4-FFF2-40B4-BE49-F238E27FC236}">
                      <a16:creationId xmlns:a16="http://schemas.microsoft.com/office/drawing/2014/main" id="{96CE7E74-0109-45EA-B828-1DAA58BB0F47}"/>
                    </a:ext>
                  </a:extLst>
                </p:cNvPr>
                <p:cNvSpPr>
                  <a:spLocks/>
                </p:cNvSpPr>
                <p:nvPr/>
              </p:nvSpPr>
              <p:spPr bwMode="auto">
                <a:xfrm>
                  <a:off x="3708921" y="3727079"/>
                  <a:ext cx="103761" cy="60006"/>
                </a:xfrm>
                <a:custGeom>
                  <a:avLst/>
                  <a:gdLst>
                    <a:gd name="T0" fmla="*/ 78 w 85"/>
                    <a:gd name="T1" fmla="*/ 24 h 49"/>
                    <a:gd name="T2" fmla="*/ 58 w 85"/>
                    <a:gd name="T3" fmla="*/ 29 h 49"/>
                    <a:gd name="T4" fmla="*/ 45 w 85"/>
                    <a:gd name="T5" fmla="*/ 45 h 49"/>
                    <a:gd name="T6" fmla="*/ 43 w 85"/>
                    <a:gd name="T7" fmla="*/ 49 h 49"/>
                    <a:gd name="T8" fmla="*/ 41 w 85"/>
                    <a:gd name="T9" fmla="*/ 45 h 49"/>
                    <a:gd name="T10" fmla="*/ 34 w 85"/>
                    <a:gd name="T11" fmla="*/ 31 h 49"/>
                    <a:gd name="T12" fmla="*/ 35 w 85"/>
                    <a:gd name="T13" fmla="*/ 24 h 49"/>
                    <a:gd name="T14" fmla="*/ 30 w 85"/>
                    <a:gd name="T15" fmla="*/ 22 h 49"/>
                    <a:gd name="T16" fmla="*/ 24 w 85"/>
                    <a:gd name="T17" fmla="*/ 26 h 49"/>
                    <a:gd name="T18" fmla="*/ 16 w 85"/>
                    <a:gd name="T19" fmla="*/ 20 h 49"/>
                    <a:gd name="T20" fmla="*/ 13 w 85"/>
                    <a:gd name="T21" fmla="*/ 12 h 49"/>
                    <a:gd name="T22" fmla="*/ 7 w 85"/>
                    <a:gd name="T23" fmla="*/ 10 h 49"/>
                    <a:gd name="T24" fmla="*/ 1 w 85"/>
                    <a:gd name="T25" fmla="*/ 4 h 49"/>
                    <a:gd name="T26" fmla="*/ 1 w 85"/>
                    <a:gd name="T27" fmla="*/ 0 h 49"/>
                    <a:gd name="T28" fmla="*/ 33 w 85"/>
                    <a:gd name="T29" fmla="*/ 2 h 49"/>
                    <a:gd name="T30" fmla="*/ 49 w 85"/>
                    <a:gd name="T31" fmla="*/ 0 h 49"/>
                    <a:gd name="T32" fmla="*/ 76 w 85"/>
                    <a:gd name="T33" fmla="*/ 0 h 49"/>
                    <a:gd name="T34" fmla="*/ 80 w 85"/>
                    <a:gd name="T35" fmla="*/ 0 h 49"/>
                    <a:gd name="T36" fmla="*/ 79 w 85"/>
                    <a:gd name="T37" fmla="*/ 5 h 49"/>
                    <a:gd name="T38" fmla="*/ 73 w 85"/>
                    <a:gd name="T39" fmla="*/ 15 h 49"/>
                    <a:gd name="T40" fmla="*/ 78 w 85"/>
                    <a:gd name="T41"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49">
                      <a:moveTo>
                        <a:pt x="78" y="24"/>
                      </a:moveTo>
                      <a:cubicBezTo>
                        <a:pt x="70" y="27"/>
                        <a:pt x="64" y="26"/>
                        <a:pt x="58" y="29"/>
                      </a:cubicBezTo>
                      <a:cubicBezTo>
                        <a:pt x="52" y="33"/>
                        <a:pt x="48" y="41"/>
                        <a:pt x="45" y="45"/>
                      </a:cubicBezTo>
                      <a:cubicBezTo>
                        <a:pt x="44" y="47"/>
                        <a:pt x="43" y="48"/>
                        <a:pt x="43" y="49"/>
                      </a:cubicBezTo>
                      <a:cubicBezTo>
                        <a:pt x="42" y="48"/>
                        <a:pt x="41" y="47"/>
                        <a:pt x="41" y="45"/>
                      </a:cubicBezTo>
                      <a:cubicBezTo>
                        <a:pt x="37" y="37"/>
                        <a:pt x="32" y="35"/>
                        <a:pt x="34" y="31"/>
                      </a:cubicBezTo>
                      <a:cubicBezTo>
                        <a:pt x="36" y="27"/>
                        <a:pt x="37" y="25"/>
                        <a:pt x="35" y="24"/>
                      </a:cubicBezTo>
                      <a:cubicBezTo>
                        <a:pt x="33" y="22"/>
                        <a:pt x="33" y="18"/>
                        <a:pt x="30" y="22"/>
                      </a:cubicBezTo>
                      <a:cubicBezTo>
                        <a:pt x="27" y="25"/>
                        <a:pt x="26" y="26"/>
                        <a:pt x="24" y="26"/>
                      </a:cubicBezTo>
                      <a:cubicBezTo>
                        <a:pt x="22" y="25"/>
                        <a:pt x="18" y="24"/>
                        <a:pt x="16" y="20"/>
                      </a:cubicBezTo>
                      <a:cubicBezTo>
                        <a:pt x="14" y="17"/>
                        <a:pt x="11" y="14"/>
                        <a:pt x="13" y="12"/>
                      </a:cubicBezTo>
                      <a:cubicBezTo>
                        <a:pt x="14" y="11"/>
                        <a:pt x="12" y="13"/>
                        <a:pt x="7" y="10"/>
                      </a:cubicBezTo>
                      <a:cubicBezTo>
                        <a:pt x="2" y="6"/>
                        <a:pt x="0" y="9"/>
                        <a:pt x="1" y="4"/>
                      </a:cubicBezTo>
                      <a:cubicBezTo>
                        <a:pt x="1" y="3"/>
                        <a:pt x="1" y="1"/>
                        <a:pt x="1" y="0"/>
                      </a:cubicBezTo>
                      <a:cubicBezTo>
                        <a:pt x="9" y="0"/>
                        <a:pt x="30" y="1"/>
                        <a:pt x="33" y="2"/>
                      </a:cubicBezTo>
                      <a:cubicBezTo>
                        <a:pt x="36" y="3"/>
                        <a:pt x="40" y="0"/>
                        <a:pt x="49" y="0"/>
                      </a:cubicBezTo>
                      <a:cubicBezTo>
                        <a:pt x="58" y="0"/>
                        <a:pt x="60" y="1"/>
                        <a:pt x="76" y="0"/>
                      </a:cubicBezTo>
                      <a:cubicBezTo>
                        <a:pt x="77" y="0"/>
                        <a:pt x="79" y="0"/>
                        <a:pt x="80" y="0"/>
                      </a:cubicBezTo>
                      <a:cubicBezTo>
                        <a:pt x="81" y="1"/>
                        <a:pt x="81" y="3"/>
                        <a:pt x="79" y="5"/>
                      </a:cubicBezTo>
                      <a:cubicBezTo>
                        <a:pt x="76" y="9"/>
                        <a:pt x="70" y="10"/>
                        <a:pt x="73" y="15"/>
                      </a:cubicBezTo>
                      <a:cubicBezTo>
                        <a:pt x="76" y="19"/>
                        <a:pt x="85" y="20"/>
                        <a:pt x="78" y="2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0" name="Freeform 470">
                  <a:extLst>
                    <a:ext uri="{FF2B5EF4-FFF2-40B4-BE49-F238E27FC236}">
                      <a16:creationId xmlns:a16="http://schemas.microsoft.com/office/drawing/2014/main" id="{0CCDD1E6-DCA5-4583-9E5B-4B5DA99BED87}"/>
                    </a:ext>
                  </a:extLst>
                </p:cNvPr>
                <p:cNvSpPr>
                  <a:spLocks/>
                </p:cNvSpPr>
                <p:nvPr/>
              </p:nvSpPr>
              <p:spPr bwMode="auto">
                <a:xfrm>
                  <a:off x="3761426" y="3727079"/>
                  <a:ext cx="232524" cy="185019"/>
                </a:xfrm>
                <a:custGeom>
                  <a:avLst/>
                  <a:gdLst>
                    <a:gd name="T0" fmla="*/ 173 w 189"/>
                    <a:gd name="T1" fmla="*/ 131 h 151"/>
                    <a:gd name="T2" fmla="*/ 162 w 189"/>
                    <a:gd name="T3" fmla="*/ 139 h 151"/>
                    <a:gd name="T4" fmla="*/ 151 w 189"/>
                    <a:gd name="T5" fmla="*/ 151 h 151"/>
                    <a:gd name="T6" fmla="*/ 140 w 189"/>
                    <a:gd name="T7" fmla="*/ 140 h 151"/>
                    <a:gd name="T8" fmla="*/ 124 w 189"/>
                    <a:gd name="T9" fmla="*/ 116 h 151"/>
                    <a:gd name="T10" fmla="*/ 110 w 189"/>
                    <a:gd name="T11" fmla="*/ 121 h 151"/>
                    <a:gd name="T12" fmla="*/ 111 w 189"/>
                    <a:gd name="T13" fmla="*/ 103 h 151"/>
                    <a:gd name="T14" fmla="*/ 104 w 189"/>
                    <a:gd name="T15" fmla="*/ 84 h 151"/>
                    <a:gd name="T16" fmla="*/ 90 w 189"/>
                    <a:gd name="T17" fmla="*/ 74 h 151"/>
                    <a:gd name="T18" fmla="*/ 71 w 189"/>
                    <a:gd name="T19" fmla="*/ 79 h 151"/>
                    <a:gd name="T20" fmla="*/ 57 w 189"/>
                    <a:gd name="T21" fmla="*/ 92 h 151"/>
                    <a:gd name="T22" fmla="*/ 45 w 189"/>
                    <a:gd name="T23" fmla="*/ 102 h 151"/>
                    <a:gd name="T24" fmla="*/ 34 w 189"/>
                    <a:gd name="T25" fmla="*/ 83 h 151"/>
                    <a:gd name="T26" fmla="*/ 23 w 189"/>
                    <a:gd name="T27" fmla="*/ 71 h 151"/>
                    <a:gd name="T28" fmla="*/ 10 w 189"/>
                    <a:gd name="T29" fmla="*/ 56 h 151"/>
                    <a:gd name="T30" fmla="*/ 0 w 189"/>
                    <a:gd name="T31" fmla="*/ 49 h 151"/>
                    <a:gd name="T32" fmla="*/ 15 w 189"/>
                    <a:gd name="T33" fmla="*/ 29 h 151"/>
                    <a:gd name="T34" fmla="*/ 30 w 189"/>
                    <a:gd name="T35" fmla="*/ 15 h 151"/>
                    <a:gd name="T36" fmla="*/ 37 w 189"/>
                    <a:gd name="T37" fmla="*/ 0 h 151"/>
                    <a:gd name="T38" fmla="*/ 71 w 189"/>
                    <a:gd name="T39" fmla="*/ 9 h 151"/>
                    <a:gd name="T40" fmla="*/ 92 w 189"/>
                    <a:gd name="T41" fmla="*/ 15 h 151"/>
                    <a:gd name="T42" fmla="*/ 107 w 189"/>
                    <a:gd name="T43" fmla="*/ 13 h 151"/>
                    <a:gd name="T44" fmla="*/ 118 w 189"/>
                    <a:gd name="T45" fmla="*/ 14 h 151"/>
                    <a:gd name="T46" fmla="*/ 131 w 189"/>
                    <a:gd name="T47" fmla="*/ 18 h 151"/>
                    <a:gd name="T48" fmla="*/ 151 w 189"/>
                    <a:gd name="T49" fmla="*/ 4 h 151"/>
                    <a:gd name="T50" fmla="*/ 158 w 189"/>
                    <a:gd name="T51" fmla="*/ 22 h 151"/>
                    <a:gd name="T52" fmla="*/ 166 w 189"/>
                    <a:gd name="T53" fmla="*/ 38 h 151"/>
                    <a:gd name="T54" fmla="*/ 168 w 189"/>
                    <a:gd name="T55" fmla="*/ 52 h 151"/>
                    <a:gd name="T56" fmla="*/ 177 w 189"/>
                    <a:gd name="T57" fmla="*/ 64 h 151"/>
                    <a:gd name="T58" fmla="*/ 172 w 189"/>
                    <a:gd name="T59" fmla="*/ 84 h 151"/>
                    <a:gd name="T60" fmla="*/ 179 w 189"/>
                    <a:gd name="T61" fmla="*/ 102 h 151"/>
                    <a:gd name="T62" fmla="*/ 182 w 189"/>
                    <a:gd name="T63" fmla="*/ 1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9" h="151">
                      <a:moveTo>
                        <a:pt x="170" y="123"/>
                      </a:moveTo>
                      <a:cubicBezTo>
                        <a:pt x="172" y="127"/>
                        <a:pt x="175" y="125"/>
                        <a:pt x="173" y="131"/>
                      </a:cubicBezTo>
                      <a:cubicBezTo>
                        <a:pt x="171" y="137"/>
                        <a:pt x="174" y="142"/>
                        <a:pt x="169" y="142"/>
                      </a:cubicBezTo>
                      <a:cubicBezTo>
                        <a:pt x="167" y="142"/>
                        <a:pt x="165" y="140"/>
                        <a:pt x="162" y="139"/>
                      </a:cubicBezTo>
                      <a:cubicBezTo>
                        <a:pt x="160" y="138"/>
                        <a:pt x="158" y="137"/>
                        <a:pt x="158" y="140"/>
                      </a:cubicBezTo>
                      <a:cubicBezTo>
                        <a:pt x="157" y="146"/>
                        <a:pt x="157" y="151"/>
                        <a:pt x="151" y="151"/>
                      </a:cubicBezTo>
                      <a:cubicBezTo>
                        <a:pt x="145" y="151"/>
                        <a:pt x="142" y="150"/>
                        <a:pt x="139" y="147"/>
                      </a:cubicBezTo>
                      <a:cubicBezTo>
                        <a:pt x="136" y="144"/>
                        <a:pt x="140" y="147"/>
                        <a:pt x="140" y="140"/>
                      </a:cubicBezTo>
                      <a:cubicBezTo>
                        <a:pt x="140" y="133"/>
                        <a:pt x="141" y="125"/>
                        <a:pt x="137" y="121"/>
                      </a:cubicBezTo>
                      <a:cubicBezTo>
                        <a:pt x="132" y="118"/>
                        <a:pt x="126" y="116"/>
                        <a:pt x="124" y="116"/>
                      </a:cubicBezTo>
                      <a:cubicBezTo>
                        <a:pt x="123" y="117"/>
                        <a:pt x="122" y="117"/>
                        <a:pt x="121" y="117"/>
                      </a:cubicBezTo>
                      <a:cubicBezTo>
                        <a:pt x="116" y="115"/>
                        <a:pt x="115" y="120"/>
                        <a:pt x="110" y="121"/>
                      </a:cubicBezTo>
                      <a:cubicBezTo>
                        <a:pt x="104" y="123"/>
                        <a:pt x="107" y="116"/>
                        <a:pt x="111" y="113"/>
                      </a:cubicBezTo>
                      <a:cubicBezTo>
                        <a:pt x="114" y="110"/>
                        <a:pt x="111" y="109"/>
                        <a:pt x="111" y="103"/>
                      </a:cubicBezTo>
                      <a:cubicBezTo>
                        <a:pt x="111" y="97"/>
                        <a:pt x="109" y="97"/>
                        <a:pt x="109" y="94"/>
                      </a:cubicBezTo>
                      <a:cubicBezTo>
                        <a:pt x="109" y="90"/>
                        <a:pt x="104" y="89"/>
                        <a:pt x="104" y="84"/>
                      </a:cubicBezTo>
                      <a:cubicBezTo>
                        <a:pt x="104" y="80"/>
                        <a:pt x="100" y="84"/>
                        <a:pt x="98" y="80"/>
                      </a:cubicBezTo>
                      <a:cubicBezTo>
                        <a:pt x="97" y="76"/>
                        <a:pt x="92" y="75"/>
                        <a:pt x="90" y="74"/>
                      </a:cubicBezTo>
                      <a:cubicBezTo>
                        <a:pt x="89" y="74"/>
                        <a:pt x="86" y="74"/>
                        <a:pt x="80" y="79"/>
                      </a:cubicBezTo>
                      <a:cubicBezTo>
                        <a:pt x="74" y="83"/>
                        <a:pt x="74" y="79"/>
                        <a:pt x="71" y="79"/>
                      </a:cubicBezTo>
                      <a:cubicBezTo>
                        <a:pt x="69" y="78"/>
                        <a:pt x="66" y="79"/>
                        <a:pt x="63" y="84"/>
                      </a:cubicBezTo>
                      <a:cubicBezTo>
                        <a:pt x="60" y="89"/>
                        <a:pt x="59" y="89"/>
                        <a:pt x="57" y="92"/>
                      </a:cubicBezTo>
                      <a:cubicBezTo>
                        <a:pt x="55" y="95"/>
                        <a:pt x="53" y="98"/>
                        <a:pt x="50" y="101"/>
                      </a:cubicBezTo>
                      <a:cubicBezTo>
                        <a:pt x="48" y="104"/>
                        <a:pt x="48" y="102"/>
                        <a:pt x="45" y="102"/>
                      </a:cubicBezTo>
                      <a:cubicBezTo>
                        <a:pt x="45" y="100"/>
                        <a:pt x="44" y="97"/>
                        <a:pt x="41" y="94"/>
                      </a:cubicBezTo>
                      <a:cubicBezTo>
                        <a:pt x="36" y="91"/>
                        <a:pt x="37" y="85"/>
                        <a:pt x="34" y="83"/>
                      </a:cubicBezTo>
                      <a:cubicBezTo>
                        <a:pt x="31" y="82"/>
                        <a:pt x="32" y="77"/>
                        <a:pt x="29" y="76"/>
                      </a:cubicBezTo>
                      <a:cubicBezTo>
                        <a:pt x="26" y="74"/>
                        <a:pt x="29" y="74"/>
                        <a:pt x="23" y="71"/>
                      </a:cubicBezTo>
                      <a:cubicBezTo>
                        <a:pt x="17" y="69"/>
                        <a:pt x="20" y="73"/>
                        <a:pt x="15" y="65"/>
                      </a:cubicBezTo>
                      <a:cubicBezTo>
                        <a:pt x="10" y="57"/>
                        <a:pt x="10" y="58"/>
                        <a:pt x="10" y="56"/>
                      </a:cubicBezTo>
                      <a:cubicBezTo>
                        <a:pt x="10" y="53"/>
                        <a:pt x="9" y="44"/>
                        <a:pt x="6" y="47"/>
                      </a:cubicBezTo>
                      <a:cubicBezTo>
                        <a:pt x="3" y="49"/>
                        <a:pt x="2" y="52"/>
                        <a:pt x="0" y="49"/>
                      </a:cubicBezTo>
                      <a:cubicBezTo>
                        <a:pt x="0" y="48"/>
                        <a:pt x="1" y="47"/>
                        <a:pt x="2" y="45"/>
                      </a:cubicBezTo>
                      <a:cubicBezTo>
                        <a:pt x="5" y="41"/>
                        <a:pt x="9" y="33"/>
                        <a:pt x="15" y="29"/>
                      </a:cubicBezTo>
                      <a:cubicBezTo>
                        <a:pt x="21" y="26"/>
                        <a:pt x="27" y="27"/>
                        <a:pt x="35" y="24"/>
                      </a:cubicBezTo>
                      <a:cubicBezTo>
                        <a:pt x="42" y="20"/>
                        <a:pt x="33" y="19"/>
                        <a:pt x="30" y="15"/>
                      </a:cubicBezTo>
                      <a:cubicBezTo>
                        <a:pt x="27" y="10"/>
                        <a:pt x="33" y="9"/>
                        <a:pt x="36" y="5"/>
                      </a:cubicBezTo>
                      <a:cubicBezTo>
                        <a:pt x="38" y="3"/>
                        <a:pt x="38" y="1"/>
                        <a:pt x="37" y="0"/>
                      </a:cubicBezTo>
                      <a:cubicBezTo>
                        <a:pt x="49" y="0"/>
                        <a:pt x="51" y="1"/>
                        <a:pt x="57" y="4"/>
                      </a:cubicBezTo>
                      <a:cubicBezTo>
                        <a:pt x="63" y="8"/>
                        <a:pt x="66" y="10"/>
                        <a:pt x="71" y="9"/>
                      </a:cubicBezTo>
                      <a:cubicBezTo>
                        <a:pt x="75" y="8"/>
                        <a:pt x="85" y="11"/>
                        <a:pt x="90" y="10"/>
                      </a:cubicBezTo>
                      <a:cubicBezTo>
                        <a:pt x="90" y="11"/>
                        <a:pt x="90" y="13"/>
                        <a:pt x="92" y="15"/>
                      </a:cubicBezTo>
                      <a:cubicBezTo>
                        <a:pt x="97" y="18"/>
                        <a:pt x="98" y="20"/>
                        <a:pt x="100" y="16"/>
                      </a:cubicBezTo>
                      <a:cubicBezTo>
                        <a:pt x="102" y="13"/>
                        <a:pt x="106" y="12"/>
                        <a:pt x="107" y="13"/>
                      </a:cubicBezTo>
                      <a:cubicBezTo>
                        <a:pt x="109" y="13"/>
                        <a:pt x="104" y="14"/>
                        <a:pt x="110" y="18"/>
                      </a:cubicBezTo>
                      <a:cubicBezTo>
                        <a:pt x="116" y="22"/>
                        <a:pt x="117" y="15"/>
                        <a:pt x="118" y="14"/>
                      </a:cubicBezTo>
                      <a:cubicBezTo>
                        <a:pt x="118" y="13"/>
                        <a:pt x="126" y="12"/>
                        <a:pt x="126" y="13"/>
                      </a:cubicBezTo>
                      <a:cubicBezTo>
                        <a:pt x="126" y="15"/>
                        <a:pt x="126" y="20"/>
                        <a:pt x="131" y="18"/>
                      </a:cubicBezTo>
                      <a:cubicBezTo>
                        <a:pt x="136" y="16"/>
                        <a:pt x="140" y="13"/>
                        <a:pt x="142" y="11"/>
                      </a:cubicBezTo>
                      <a:cubicBezTo>
                        <a:pt x="144" y="9"/>
                        <a:pt x="149" y="2"/>
                        <a:pt x="151" y="4"/>
                      </a:cubicBezTo>
                      <a:cubicBezTo>
                        <a:pt x="152" y="6"/>
                        <a:pt x="153" y="7"/>
                        <a:pt x="153" y="12"/>
                      </a:cubicBezTo>
                      <a:cubicBezTo>
                        <a:pt x="154" y="17"/>
                        <a:pt x="155" y="18"/>
                        <a:pt x="158" y="22"/>
                      </a:cubicBezTo>
                      <a:cubicBezTo>
                        <a:pt x="161" y="27"/>
                        <a:pt x="155" y="23"/>
                        <a:pt x="161" y="29"/>
                      </a:cubicBezTo>
                      <a:cubicBezTo>
                        <a:pt x="167" y="36"/>
                        <a:pt x="170" y="35"/>
                        <a:pt x="166" y="38"/>
                      </a:cubicBezTo>
                      <a:cubicBezTo>
                        <a:pt x="162" y="42"/>
                        <a:pt x="154" y="44"/>
                        <a:pt x="160" y="45"/>
                      </a:cubicBezTo>
                      <a:cubicBezTo>
                        <a:pt x="166" y="46"/>
                        <a:pt x="167" y="48"/>
                        <a:pt x="168" y="52"/>
                      </a:cubicBezTo>
                      <a:cubicBezTo>
                        <a:pt x="169" y="55"/>
                        <a:pt x="173" y="62"/>
                        <a:pt x="177" y="64"/>
                      </a:cubicBezTo>
                      <a:cubicBezTo>
                        <a:pt x="177" y="64"/>
                        <a:pt x="177" y="64"/>
                        <a:pt x="177" y="64"/>
                      </a:cubicBezTo>
                      <a:cubicBezTo>
                        <a:pt x="180" y="67"/>
                        <a:pt x="179" y="68"/>
                        <a:pt x="177" y="71"/>
                      </a:cubicBezTo>
                      <a:cubicBezTo>
                        <a:pt x="175" y="74"/>
                        <a:pt x="170" y="78"/>
                        <a:pt x="172" y="84"/>
                      </a:cubicBezTo>
                      <a:cubicBezTo>
                        <a:pt x="175" y="90"/>
                        <a:pt x="179" y="90"/>
                        <a:pt x="179" y="93"/>
                      </a:cubicBezTo>
                      <a:cubicBezTo>
                        <a:pt x="179" y="97"/>
                        <a:pt x="180" y="99"/>
                        <a:pt x="179" y="102"/>
                      </a:cubicBezTo>
                      <a:cubicBezTo>
                        <a:pt x="178" y="104"/>
                        <a:pt x="177" y="103"/>
                        <a:pt x="179" y="109"/>
                      </a:cubicBezTo>
                      <a:cubicBezTo>
                        <a:pt x="182" y="115"/>
                        <a:pt x="189" y="115"/>
                        <a:pt x="182" y="115"/>
                      </a:cubicBezTo>
                      <a:cubicBezTo>
                        <a:pt x="175" y="116"/>
                        <a:pt x="168" y="119"/>
                        <a:pt x="170" y="12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1" name="Freeform 471">
                  <a:extLst>
                    <a:ext uri="{FF2B5EF4-FFF2-40B4-BE49-F238E27FC236}">
                      <a16:creationId xmlns:a16="http://schemas.microsoft.com/office/drawing/2014/main" id="{68E72DF8-6DBC-44E9-819D-2857D958572C}"/>
                    </a:ext>
                  </a:extLst>
                </p:cNvPr>
                <p:cNvSpPr>
                  <a:spLocks/>
                </p:cNvSpPr>
                <p:nvPr/>
              </p:nvSpPr>
              <p:spPr bwMode="auto">
                <a:xfrm>
                  <a:off x="3811431" y="3817088"/>
                  <a:ext cx="98760" cy="111262"/>
                </a:xfrm>
                <a:custGeom>
                  <a:avLst/>
                  <a:gdLst>
                    <a:gd name="T0" fmla="*/ 80 w 80"/>
                    <a:gd name="T1" fmla="*/ 43 h 90"/>
                    <a:gd name="T2" fmla="*/ 77 w 80"/>
                    <a:gd name="T3" fmla="*/ 47 h 90"/>
                    <a:gd name="T4" fmla="*/ 71 w 80"/>
                    <a:gd name="T5" fmla="*/ 54 h 90"/>
                    <a:gd name="T6" fmla="*/ 67 w 80"/>
                    <a:gd name="T7" fmla="*/ 62 h 90"/>
                    <a:gd name="T8" fmla="*/ 61 w 80"/>
                    <a:gd name="T9" fmla="*/ 66 h 90"/>
                    <a:gd name="T10" fmla="*/ 54 w 80"/>
                    <a:gd name="T11" fmla="*/ 75 h 90"/>
                    <a:gd name="T12" fmla="*/ 48 w 80"/>
                    <a:gd name="T13" fmla="*/ 86 h 90"/>
                    <a:gd name="T14" fmla="*/ 46 w 80"/>
                    <a:gd name="T15" fmla="*/ 90 h 90"/>
                    <a:gd name="T16" fmla="*/ 46 w 80"/>
                    <a:gd name="T17" fmla="*/ 89 h 90"/>
                    <a:gd name="T18" fmla="*/ 36 w 80"/>
                    <a:gd name="T19" fmla="*/ 81 h 90"/>
                    <a:gd name="T20" fmla="*/ 25 w 80"/>
                    <a:gd name="T21" fmla="*/ 73 h 90"/>
                    <a:gd name="T22" fmla="*/ 10 w 80"/>
                    <a:gd name="T23" fmla="*/ 68 h 90"/>
                    <a:gd name="T24" fmla="*/ 14 w 80"/>
                    <a:gd name="T25" fmla="*/ 62 h 90"/>
                    <a:gd name="T26" fmla="*/ 4 w 80"/>
                    <a:gd name="T27" fmla="*/ 47 h 90"/>
                    <a:gd name="T28" fmla="*/ 4 w 80"/>
                    <a:gd name="T29" fmla="*/ 41 h 90"/>
                    <a:gd name="T30" fmla="*/ 7 w 80"/>
                    <a:gd name="T31" fmla="*/ 36 h 90"/>
                    <a:gd name="T32" fmla="*/ 4 w 80"/>
                    <a:gd name="T33" fmla="*/ 29 h 90"/>
                    <a:gd name="T34" fmla="*/ 4 w 80"/>
                    <a:gd name="T35" fmla="*/ 28 h 90"/>
                    <a:gd name="T36" fmla="*/ 9 w 80"/>
                    <a:gd name="T37" fmla="*/ 27 h 90"/>
                    <a:gd name="T38" fmla="*/ 16 w 80"/>
                    <a:gd name="T39" fmla="*/ 18 h 90"/>
                    <a:gd name="T40" fmla="*/ 22 w 80"/>
                    <a:gd name="T41" fmla="*/ 10 h 90"/>
                    <a:gd name="T42" fmla="*/ 30 w 80"/>
                    <a:gd name="T43" fmla="*/ 5 h 90"/>
                    <a:gd name="T44" fmla="*/ 39 w 80"/>
                    <a:gd name="T45" fmla="*/ 5 h 90"/>
                    <a:gd name="T46" fmla="*/ 49 w 80"/>
                    <a:gd name="T47" fmla="*/ 0 h 90"/>
                    <a:gd name="T48" fmla="*/ 57 w 80"/>
                    <a:gd name="T49" fmla="*/ 6 h 90"/>
                    <a:gd name="T50" fmla="*/ 63 w 80"/>
                    <a:gd name="T51" fmla="*/ 10 h 90"/>
                    <a:gd name="T52" fmla="*/ 68 w 80"/>
                    <a:gd name="T53" fmla="*/ 20 h 90"/>
                    <a:gd name="T54" fmla="*/ 70 w 80"/>
                    <a:gd name="T55" fmla="*/ 29 h 90"/>
                    <a:gd name="T56" fmla="*/ 70 w 80"/>
                    <a:gd name="T57" fmla="*/ 39 h 90"/>
                    <a:gd name="T58" fmla="*/ 69 w 80"/>
                    <a:gd name="T59" fmla="*/ 47 h 90"/>
                    <a:gd name="T60" fmla="*/ 80 w 80"/>
                    <a:gd name="T61" fmla="*/ 4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90">
                      <a:moveTo>
                        <a:pt x="80" y="43"/>
                      </a:moveTo>
                      <a:cubicBezTo>
                        <a:pt x="79" y="43"/>
                        <a:pt x="77" y="44"/>
                        <a:pt x="77" y="47"/>
                      </a:cubicBezTo>
                      <a:cubicBezTo>
                        <a:pt x="77" y="51"/>
                        <a:pt x="76" y="49"/>
                        <a:pt x="71" y="54"/>
                      </a:cubicBezTo>
                      <a:cubicBezTo>
                        <a:pt x="67" y="59"/>
                        <a:pt x="68" y="59"/>
                        <a:pt x="67" y="62"/>
                      </a:cubicBezTo>
                      <a:cubicBezTo>
                        <a:pt x="66" y="65"/>
                        <a:pt x="66" y="62"/>
                        <a:pt x="61" y="66"/>
                      </a:cubicBezTo>
                      <a:cubicBezTo>
                        <a:pt x="56" y="71"/>
                        <a:pt x="56" y="69"/>
                        <a:pt x="54" y="75"/>
                      </a:cubicBezTo>
                      <a:cubicBezTo>
                        <a:pt x="52" y="81"/>
                        <a:pt x="48" y="84"/>
                        <a:pt x="48" y="86"/>
                      </a:cubicBezTo>
                      <a:cubicBezTo>
                        <a:pt x="48" y="88"/>
                        <a:pt x="47" y="89"/>
                        <a:pt x="46" y="90"/>
                      </a:cubicBezTo>
                      <a:cubicBezTo>
                        <a:pt x="46" y="89"/>
                        <a:pt x="46" y="89"/>
                        <a:pt x="46" y="89"/>
                      </a:cubicBezTo>
                      <a:cubicBezTo>
                        <a:pt x="44" y="84"/>
                        <a:pt x="45" y="89"/>
                        <a:pt x="36" y="81"/>
                      </a:cubicBezTo>
                      <a:cubicBezTo>
                        <a:pt x="26" y="74"/>
                        <a:pt x="30" y="77"/>
                        <a:pt x="25" y="73"/>
                      </a:cubicBezTo>
                      <a:cubicBezTo>
                        <a:pt x="19" y="70"/>
                        <a:pt x="5" y="71"/>
                        <a:pt x="10" y="68"/>
                      </a:cubicBezTo>
                      <a:cubicBezTo>
                        <a:pt x="15" y="65"/>
                        <a:pt x="18" y="66"/>
                        <a:pt x="14" y="62"/>
                      </a:cubicBezTo>
                      <a:cubicBezTo>
                        <a:pt x="11" y="58"/>
                        <a:pt x="8" y="52"/>
                        <a:pt x="4" y="47"/>
                      </a:cubicBezTo>
                      <a:cubicBezTo>
                        <a:pt x="0" y="42"/>
                        <a:pt x="0" y="42"/>
                        <a:pt x="4" y="41"/>
                      </a:cubicBezTo>
                      <a:cubicBezTo>
                        <a:pt x="8" y="40"/>
                        <a:pt x="10" y="40"/>
                        <a:pt x="7" y="36"/>
                      </a:cubicBezTo>
                      <a:cubicBezTo>
                        <a:pt x="4" y="32"/>
                        <a:pt x="3" y="31"/>
                        <a:pt x="4" y="29"/>
                      </a:cubicBezTo>
                      <a:cubicBezTo>
                        <a:pt x="4" y="29"/>
                        <a:pt x="4" y="28"/>
                        <a:pt x="4" y="28"/>
                      </a:cubicBezTo>
                      <a:cubicBezTo>
                        <a:pt x="7" y="28"/>
                        <a:pt x="7" y="30"/>
                        <a:pt x="9" y="27"/>
                      </a:cubicBezTo>
                      <a:cubicBezTo>
                        <a:pt x="12" y="24"/>
                        <a:pt x="14" y="21"/>
                        <a:pt x="16" y="18"/>
                      </a:cubicBezTo>
                      <a:cubicBezTo>
                        <a:pt x="18" y="15"/>
                        <a:pt x="19" y="15"/>
                        <a:pt x="22" y="10"/>
                      </a:cubicBezTo>
                      <a:cubicBezTo>
                        <a:pt x="25" y="5"/>
                        <a:pt x="28" y="4"/>
                        <a:pt x="30" y="5"/>
                      </a:cubicBezTo>
                      <a:cubicBezTo>
                        <a:pt x="33" y="5"/>
                        <a:pt x="33" y="9"/>
                        <a:pt x="39" y="5"/>
                      </a:cubicBezTo>
                      <a:cubicBezTo>
                        <a:pt x="45" y="0"/>
                        <a:pt x="48" y="0"/>
                        <a:pt x="49" y="0"/>
                      </a:cubicBezTo>
                      <a:cubicBezTo>
                        <a:pt x="51" y="1"/>
                        <a:pt x="56" y="2"/>
                        <a:pt x="57" y="6"/>
                      </a:cubicBezTo>
                      <a:cubicBezTo>
                        <a:pt x="59" y="10"/>
                        <a:pt x="63" y="6"/>
                        <a:pt x="63" y="10"/>
                      </a:cubicBezTo>
                      <a:cubicBezTo>
                        <a:pt x="63" y="15"/>
                        <a:pt x="68" y="16"/>
                        <a:pt x="68" y="20"/>
                      </a:cubicBezTo>
                      <a:cubicBezTo>
                        <a:pt x="68" y="23"/>
                        <a:pt x="70" y="23"/>
                        <a:pt x="70" y="29"/>
                      </a:cubicBezTo>
                      <a:cubicBezTo>
                        <a:pt x="70" y="35"/>
                        <a:pt x="73" y="36"/>
                        <a:pt x="70" y="39"/>
                      </a:cubicBezTo>
                      <a:cubicBezTo>
                        <a:pt x="66" y="42"/>
                        <a:pt x="63" y="49"/>
                        <a:pt x="69" y="47"/>
                      </a:cubicBezTo>
                      <a:cubicBezTo>
                        <a:pt x="74" y="46"/>
                        <a:pt x="75" y="41"/>
                        <a:pt x="80" y="4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2" name="Freeform 472">
                  <a:extLst>
                    <a:ext uri="{FF2B5EF4-FFF2-40B4-BE49-F238E27FC236}">
                      <a16:creationId xmlns:a16="http://schemas.microsoft.com/office/drawing/2014/main" id="{19B1F67B-DDBB-409B-A32D-797D2216B308}"/>
                    </a:ext>
                  </a:extLst>
                </p:cNvPr>
                <p:cNvSpPr>
                  <a:spLocks/>
                </p:cNvSpPr>
                <p:nvPr/>
              </p:nvSpPr>
              <p:spPr bwMode="auto">
                <a:xfrm>
                  <a:off x="3868937" y="3869593"/>
                  <a:ext cx="128763" cy="141265"/>
                </a:xfrm>
                <a:custGeom>
                  <a:avLst/>
                  <a:gdLst>
                    <a:gd name="T0" fmla="*/ 102 w 105"/>
                    <a:gd name="T1" fmla="*/ 92 h 115"/>
                    <a:gd name="T2" fmla="*/ 100 w 105"/>
                    <a:gd name="T3" fmla="*/ 104 h 115"/>
                    <a:gd name="T4" fmla="*/ 98 w 105"/>
                    <a:gd name="T5" fmla="*/ 112 h 115"/>
                    <a:gd name="T6" fmla="*/ 100 w 105"/>
                    <a:gd name="T7" fmla="*/ 115 h 115"/>
                    <a:gd name="T8" fmla="*/ 93 w 105"/>
                    <a:gd name="T9" fmla="*/ 115 h 115"/>
                    <a:gd name="T10" fmla="*/ 75 w 105"/>
                    <a:gd name="T11" fmla="*/ 106 h 115"/>
                    <a:gd name="T12" fmla="*/ 56 w 105"/>
                    <a:gd name="T13" fmla="*/ 95 h 115"/>
                    <a:gd name="T14" fmla="*/ 45 w 105"/>
                    <a:gd name="T15" fmla="*/ 83 h 115"/>
                    <a:gd name="T16" fmla="*/ 30 w 105"/>
                    <a:gd name="T17" fmla="*/ 69 h 115"/>
                    <a:gd name="T18" fmla="*/ 16 w 105"/>
                    <a:gd name="T19" fmla="*/ 58 h 115"/>
                    <a:gd name="T20" fmla="*/ 0 w 105"/>
                    <a:gd name="T21" fmla="*/ 48 h 115"/>
                    <a:gd name="T22" fmla="*/ 2 w 105"/>
                    <a:gd name="T23" fmla="*/ 44 h 115"/>
                    <a:gd name="T24" fmla="*/ 8 w 105"/>
                    <a:gd name="T25" fmla="*/ 33 h 115"/>
                    <a:gd name="T26" fmla="*/ 15 w 105"/>
                    <a:gd name="T27" fmla="*/ 24 h 115"/>
                    <a:gd name="T28" fmla="*/ 21 w 105"/>
                    <a:gd name="T29" fmla="*/ 20 h 115"/>
                    <a:gd name="T30" fmla="*/ 25 w 105"/>
                    <a:gd name="T31" fmla="*/ 12 h 115"/>
                    <a:gd name="T32" fmla="*/ 31 w 105"/>
                    <a:gd name="T33" fmla="*/ 5 h 115"/>
                    <a:gd name="T34" fmla="*/ 34 w 105"/>
                    <a:gd name="T35" fmla="*/ 1 h 115"/>
                    <a:gd name="T36" fmla="*/ 37 w 105"/>
                    <a:gd name="T37" fmla="*/ 0 h 115"/>
                    <a:gd name="T38" fmla="*/ 50 w 105"/>
                    <a:gd name="T39" fmla="*/ 5 h 115"/>
                    <a:gd name="T40" fmla="*/ 53 w 105"/>
                    <a:gd name="T41" fmla="*/ 24 h 115"/>
                    <a:gd name="T42" fmla="*/ 52 w 105"/>
                    <a:gd name="T43" fmla="*/ 31 h 115"/>
                    <a:gd name="T44" fmla="*/ 64 w 105"/>
                    <a:gd name="T45" fmla="*/ 35 h 115"/>
                    <a:gd name="T46" fmla="*/ 71 w 105"/>
                    <a:gd name="T47" fmla="*/ 24 h 115"/>
                    <a:gd name="T48" fmla="*/ 75 w 105"/>
                    <a:gd name="T49" fmla="*/ 23 h 115"/>
                    <a:gd name="T50" fmla="*/ 76 w 105"/>
                    <a:gd name="T51" fmla="*/ 29 h 115"/>
                    <a:gd name="T52" fmla="*/ 80 w 105"/>
                    <a:gd name="T53" fmla="*/ 39 h 115"/>
                    <a:gd name="T54" fmla="*/ 77 w 105"/>
                    <a:gd name="T55" fmla="*/ 48 h 115"/>
                    <a:gd name="T56" fmla="*/ 75 w 105"/>
                    <a:gd name="T57" fmla="*/ 58 h 115"/>
                    <a:gd name="T58" fmla="*/ 87 w 105"/>
                    <a:gd name="T59" fmla="*/ 63 h 115"/>
                    <a:gd name="T60" fmla="*/ 92 w 105"/>
                    <a:gd name="T61" fmla="*/ 70 h 115"/>
                    <a:gd name="T62" fmla="*/ 98 w 105"/>
                    <a:gd name="T63" fmla="*/ 73 h 115"/>
                    <a:gd name="T64" fmla="*/ 103 w 105"/>
                    <a:gd name="T65" fmla="*/ 81 h 115"/>
                    <a:gd name="T66" fmla="*/ 102 w 105"/>
                    <a:gd name="T67" fmla="*/ 9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15">
                      <a:moveTo>
                        <a:pt x="102" y="92"/>
                      </a:moveTo>
                      <a:cubicBezTo>
                        <a:pt x="98" y="96"/>
                        <a:pt x="100" y="101"/>
                        <a:pt x="100" y="104"/>
                      </a:cubicBezTo>
                      <a:cubicBezTo>
                        <a:pt x="99" y="107"/>
                        <a:pt x="97" y="112"/>
                        <a:pt x="98" y="112"/>
                      </a:cubicBezTo>
                      <a:cubicBezTo>
                        <a:pt x="98" y="113"/>
                        <a:pt x="99" y="114"/>
                        <a:pt x="100" y="115"/>
                      </a:cubicBezTo>
                      <a:cubicBezTo>
                        <a:pt x="97" y="115"/>
                        <a:pt x="95" y="115"/>
                        <a:pt x="93" y="115"/>
                      </a:cubicBezTo>
                      <a:cubicBezTo>
                        <a:pt x="90" y="115"/>
                        <a:pt x="86" y="113"/>
                        <a:pt x="75" y="106"/>
                      </a:cubicBezTo>
                      <a:cubicBezTo>
                        <a:pt x="63" y="100"/>
                        <a:pt x="59" y="99"/>
                        <a:pt x="56" y="95"/>
                      </a:cubicBezTo>
                      <a:cubicBezTo>
                        <a:pt x="53" y="90"/>
                        <a:pt x="50" y="89"/>
                        <a:pt x="45" y="83"/>
                      </a:cubicBezTo>
                      <a:cubicBezTo>
                        <a:pt x="40" y="77"/>
                        <a:pt x="39" y="77"/>
                        <a:pt x="30" y="69"/>
                      </a:cubicBezTo>
                      <a:cubicBezTo>
                        <a:pt x="22" y="62"/>
                        <a:pt x="21" y="65"/>
                        <a:pt x="16" y="58"/>
                      </a:cubicBezTo>
                      <a:cubicBezTo>
                        <a:pt x="11" y="52"/>
                        <a:pt x="3" y="51"/>
                        <a:pt x="0" y="48"/>
                      </a:cubicBezTo>
                      <a:cubicBezTo>
                        <a:pt x="1" y="47"/>
                        <a:pt x="2" y="46"/>
                        <a:pt x="2" y="44"/>
                      </a:cubicBezTo>
                      <a:cubicBezTo>
                        <a:pt x="2" y="42"/>
                        <a:pt x="6" y="39"/>
                        <a:pt x="8" y="33"/>
                      </a:cubicBezTo>
                      <a:cubicBezTo>
                        <a:pt x="10" y="27"/>
                        <a:pt x="10" y="29"/>
                        <a:pt x="15" y="24"/>
                      </a:cubicBezTo>
                      <a:cubicBezTo>
                        <a:pt x="20" y="20"/>
                        <a:pt x="20" y="23"/>
                        <a:pt x="21" y="20"/>
                      </a:cubicBezTo>
                      <a:cubicBezTo>
                        <a:pt x="22" y="17"/>
                        <a:pt x="21" y="17"/>
                        <a:pt x="25" y="12"/>
                      </a:cubicBezTo>
                      <a:cubicBezTo>
                        <a:pt x="30" y="7"/>
                        <a:pt x="31" y="9"/>
                        <a:pt x="31" y="5"/>
                      </a:cubicBezTo>
                      <a:cubicBezTo>
                        <a:pt x="31" y="2"/>
                        <a:pt x="33" y="1"/>
                        <a:pt x="34" y="1"/>
                      </a:cubicBezTo>
                      <a:cubicBezTo>
                        <a:pt x="35" y="1"/>
                        <a:pt x="36" y="1"/>
                        <a:pt x="37" y="0"/>
                      </a:cubicBezTo>
                      <a:cubicBezTo>
                        <a:pt x="39" y="0"/>
                        <a:pt x="45" y="2"/>
                        <a:pt x="50" y="5"/>
                      </a:cubicBezTo>
                      <a:cubicBezTo>
                        <a:pt x="54" y="9"/>
                        <a:pt x="53" y="17"/>
                        <a:pt x="53" y="24"/>
                      </a:cubicBezTo>
                      <a:cubicBezTo>
                        <a:pt x="53" y="31"/>
                        <a:pt x="49" y="28"/>
                        <a:pt x="52" y="31"/>
                      </a:cubicBezTo>
                      <a:cubicBezTo>
                        <a:pt x="55" y="34"/>
                        <a:pt x="58" y="35"/>
                        <a:pt x="64" y="35"/>
                      </a:cubicBezTo>
                      <a:cubicBezTo>
                        <a:pt x="70" y="35"/>
                        <a:pt x="70" y="30"/>
                        <a:pt x="71" y="24"/>
                      </a:cubicBezTo>
                      <a:cubicBezTo>
                        <a:pt x="71" y="21"/>
                        <a:pt x="73" y="22"/>
                        <a:pt x="75" y="23"/>
                      </a:cubicBezTo>
                      <a:cubicBezTo>
                        <a:pt x="75" y="25"/>
                        <a:pt x="74" y="26"/>
                        <a:pt x="76" y="29"/>
                      </a:cubicBezTo>
                      <a:cubicBezTo>
                        <a:pt x="79" y="33"/>
                        <a:pt x="80" y="36"/>
                        <a:pt x="80" y="39"/>
                      </a:cubicBezTo>
                      <a:cubicBezTo>
                        <a:pt x="79" y="42"/>
                        <a:pt x="80" y="44"/>
                        <a:pt x="77" y="48"/>
                      </a:cubicBezTo>
                      <a:cubicBezTo>
                        <a:pt x="74" y="53"/>
                        <a:pt x="69" y="53"/>
                        <a:pt x="75" y="58"/>
                      </a:cubicBezTo>
                      <a:cubicBezTo>
                        <a:pt x="80" y="63"/>
                        <a:pt x="83" y="61"/>
                        <a:pt x="87" y="63"/>
                      </a:cubicBezTo>
                      <a:cubicBezTo>
                        <a:pt x="92" y="66"/>
                        <a:pt x="92" y="68"/>
                        <a:pt x="92" y="70"/>
                      </a:cubicBezTo>
                      <a:cubicBezTo>
                        <a:pt x="93" y="71"/>
                        <a:pt x="95" y="71"/>
                        <a:pt x="98" y="73"/>
                      </a:cubicBezTo>
                      <a:cubicBezTo>
                        <a:pt x="100" y="76"/>
                        <a:pt x="103" y="77"/>
                        <a:pt x="103" y="81"/>
                      </a:cubicBezTo>
                      <a:cubicBezTo>
                        <a:pt x="102" y="84"/>
                        <a:pt x="105" y="87"/>
                        <a:pt x="102" y="9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3" name="Freeform 473">
                  <a:extLst>
                    <a:ext uri="{FF2B5EF4-FFF2-40B4-BE49-F238E27FC236}">
                      <a16:creationId xmlns:a16="http://schemas.microsoft.com/office/drawing/2014/main" id="{26057605-DA42-44E3-A5CF-8F5FD1D42E40}"/>
                    </a:ext>
                  </a:extLst>
                </p:cNvPr>
                <p:cNvSpPr>
                  <a:spLocks/>
                </p:cNvSpPr>
                <p:nvPr/>
              </p:nvSpPr>
              <p:spPr bwMode="auto">
                <a:xfrm>
                  <a:off x="3952695" y="3792085"/>
                  <a:ext cx="195020" cy="218773"/>
                </a:xfrm>
                <a:custGeom>
                  <a:avLst/>
                  <a:gdLst>
                    <a:gd name="T0" fmla="*/ 152 w 158"/>
                    <a:gd name="T1" fmla="*/ 79 h 178"/>
                    <a:gd name="T2" fmla="*/ 146 w 158"/>
                    <a:gd name="T3" fmla="*/ 96 h 178"/>
                    <a:gd name="T4" fmla="*/ 137 w 158"/>
                    <a:gd name="T5" fmla="*/ 111 h 178"/>
                    <a:gd name="T6" fmla="*/ 142 w 158"/>
                    <a:gd name="T7" fmla="*/ 131 h 178"/>
                    <a:gd name="T8" fmla="*/ 146 w 158"/>
                    <a:gd name="T9" fmla="*/ 144 h 178"/>
                    <a:gd name="T10" fmla="*/ 151 w 158"/>
                    <a:gd name="T11" fmla="*/ 159 h 178"/>
                    <a:gd name="T12" fmla="*/ 115 w 158"/>
                    <a:gd name="T13" fmla="*/ 154 h 178"/>
                    <a:gd name="T14" fmla="*/ 82 w 158"/>
                    <a:gd name="T15" fmla="*/ 160 h 178"/>
                    <a:gd name="T16" fmla="*/ 49 w 158"/>
                    <a:gd name="T17" fmla="*/ 168 h 178"/>
                    <a:gd name="T18" fmla="*/ 31 w 158"/>
                    <a:gd name="T19" fmla="*/ 178 h 178"/>
                    <a:gd name="T20" fmla="*/ 31 w 158"/>
                    <a:gd name="T21" fmla="*/ 167 h 178"/>
                    <a:gd name="T22" fmla="*/ 34 w 158"/>
                    <a:gd name="T23" fmla="*/ 144 h 178"/>
                    <a:gd name="T24" fmla="*/ 23 w 158"/>
                    <a:gd name="T25" fmla="*/ 133 h 178"/>
                    <a:gd name="T26" fmla="*/ 6 w 158"/>
                    <a:gd name="T27" fmla="*/ 121 h 178"/>
                    <a:gd name="T28" fmla="*/ 11 w 158"/>
                    <a:gd name="T29" fmla="*/ 102 h 178"/>
                    <a:gd name="T30" fmla="*/ 6 w 158"/>
                    <a:gd name="T31" fmla="*/ 86 h 178"/>
                    <a:gd name="T32" fmla="*/ 17 w 158"/>
                    <a:gd name="T33" fmla="*/ 78 h 178"/>
                    <a:gd name="T34" fmla="*/ 26 w 158"/>
                    <a:gd name="T35" fmla="*/ 62 h 178"/>
                    <a:gd name="T36" fmla="*/ 23 w 158"/>
                    <a:gd name="T37" fmla="*/ 49 h 178"/>
                    <a:gd name="T38" fmla="*/ 16 w 158"/>
                    <a:gd name="T39" fmla="*/ 31 h 178"/>
                    <a:gd name="T40" fmla="*/ 21 w 158"/>
                    <a:gd name="T41" fmla="*/ 11 h 178"/>
                    <a:gd name="T42" fmla="*/ 35 w 158"/>
                    <a:gd name="T43" fmla="*/ 12 h 178"/>
                    <a:gd name="T44" fmla="*/ 51 w 158"/>
                    <a:gd name="T45" fmla="*/ 6 h 178"/>
                    <a:gd name="T46" fmla="*/ 63 w 158"/>
                    <a:gd name="T47" fmla="*/ 2 h 178"/>
                    <a:gd name="T48" fmla="*/ 78 w 158"/>
                    <a:gd name="T49" fmla="*/ 11 h 178"/>
                    <a:gd name="T50" fmla="*/ 86 w 158"/>
                    <a:gd name="T51" fmla="*/ 13 h 178"/>
                    <a:gd name="T52" fmla="*/ 98 w 158"/>
                    <a:gd name="T53" fmla="*/ 27 h 178"/>
                    <a:gd name="T54" fmla="*/ 116 w 158"/>
                    <a:gd name="T55" fmla="*/ 27 h 178"/>
                    <a:gd name="T56" fmla="*/ 142 w 158"/>
                    <a:gd name="T57" fmla="*/ 26 h 178"/>
                    <a:gd name="T58" fmla="*/ 151 w 158"/>
                    <a:gd name="T59" fmla="*/ 38 h 178"/>
                    <a:gd name="T60" fmla="*/ 151 w 158"/>
                    <a:gd name="T61" fmla="*/ 46 h 178"/>
                    <a:gd name="T62" fmla="*/ 157 w 158"/>
                    <a:gd name="T63" fmla="*/ 6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178">
                      <a:moveTo>
                        <a:pt x="157" y="67"/>
                      </a:moveTo>
                      <a:cubicBezTo>
                        <a:pt x="156" y="71"/>
                        <a:pt x="155" y="75"/>
                        <a:pt x="152" y="79"/>
                      </a:cubicBezTo>
                      <a:cubicBezTo>
                        <a:pt x="148" y="83"/>
                        <a:pt x="147" y="83"/>
                        <a:pt x="147" y="87"/>
                      </a:cubicBezTo>
                      <a:cubicBezTo>
                        <a:pt x="147" y="91"/>
                        <a:pt x="147" y="93"/>
                        <a:pt x="146" y="96"/>
                      </a:cubicBezTo>
                      <a:cubicBezTo>
                        <a:pt x="145" y="99"/>
                        <a:pt x="144" y="100"/>
                        <a:pt x="141" y="103"/>
                      </a:cubicBezTo>
                      <a:cubicBezTo>
                        <a:pt x="138" y="107"/>
                        <a:pt x="135" y="107"/>
                        <a:pt x="137" y="111"/>
                      </a:cubicBezTo>
                      <a:cubicBezTo>
                        <a:pt x="138" y="116"/>
                        <a:pt x="136" y="116"/>
                        <a:pt x="138" y="120"/>
                      </a:cubicBezTo>
                      <a:cubicBezTo>
                        <a:pt x="140" y="125"/>
                        <a:pt x="141" y="128"/>
                        <a:pt x="142" y="131"/>
                      </a:cubicBezTo>
                      <a:cubicBezTo>
                        <a:pt x="143" y="134"/>
                        <a:pt x="142" y="134"/>
                        <a:pt x="145" y="138"/>
                      </a:cubicBezTo>
                      <a:cubicBezTo>
                        <a:pt x="147" y="142"/>
                        <a:pt x="143" y="144"/>
                        <a:pt x="146" y="144"/>
                      </a:cubicBezTo>
                      <a:cubicBezTo>
                        <a:pt x="150" y="145"/>
                        <a:pt x="151" y="146"/>
                        <a:pt x="151" y="148"/>
                      </a:cubicBezTo>
                      <a:cubicBezTo>
                        <a:pt x="151" y="150"/>
                        <a:pt x="151" y="156"/>
                        <a:pt x="151" y="159"/>
                      </a:cubicBezTo>
                      <a:cubicBezTo>
                        <a:pt x="150" y="158"/>
                        <a:pt x="148" y="156"/>
                        <a:pt x="139" y="156"/>
                      </a:cubicBezTo>
                      <a:cubicBezTo>
                        <a:pt x="125" y="156"/>
                        <a:pt x="130" y="154"/>
                        <a:pt x="115" y="154"/>
                      </a:cubicBezTo>
                      <a:cubicBezTo>
                        <a:pt x="101" y="155"/>
                        <a:pt x="103" y="153"/>
                        <a:pt x="95" y="155"/>
                      </a:cubicBezTo>
                      <a:cubicBezTo>
                        <a:pt x="87" y="158"/>
                        <a:pt x="90" y="156"/>
                        <a:pt x="82" y="160"/>
                      </a:cubicBezTo>
                      <a:cubicBezTo>
                        <a:pt x="75" y="163"/>
                        <a:pt x="71" y="164"/>
                        <a:pt x="63" y="166"/>
                      </a:cubicBezTo>
                      <a:cubicBezTo>
                        <a:pt x="56" y="168"/>
                        <a:pt x="51" y="166"/>
                        <a:pt x="49" y="168"/>
                      </a:cubicBezTo>
                      <a:cubicBezTo>
                        <a:pt x="46" y="170"/>
                        <a:pt x="43" y="173"/>
                        <a:pt x="38" y="175"/>
                      </a:cubicBezTo>
                      <a:cubicBezTo>
                        <a:pt x="36" y="177"/>
                        <a:pt x="33" y="178"/>
                        <a:pt x="31" y="178"/>
                      </a:cubicBezTo>
                      <a:cubicBezTo>
                        <a:pt x="30" y="177"/>
                        <a:pt x="29" y="176"/>
                        <a:pt x="29" y="175"/>
                      </a:cubicBezTo>
                      <a:cubicBezTo>
                        <a:pt x="28" y="175"/>
                        <a:pt x="30" y="170"/>
                        <a:pt x="31" y="167"/>
                      </a:cubicBezTo>
                      <a:cubicBezTo>
                        <a:pt x="31" y="164"/>
                        <a:pt x="29" y="159"/>
                        <a:pt x="33" y="155"/>
                      </a:cubicBezTo>
                      <a:cubicBezTo>
                        <a:pt x="36" y="150"/>
                        <a:pt x="33" y="147"/>
                        <a:pt x="34" y="144"/>
                      </a:cubicBezTo>
                      <a:cubicBezTo>
                        <a:pt x="34" y="140"/>
                        <a:pt x="31" y="139"/>
                        <a:pt x="29" y="136"/>
                      </a:cubicBezTo>
                      <a:cubicBezTo>
                        <a:pt x="26" y="134"/>
                        <a:pt x="24" y="134"/>
                        <a:pt x="23" y="133"/>
                      </a:cubicBezTo>
                      <a:cubicBezTo>
                        <a:pt x="23" y="131"/>
                        <a:pt x="23" y="129"/>
                        <a:pt x="18" y="126"/>
                      </a:cubicBezTo>
                      <a:cubicBezTo>
                        <a:pt x="14" y="124"/>
                        <a:pt x="11" y="126"/>
                        <a:pt x="6" y="121"/>
                      </a:cubicBezTo>
                      <a:cubicBezTo>
                        <a:pt x="0" y="116"/>
                        <a:pt x="5" y="116"/>
                        <a:pt x="8" y="111"/>
                      </a:cubicBezTo>
                      <a:cubicBezTo>
                        <a:pt x="11" y="107"/>
                        <a:pt x="10" y="105"/>
                        <a:pt x="11" y="102"/>
                      </a:cubicBezTo>
                      <a:cubicBezTo>
                        <a:pt x="11" y="99"/>
                        <a:pt x="10" y="96"/>
                        <a:pt x="7" y="92"/>
                      </a:cubicBezTo>
                      <a:cubicBezTo>
                        <a:pt x="5" y="89"/>
                        <a:pt x="6" y="88"/>
                        <a:pt x="6" y="86"/>
                      </a:cubicBezTo>
                      <a:cubicBezTo>
                        <a:pt x="9" y="87"/>
                        <a:pt x="11" y="89"/>
                        <a:pt x="13" y="89"/>
                      </a:cubicBezTo>
                      <a:cubicBezTo>
                        <a:pt x="18" y="89"/>
                        <a:pt x="15" y="84"/>
                        <a:pt x="17" y="78"/>
                      </a:cubicBezTo>
                      <a:cubicBezTo>
                        <a:pt x="19" y="72"/>
                        <a:pt x="16" y="74"/>
                        <a:pt x="14" y="70"/>
                      </a:cubicBezTo>
                      <a:cubicBezTo>
                        <a:pt x="12" y="66"/>
                        <a:pt x="19" y="63"/>
                        <a:pt x="26" y="62"/>
                      </a:cubicBezTo>
                      <a:cubicBezTo>
                        <a:pt x="33" y="62"/>
                        <a:pt x="26" y="62"/>
                        <a:pt x="23" y="56"/>
                      </a:cubicBezTo>
                      <a:cubicBezTo>
                        <a:pt x="21" y="50"/>
                        <a:pt x="22" y="51"/>
                        <a:pt x="23" y="49"/>
                      </a:cubicBezTo>
                      <a:cubicBezTo>
                        <a:pt x="24" y="46"/>
                        <a:pt x="23" y="44"/>
                        <a:pt x="23" y="40"/>
                      </a:cubicBezTo>
                      <a:cubicBezTo>
                        <a:pt x="23" y="37"/>
                        <a:pt x="19" y="37"/>
                        <a:pt x="16" y="31"/>
                      </a:cubicBezTo>
                      <a:cubicBezTo>
                        <a:pt x="14" y="25"/>
                        <a:pt x="19" y="21"/>
                        <a:pt x="21" y="18"/>
                      </a:cubicBezTo>
                      <a:cubicBezTo>
                        <a:pt x="23" y="15"/>
                        <a:pt x="24" y="14"/>
                        <a:pt x="21" y="11"/>
                      </a:cubicBezTo>
                      <a:cubicBezTo>
                        <a:pt x="22" y="11"/>
                        <a:pt x="26" y="11"/>
                        <a:pt x="26" y="10"/>
                      </a:cubicBezTo>
                      <a:cubicBezTo>
                        <a:pt x="27" y="8"/>
                        <a:pt x="32" y="9"/>
                        <a:pt x="35" y="12"/>
                      </a:cubicBezTo>
                      <a:cubicBezTo>
                        <a:pt x="37" y="14"/>
                        <a:pt x="41" y="18"/>
                        <a:pt x="44" y="16"/>
                      </a:cubicBezTo>
                      <a:cubicBezTo>
                        <a:pt x="48" y="13"/>
                        <a:pt x="51" y="12"/>
                        <a:pt x="51" y="6"/>
                      </a:cubicBezTo>
                      <a:cubicBezTo>
                        <a:pt x="52" y="1"/>
                        <a:pt x="56" y="4"/>
                        <a:pt x="57" y="5"/>
                      </a:cubicBezTo>
                      <a:cubicBezTo>
                        <a:pt x="59" y="5"/>
                        <a:pt x="61" y="4"/>
                        <a:pt x="63" y="2"/>
                      </a:cubicBezTo>
                      <a:cubicBezTo>
                        <a:pt x="66" y="0"/>
                        <a:pt x="61" y="9"/>
                        <a:pt x="65" y="15"/>
                      </a:cubicBezTo>
                      <a:cubicBezTo>
                        <a:pt x="68" y="21"/>
                        <a:pt x="69" y="12"/>
                        <a:pt x="78" y="11"/>
                      </a:cubicBezTo>
                      <a:cubicBezTo>
                        <a:pt x="80" y="10"/>
                        <a:pt x="81" y="10"/>
                        <a:pt x="82" y="10"/>
                      </a:cubicBezTo>
                      <a:cubicBezTo>
                        <a:pt x="83" y="11"/>
                        <a:pt x="84" y="13"/>
                        <a:pt x="86" y="13"/>
                      </a:cubicBezTo>
                      <a:cubicBezTo>
                        <a:pt x="89" y="14"/>
                        <a:pt x="93" y="12"/>
                        <a:pt x="94" y="17"/>
                      </a:cubicBezTo>
                      <a:cubicBezTo>
                        <a:pt x="95" y="22"/>
                        <a:pt x="93" y="22"/>
                        <a:pt x="98" y="27"/>
                      </a:cubicBezTo>
                      <a:cubicBezTo>
                        <a:pt x="103" y="31"/>
                        <a:pt x="105" y="32"/>
                        <a:pt x="108" y="32"/>
                      </a:cubicBezTo>
                      <a:cubicBezTo>
                        <a:pt x="111" y="32"/>
                        <a:pt x="114" y="29"/>
                        <a:pt x="116" y="27"/>
                      </a:cubicBezTo>
                      <a:cubicBezTo>
                        <a:pt x="118" y="26"/>
                        <a:pt x="117" y="25"/>
                        <a:pt x="123" y="25"/>
                      </a:cubicBezTo>
                      <a:cubicBezTo>
                        <a:pt x="128" y="25"/>
                        <a:pt x="142" y="24"/>
                        <a:pt x="142" y="26"/>
                      </a:cubicBezTo>
                      <a:cubicBezTo>
                        <a:pt x="143" y="28"/>
                        <a:pt x="144" y="32"/>
                        <a:pt x="147" y="35"/>
                      </a:cubicBezTo>
                      <a:cubicBezTo>
                        <a:pt x="148" y="37"/>
                        <a:pt x="150" y="37"/>
                        <a:pt x="151" y="38"/>
                      </a:cubicBezTo>
                      <a:cubicBezTo>
                        <a:pt x="152" y="39"/>
                        <a:pt x="152" y="40"/>
                        <a:pt x="152" y="41"/>
                      </a:cubicBezTo>
                      <a:cubicBezTo>
                        <a:pt x="152" y="44"/>
                        <a:pt x="148" y="41"/>
                        <a:pt x="151" y="46"/>
                      </a:cubicBezTo>
                      <a:cubicBezTo>
                        <a:pt x="154" y="52"/>
                        <a:pt x="155" y="50"/>
                        <a:pt x="156" y="56"/>
                      </a:cubicBezTo>
                      <a:cubicBezTo>
                        <a:pt x="156" y="61"/>
                        <a:pt x="158" y="63"/>
                        <a:pt x="157" y="6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4" name="Freeform 474">
                  <a:extLst>
                    <a:ext uri="{FF2B5EF4-FFF2-40B4-BE49-F238E27FC236}">
                      <a16:creationId xmlns:a16="http://schemas.microsoft.com/office/drawing/2014/main" id="{EC01C75E-06F2-4234-A587-EA098E67EAE0}"/>
                    </a:ext>
                  </a:extLst>
                </p:cNvPr>
                <p:cNvSpPr>
                  <a:spLocks/>
                </p:cNvSpPr>
                <p:nvPr/>
              </p:nvSpPr>
              <p:spPr bwMode="auto">
                <a:xfrm>
                  <a:off x="4118962" y="3778334"/>
                  <a:ext cx="142514" cy="221273"/>
                </a:xfrm>
                <a:custGeom>
                  <a:avLst/>
                  <a:gdLst>
                    <a:gd name="T0" fmla="*/ 114 w 116"/>
                    <a:gd name="T1" fmla="*/ 142 h 180"/>
                    <a:gd name="T2" fmla="*/ 112 w 116"/>
                    <a:gd name="T3" fmla="*/ 144 h 180"/>
                    <a:gd name="T4" fmla="*/ 106 w 116"/>
                    <a:gd name="T5" fmla="*/ 151 h 180"/>
                    <a:gd name="T6" fmla="*/ 91 w 116"/>
                    <a:gd name="T7" fmla="*/ 151 h 180"/>
                    <a:gd name="T8" fmla="*/ 81 w 116"/>
                    <a:gd name="T9" fmla="*/ 156 h 180"/>
                    <a:gd name="T10" fmla="*/ 68 w 116"/>
                    <a:gd name="T11" fmla="*/ 163 h 180"/>
                    <a:gd name="T12" fmla="*/ 58 w 116"/>
                    <a:gd name="T13" fmla="*/ 170 h 180"/>
                    <a:gd name="T14" fmla="*/ 43 w 116"/>
                    <a:gd name="T15" fmla="*/ 173 h 180"/>
                    <a:gd name="T16" fmla="*/ 31 w 116"/>
                    <a:gd name="T17" fmla="*/ 178 h 180"/>
                    <a:gd name="T18" fmla="*/ 19 w 116"/>
                    <a:gd name="T19" fmla="*/ 173 h 180"/>
                    <a:gd name="T20" fmla="*/ 16 w 116"/>
                    <a:gd name="T21" fmla="*/ 170 h 180"/>
                    <a:gd name="T22" fmla="*/ 16 w 116"/>
                    <a:gd name="T23" fmla="*/ 159 h 180"/>
                    <a:gd name="T24" fmla="*/ 11 w 116"/>
                    <a:gd name="T25" fmla="*/ 155 h 180"/>
                    <a:gd name="T26" fmla="*/ 10 w 116"/>
                    <a:gd name="T27" fmla="*/ 149 h 180"/>
                    <a:gd name="T28" fmla="*/ 7 w 116"/>
                    <a:gd name="T29" fmla="*/ 142 h 180"/>
                    <a:gd name="T30" fmla="*/ 3 w 116"/>
                    <a:gd name="T31" fmla="*/ 131 h 180"/>
                    <a:gd name="T32" fmla="*/ 2 w 116"/>
                    <a:gd name="T33" fmla="*/ 122 h 180"/>
                    <a:gd name="T34" fmla="*/ 6 w 116"/>
                    <a:gd name="T35" fmla="*/ 114 h 180"/>
                    <a:gd name="T36" fmla="*/ 11 w 116"/>
                    <a:gd name="T37" fmla="*/ 107 h 180"/>
                    <a:gd name="T38" fmla="*/ 12 w 116"/>
                    <a:gd name="T39" fmla="*/ 98 h 180"/>
                    <a:gd name="T40" fmla="*/ 17 w 116"/>
                    <a:gd name="T41" fmla="*/ 90 h 180"/>
                    <a:gd name="T42" fmla="*/ 22 w 116"/>
                    <a:gd name="T43" fmla="*/ 78 h 180"/>
                    <a:gd name="T44" fmla="*/ 21 w 116"/>
                    <a:gd name="T45" fmla="*/ 67 h 180"/>
                    <a:gd name="T46" fmla="*/ 16 w 116"/>
                    <a:gd name="T47" fmla="*/ 57 h 180"/>
                    <a:gd name="T48" fmla="*/ 17 w 116"/>
                    <a:gd name="T49" fmla="*/ 52 h 180"/>
                    <a:gd name="T50" fmla="*/ 16 w 116"/>
                    <a:gd name="T51" fmla="*/ 49 h 180"/>
                    <a:gd name="T52" fmla="*/ 17 w 116"/>
                    <a:gd name="T53" fmla="*/ 45 h 180"/>
                    <a:gd name="T54" fmla="*/ 15 w 116"/>
                    <a:gd name="T55" fmla="*/ 36 h 180"/>
                    <a:gd name="T56" fmla="*/ 15 w 116"/>
                    <a:gd name="T57" fmla="*/ 25 h 180"/>
                    <a:gd name="T58" fmla="*/ 13 w 116"/>
                    <a:gd name="T59" fmla="*/ 19 h 180"/>
                    <a:gd name="T60" fmla="*/ 11 w 116"/>
                    <a:gd name="T61" fmla="*/ 11 h 180"/>
                    <a:gd name="T62" fmla="*/ 14 w 116"/>
                    <a:gd name="T63" fmla="*/ 5 h 180"/>
                    <a:gd name="T64" fmla="*/ 66 w 116"/>
                    <a:gd name="T65" fmla="*/ 5 h 180"/>
                    <a:gd name="T66" fmla="*/ 69 w 116"/>
                    <a:gd name="T67" fmla="*/ 6 h 180"/>
                    <a:gd name="T68" fmla="*/ 76 w 116"/>
                    <a:gd name="T69" fmla="*/ 2 h 180"/>
                    <a:gd name="T70" fmla="*/ 83 w 116"/>
                    <a:gd name="T71" fmla="*/ 2 h 180"/>
                    <a:gd name="T72" fmla="*/ 83 w 116"/>
                    <a:gd name="T73" fmla="*/ 3 h 180"/>
                    <a:gd name="T74" fmla="*/ 83 w 116"/>
                    <a:gd name="T75" fmla="*/ 7 h 180"/>
                    <a:gd name="T76" fmla="*/ 83 w 116"/>
                    <a:gd name="T77" fmla="*/ 14 h 180"/>
                    <a:gd name="T78" fmla="*/ 91 w 116"/>
                    <a:gd name="T79" fmla="*/ 22 h 180"/>
                    <a:gd name="T80" fmla="*/ 95 w 116"/>
                    <a:gd name="T81" fmla="*/ 31 h 180"/>
                    <a:gd name="T82" fmla="*/ 93 w 116"/>
                    <a:gd name="T83" fmla="*/ 44 h 180"/>
                    <a:gd name="T84" fmla="*/ 94 w 116"/>
                    <a:gd name="T85" fmla="*/ 48 h 180"/>
                    <a:gd name="T86" fmla="*/ 97 w 116"/>
                    <a:gd name="T87" fmla="*/ 54 h 180"/>
                    <a:gd name="T88" fmla="*/ 93 w 116"/>
                    <a:gd name="T89" fmla="*/ 67 h 180"/>
                    <a:gd name="T90" fmla="*/ 98 w 116"/>
                    <a:gd name="T91" fmla="*/ 73 h 180"/>
                    <a:gd name="T92" fmla="*/ 100 w 116"/>
                    <a:gd name="T93" fmla="*/ 84 h 180"/>
                    <a:gd name="T94" fmla="*/ 99 w 116"/>
                    <a:gd name="T95" fmla="*/ 93 h 180"/>
                    <a:gd name="T96" fmla="*/ 97 w 116"/>
                    <a:gd name="T97" fmla="*/ 101 h 180"/>
                    <a:gd name="T98" fmla="*/ 99 w 116"/>
                    <a:gd name="T99" fmla="*/ 109 h 180"/>
                    <a:gd name="T100" fmla="*/ 98 w 116"/>
                    <a:gd name="T101" fmla="*/ 116 h 180"/>
                    <a:gd name="T102" fmla="*/ 97 w 116"/>
                    <a:gd name="T103" fmla="*/ 123 h 180"/>
                    <a:gd name="T104" fmla="*/ 103 w 116"/>
                    <a:gd name="T105" fmla="*/ 132 h 180"/>
                    <a:gd name="T106" fmla="*/ 112 w 116"/>
                    <a:gd name="T107" fmla="*/ 140 h 180"/>
                    <a:gd name="T108" fmla="*/ 114 w 116"/>
                    <a:gd name="T109" fmla="*/ 14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6" h="180">
                      <a:moveTo>
                        <a:pt x="114" y="142"/>
                      </a:moveTo>
                      <a:cubicBezTo>
                        <a:pt x="114" y="142"/>
                        <a:pt x="113" y="143"/>
                        <a:pt x="112" y="144"/>
                      </a:cubicBezTo>
                      <a:cubicBezTo>
                        <a:pt x="108" y="148"/>
                        <a:pt x="116" y="151"/>
                        <a:pt x="106" y="151"/>
                      </a:cubicBezTo>
                      <a:cubicBezTo>
                        <a:pt x="97" y="151"/>
                        <a:pt x="94" y="151"/>
                        <a:pt x="91" y="151"/>
                      </a:cubicBezTo>
                      <a:cubicBezTo>
                        <a:pt x="89" y="151"/>
                        <a:pt x="86" y="153"/>
                        <a:pt x="81" y="156"/>
                      </a:cubicBezTo>
                      <a:cubicBezTo>
                        <a:pt x="77" y="160"/>
                        <a:pt x="72" y="161"/>
                        <a:pt x="68" y="163"/>
                      </a:cubicBezTo>
                      <a:cubicBezTo>
                        <a:pt x="64" y="165"/>
                        <a:pt x="66" y="168"/>
                        <a:pt x="58" y="170"/>
                      </a:cubicBezTo>
                      <a:cubicBezTo>
                        <a:pt x="51" y="171"/>
                        <a:pt x="47" y="168"/>
                        <a:pt x="43" y="173"/>
                      </a:cubicBezTo>
                      <a:cubicBezTo>
                        <a:pt x="39" y="178"/>
                        <a:pt x="34" y="180"/>
                        <a:pt x="31" y="178"/>
                      </a:cubicBezTo>
                      <a:cubicBezTo>
                        <a:pt x="28" y="176"/>
                        <a:pt x="25" y="177"/>
                        <a:pt x="19" y="173"/>
                      </a:cubicBezTo>
                      <a:cubicBezTo>
                        <a:pt x="17" y="172"/>
                        <a:pt x="16" y="171"/>
                        <a:pt x="16" y="170"/>
                      </a:cubicBezTo>
                      <a:cubicBezTo>
                        <a:pt x="16" y="167"/>
                        <a:pt x="16" y="161"/>
                        <a:pt x="16" y="159"/>
                      </a:cubicBezTo>
                      <a:cubicBezTo>
                        <a:pt x="16" y="157"/>
                        <a:pt x="15" y="156"/>
                        <a:pt x="11" y="155"/>
                      </a:cubicBezTo>
                      <a:cubicBezTo>
                        <a:pt x="8" y="155"/>
                        <a:pt x="12" y="153"/>
                        <a:pt x="10" y="149"/>
                      </a:cubicBezTo>
                      <a:cubicBezTo>
                        <a:pt x="7" y="145"/>
                        <a:pt x="8" y="145"/>
                        <a:pt x="7" y="142"/>
                      </a:cubicBezTo>
                      <a:cubicBezTo>
                        <a:pt x="6" y="139"/>
                        <a:pt x="5" y="136"/>
                        <a:pt x="3" y="131"/>
                      </a:cubicBezTo>
                      <a:cubicBezTo>
                        <a:pt x="1" y="127"/>
                        <a:pt x="3" y="127"/>
                        <a:pt x="2" y="122"/>
                      </a:cubicBezTo>
                      <a:cubicBezTo>
                        <a:pt x="0" y="118"/>
                        <a:pt x="3" y="118"/>
                        <a:pt x="6" y="114"/>
                      </a:cubicBezTo>
                      <a:cubicBezTo>
                        <a:pt x="9" y="111"/>
                        <a:pt x="10" y="110"/>
                        <a:pt x="11" y="107"/>
                      </a:cubicBezTo>
                      <a:cubicBezTo>
                        <a:pt x="12" y="104"/>
                        <a:pt x="12" y="102"/>
                        <a:pt x="12" y="98"/>
                      </a:cubicBezTo>
                      <a:cubicBezTo>
                        <a:pt x="12" y="94"/>
                        <a:pt x="13" y="94"/>
                        <a:pt x="17" y="90"/>
                      </a:cubicBezTo>
                      <a:cubicBezTo>
                        <a:pt x="20" y="86"/>
                        <a:pt x="21" y="82"/>
                        <a:pt x="22" y="78"/>
                      </a:cubicBezTo>
                      <a:cubicBezTo>
                        <a:pt x="23" y="74"/>
                        <a:pt x="21" y="72"/>
                        <a:pt x="21" y="67"/>
                      </a:cubicBezTo>
                      <a:cubicBezTo>
                        <a:pt x="20" y="61"/>
                        <a:pt x="19" y="63"/>
                        <a:pt x="16" y="57"/>
                      </a:cubicBezTo>
                      <a:cubicBezTo>
                        <a:pt x="13" y="52"/>
                        <a:pt x="17" y="55"/>
                        <a:pt x="17" y="52"/>
                      </a:cubicBezTo>
                      <a:cubicBezTo>
                        <a:pt x="17" y="51"/>
                        <a:pt x="17" y="50"/>
                        <a:pt x="16" y="49"/>
                      </a:cubicBezTo>
                      <a:cubicBezTo>
                        <a:pt x="17" y="48"/>
                        <a:pt x="17" y="45"/>
                        <a:pt x="17" y="45"/>
                      </a:cubicBezTo>
                      <a:cubicBezTo>
                        <a:pt x="16" y="44"/>
                        <a:pt x="15" y="40"/>
                        <a:pt x="15" y="36"/>
                      </a:cubicBezTo>
                      <a:cubicBezTo>
                        <a:pt x="15" y="32"/>
                        <a:pt x="16" y="26"/>
                        <a:pt x="15" y="25"/>
                      </a:cubicBezTo>
                      <a:cubicBezTo>
                        <a:pt x="13" y="24"/>
                        <a:pt x="14" y="22"/>
                        <a:pt x="13" y="19"/>
                      </a:cubicBezTo>
                      <a:cubicBezTo>
                        <a:pt x="12" y="17"/>
                        <a:pt x="11" y="14"/>
                        <a:pt x="11" y="11"/>
                      </a:cubicBezTo>
                      <a:cubicBezTo>
                        <a:pt x="11" y="9"/>
                        <a:pt x="11" y="5"/>
                        <a:pt x="14" y="5"/>
                      </a:cubicBezTo>
                      <a:cubicBezTo>
                        <a:pt x="17" y="4"/>
                        <a:pt x="65" y="4"/>
                        <a:pt x="66" y="5"/>
                      </a:cubicBezTo>
                      <a:cubicBezTo>
                        <a:pt x="68" y="5"/>
                        <a:pt x="67" y="6"/>
                        <a:pt x="69" y="6"/>
                      </a:cubicBezTo>
                      <a:cubicBezTo>
                        <a:pt x="70" y="6"/>
                        <a:pt x="73" y="4"/>
                        <a:pt x="76" y="2"/>
                      </a:cubicBezTo>
                      <a:cubicBezTo>
                        <a:pt x="79" y="0"/>
                        <a:pt x="83" y="2"/>
                        <a:pt x="83" y="2"/>
                      </a:cubicBezTo>
                      <a:cubicBezTo>
                        <a:pt x="83" y="2"/>
                        <a:pt x="83" y="2"/>
                        <a:pt x="83" y="3"/>
                      </a:cubicBezTo>
                      <a:cubicBezTo>
                        <a:pt x="84" y="3"/>
                        <a:pt x="84" y="5"/>
                        <a:pt x="83" y="7"/>
                      </a:cubicBezTo>
                      <a:cubicBezTo>
                        <a:pt x="82" y="10"/>
                        <a:pt x="79" y="11"/>
                        <a:pt x="83" y="14"/>
                      </a:cubicBezTo>
                      <a:cubicBezTo>
                        <a:pt x="86" y="17"/>
                        <a:pt x="89" y="20"/>
                        <a:pt x="91" y="22"/>
                      </a:cubicBezTo>
                      <a:cubicBezTo>
                        <a:pt x="93" y="24"/>
                        <a:pt x="96" y="26"/>
                        <a:pt x="95" y="31"/>
                      </a:cubicBezTo>
                      <a:cubicBezTo>
                        <a:pt x="93" y="36"/>
                        <a:pt x="93" y="41"/>
                        <a:pt x="93" y="44"/>
                      </a:cubicBezTo>
                      <a:cubicBezTo>
                        <a:pt x="93" y="46"/>
                        <a:pt x="93" y="48"/>
                        <a:pt x="94" y="48"/>
                      </a:cubicBezTo>
                      <a:cubicBezTo>
                        <a:pt x="95" y="49"/>
                        <a:pt x="98" y="49"/>
                        <a:pt x="97" y="54"/>
                      </a:cubicBezTo>
                      <a:cubicBezTo>
                        <a:pt x="97" y="58"/>
                        <a:pt x="94" y="64"/>
                        <a:pt x="93" y="67"/>
                      </a:cubicBezTo>
                      <a:cubicBezTo>
                        <a:pt x="91" y="70"/>
                        <a:pt x="94" y="69"/>
                        <a:pt x="98" y="73"/>
                      </a:cubicBezTo>
                      <a:cubicBezTo>
                        <a:pt x="103" y="78"/>
                        <a:pt x="102" y="81"/>
                        <a:pt x="100" y="84"/>
                      </a:cubicBezTo>
                      <a:cubicBezTo>
                        <a:pt x="99" y="87"/>
                        <a:pt x="99" y="89"/>
                        <a:pt x="99" y="93"/>
                      </a:cubicBezTo>
                      <a:cubicBezTo>
                        <a:pt x="99" y="97"/>
                        <a:pt x="96" y="95"/>
                        <a:pt x="97" y="101"/>
                      </a:cubicBezTo>
                      <a:cubicBezTo>
                        <a:pt x="98" y="107"/>
                        <a:pt x="99" y="105"/>
                        <a:pt x="99" y="109"/>
                      </a:cubicBezTo>
                      <a:cubicBezTo>
                        <a:pt x="99" y="112"/>
                        <a:pt x="100" y="113"/>
                        <a:pt x="98" y="116"/>
                      </a:cubicBezTo>
                      <a:cubicBezTo>
                        <a:pt x="97" y="120"/>
                        <a:pt x="93" y="119"/>
                        <a:pt x="97" y="123"/>
                      </a:cubicBezTo>
                      <a:cubicBezTo>
                        <a:pt x="101" y="128"/>
                        <a:pt x="99" y="129"/>
                        <a:pt x="103" y="132"/>
                      </a:cubicBezTo>
                      <a:cubicBezTo>
                        <a:pt x="107" y="136"/>
                        <a:pt x="109" y="138"/>
                        <a:pt x="112" y="140"/>
                      </a:cubicBezTo>
                      <a:cubicBezTo>
                        <a:pt x="113" y="141"/>
                        <a:pt x="114" y="141"/>
                        <a:pt x="114" y="14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5" name="Freeform 475">
                  <a:extLst>
                    <a:ext uri="{FF2B5EF4-FFF2-40B4-BE49-F238E27FC236}">
                      <a16:creationId xmlns:a16="http://schemas.microsoft.com/office/drawing/2014/main" id="{B925A859-F257-42E0-B2A0-B3A7FE176516}"/>
                    </a:ext>
                  </a:extLst>
                </p:cNvPr>
                <p:cNvSpPr>
                  <a:spLocks/>
                </p:cNvSpPr>
                <p:nvPr/>
              </p:nvSpPr>
              <p:spPr bwMode="auto">
                <a:xfrm>
                  <a:off x="4216472" y="3780835"/>
                  <a:ext cx="60006" cy="171268"/>
                </a:xfrm>
                <a:custGeom>
                  <a:avLst/>
                  <a:gdLst>
                    <a:gd name="T0" fmla="*/ 49 w 49"/>
                    <a:gd name="T1" fmla="*/ 134 h 140"/>
                    <a:gd name="T2" fmla="*/ 47 w 49"/>
                    <a:gd name="T3" fmla="*/ 135 h 140"/>
                    <a:gd name="T4" fmla="*/ 40 w 49"/>
                    <a:gd name="T5" fmla="*/ 137 h 140"/>
                    <a:gd name="T6" fmla="*/ 35 w 49"/>
                    <a:gd name="T7" fmla="*/ 140 h 140"/>
                    <a:gd name="T8" fmla="*/ 33 w 49"/>
                    <a:gd name="T9" fmla="*/ 138 h 140"/>
                    <a:gd name="T10" fmla="*/ 24 w 49"/>
                    <a:gd name="T11" fmla="*/ 130 h 140"/>
                    <a:gd name="T12" fmla="*/ 18 w 49"/>
                    <a:gd name="T13" fmla="*/ 121 h 140"/>
                    <a:gd name="T14" fmla="*/ 19 w 49"/>
                    <a:gd name="T15" fmla="*/ 114 h 140"/>
                    <a:gd name="T16" fmla="*/ 20 w 49"/>
                    <a:gd name="T17" fmla="*/ 107 h 140"/>
                    <a:gd name="T18" fmla="*/ 18 w 49"/>
                    <a:gd name="T19" fmla="*/ 99 h 140"/>
                    <a:gd name="T20" fmla="*/ 20 w 49"/>
                    <a:gd name="T21" fmla="*/ 91 h 140"/>
                    <a:gd name="T22" fmla="*/ 21 w 49"/>
                    <a:gd name="T23" fmla="*/ 82 h 140"/>
                    <a:gd name="T24" fmla="*/ 19 w 49"/>
                    <a:gd name="T25" fmla="*/ 71 h 140"/>
                    <a:gd name="T26" fmla="*/ 14 w 49"/>
                    <a:gd name="T27" fmla="*/ 65 h 140"/>
                    <a:gd name="T28" fmla="*/ 18 w 49"/>
                    <a:gd name="T29" fmla="*/ 52 h 140"/>
                    <a:gd name="T30" fmla="*/ 15 w 49"/>
                    <a:gd name="T31" fmla="*/ 46 h 140"/>
                    <a:gd name="T32" fmla="*/ 14 w 49"/>
                    <a:gd name="T33" fmla="*/ 42 h 140"/>
                    <a:gd name="T34" fmla="*/ 16 w 49"/>
                    <a:gd name="T35" fmla="*/ 29 h 140"/>
                    <a:gd name="T36" fmla="*/ 12 w 49"/>
                    <a:gd name="T37" fmla="*/ 20 h 140"/>
                    <a:gd name="T38" fmla="*/ 4 w 49"/>
                    <a:gd name="T39" fmla="*/ 12 h 140"/>
                    <a:gd name="T40" fmla="*/ 4 w 49"/>
                    <a:gd name="T41" fmla="*/ 5 h 140"/>
                    <a:gd name="T42" fmla="*/ 4 w 49"/>
                    <a:gd name="T43" fmla="*/ 1 h 140"/>
                    <a:gd name="T44" fmla="*/ 10 w 49"/>
                    <a:gd name="T45" fmla="*/ 1 h 140"/>
                    <a:gd name="T46" fmla="*/ 19 w 49"/>
                    <a:gd name="T47" fmla="*/ 3 h 140"/>
                    <a:gd name="T48" fmla="*/ 28 w 49"/>
                    <a:gd name="T49" fmla="*/ 3 h 140"/>
                    <a:gd name="T50" fmla="*/ 28 w 49"/>
                    <a:gd name="T51" fmla="*/ 4 h 140"/>
                    <a:gd name="T52" fmla="*/ 26 w 49"/>
                    <a:gd name="T53" fmla="*/ 10 h 140"/>
                    <a:gd name="T54" fmla="*/ 25 w 49"/>
                    <a:gd name="T55" fmla="*/ 16 h 140"/>
                    <a:gd name="T56" fmla="*/ 30 w 49"/>
                    <a:gd name="T57" fmla="*/ 25 h 140"/>
                    <a:gd name="T58" fmla="*/ 38 w 49"/>
                    <a:gd name="T59" fmla="*/ 30 h 140"/>
                    <a:gd name="T60" fmla="*/ 39 w 49"/>
                    <a:gd name="T61" fmla="*/ 37 h 140"/>
                    <a:gd name="T62" fmla="*/ 40 w 49"/>
                    <a:gd name="T63" fmla="*/ 44 h 140"/>
                    <a:gd name="T64" fmla="*/ 41 w 49"/>
                    <a:gd name="T65" fmla="*/ 49 h 140"/>
                    <a:gd name="T66" fmla="*/ 44 w 49"/>
                    <a:gd name="T67" fmla="*/ 56 h 140"/>
                    <a:gd name="T68" fmla="*/ 45 w 49"/>
                    <a:gd name="T69" fmla="*/ 70 h 140"/>
                    <a:gd name="T70" fmla="*/ 46 w 49"/>
                    <a:gd name="T71" fmla="*/ 116 h 140"/>
                    <a:gd name="T72" fmla="*/ 44 w 49"/>
                    <a:gd name="T73" fmla="*/ 123 h 140"/>
                    <a:gd name="T74" fmla="*/ 49 w 49"/>
                    <a:gd name="T75"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140">
                      <a:moveTo>
                        <a:pt x="49" y="134"/>
                      </a:moveTo>
                      <a:cubicBezTo>
                        <a:pt x="49" y="134"/>
                        <a:pt x="48" y="134"/>
                        <a:pt x="47" y="135"/>
                      </a:cubicBezTo>
                      <a:cubicBezTo>
                        <a:pt x="42" y="136"/>
                        <a:pt x="45" y="133"/>
                        <a:pt x="40" y="137"/>
                      </a:cubicBezTo>
                      <a:cubicBezTo>
                        <a:pt x="37" y="139"/>
                        <a:pt x="36" y="139"/>
                        <a:pt x="35" y="140"/>
                      </a:cubicBezTo>
                      <a:cubicBezTo>
                        <a:pt x="35" y="139"/>
                        <a:pt x="34" y="139"/>
                        <a:pt x="33" y="138"/>
                      </a:cubicBezTo>
                      <a:cubicBezTo>
                        <a:pt x="30" y="136"/>
                        <a:pt x="28" y="134"/>
                        <a:pt x="24" y="130"/>
                      </a:cubicBezTo>
                      <a:cubicBezTo>
                        <a:pt x="20" y="127"/>
                        <a:pt x="22" y="126"/>
                        <a:pt x="18" y="121"/>
                      </a:cubicBezTo>
                      <a:cubicBezTo>
                        <a:pt x="14" y="117"/>
                        <a:pt x="18" y="118"/>
                        <a:pt x="19" y="114"/>
                      </a:cubicBezTo>
                      <a:cubicBezTo>
                        <a:pt x="21" y="111"/>
                        <a:pt x="20" y="110"/>
                        <a:pt x="20" y="107"/>
                      </a:cubicBezTo>
                      <a:cubicBezTo>
                        <a:pt x="20" y="103"/>
                        <a:pt x="19" y="105"/>
                        <a:pt x="18" y="99"/>
                      </a:cubicBezTo>
                      <a:cubicBezTo>
                        <a:pt x="17" y="93"/>
                        <a:pt x="20" y="95"/>
                        <a:pt x="20" y="91"/>
                      </a:cubicBezTo>
                      <a:cubicBezTo>
                        <a:pt x="20" y="87"/>
                        <a:pt x="20" y="85"/>
                        <a:pt x="21" y="82"/>
                      </a:cubicBezTo>
                      <a:cubicBezTo>
                        <a:pt x="23" y="79"/>
                        <a:pt x="24" y="76"/>
                        <a:pt x="19" y="71"/>
                      </a:cubicBezTo>
                      <a:cubicBezTo>
                        <a:pt x="15" y="67"/>
                        <a:pt x="12" y="68"/>
                        <a:pt x="14" y="65"/>
                      </a:cubicBezTo>
                      <a:cubicBezTo>
                        <a:pt x="15" y="62"/>
                        <a:pt x="18" y="56"/>
                        <a:pt x="18" y="52"/>
                      </a:cubicBezTo>
                      <a:cubicBezTo>
                        <a:pt x="19" y="47"/>
                        <a:pt x="16" y="47"/>
                        <a:pt x="15" y="46"/>
                      </a:cubicBezTo>
                      <a:cubicBezTo>
                        <a:pt x="14" y="46"/>
                        <a:pt x="14" y="44"/>
                        <a:pt x="14" y="42"/>
                      </a:cubicBezTo>
                      <a:cubicBezTo>
                        <a:pt x="14" y="39"/>
                        <a:pt x="14" y="34"/>
                        <a:pt x="16" y="29"/>
                      </a:cubicBezTo>
                      <a:cubicBezTo>
                        <a:pt x="17" y="24"/>
                        <a:pt x="14" y="22"/>
                        <a:pt x="12" y="20"/>
                      </a:cubicBezTo>
                      <a:cubicBezTo>
                        <a:pt x="10" y="18"/>
                        <a:pt x="7" y="15"/>
                        <a:pt x="4" y="12"/>
                      </a:cubicBezTo>
                      <a:cubicBezTo>
                        <a:pt x="0" y="9"/>
                        <a:pt x="3" y="8"/>
                        <a:pt x="4" y="5"/>
                      </a:cubicBezTo>
                      <a:cubicBezTo>
                        <a:pt x="5" y="3"/>
                        <a:pt x="5" y="1"/>
                        <a:pt x="4" y="1"/>
                      </a:cubicBezTo>
                      <a:cubicBezTo>
                        <a:pt x="6" y="1"/>
                        <a:pt x="8" y="0"/>
                        <a:pt x="10" y="1"/>
                      </a:cubicBezTo>
                      <a:cubicBezTo>
                        <a:pt x="13" y="2"/>
                        <a:pt x="14" y="2"/>
                        <a:pt x="19" y="3"/>
                      </a:cubicBezTo>
                      <a:cubicBezTo>
                        <a:pt x="23" y="3"/>
                        <a:pt x="27" y="2"/>
                        <a:pt x="28" y="3"/>
                      </a:cubicBezTo>
                      <a:cubicBezTo>
                        <a:pt x="28" y="3"/>
                        <a:pt x="28" y="4"/>
                        <a:pt x="28" y="4"/>
                      </a:cubicBezTo>
                      <a:cubicBezTo>
                        <a:pt x="28" y="6"/>
                        <a:pt x="28" y="8"/>
                        <a:pt x="26" y="10"/>
                      </a:cubicBezTo>
                      <a:cubicBezTo>
                        <a:pt x="25" y="12"/>
                        <a:pt x="25" y="12"/>
                        <a:pt x="25" y="16"/>
                      </a:cubicBezTo>
                      <a:cubicBezTo>
                        <a:pt x="26" y="21"/>
                        <a:pt x="27" y="23"/>
                        <a:pt x="30" y="25"/>
                      </a:cubicBezTo>
                      <a:cubicBezTo>
                        <a:pt x="34" y="28"/>
                        <a:pt x="37" y="27"/>
                        <a:pt x="38" y="30"/>
                      </a:cubicBezTo>
                      <a:cubicBezTo>
                        <a:pt x="38" y="33"/>
                        <a:pt x="39" y="34"/>
                        <a:pt x="39" y="37"/>
                      </a:cubicBezTo>
                      <a:cubicBezTo>
                        <a:pt x="39" y="40"/>
                        <a:pt x="39" y="41"/>
                        <a:pt x="40" y="44"/>
                      </a:cubicBezTo>
                      <a:cubicBezTo>
                        <a:pt x="40" y="46"/>
                        <a:pt x="39" y="46"/>
                        <a:pt x="41" y="49"/>
                      </a:cubicBezTo>
                      <a:cubicBezTo>
                        <a:pt x="43" y="52"/>
                        <a:pt x="43" y="54"/>
                        <a:pt x="44" y="56"/>
                      </a:cubicBezTo>
                      <a:cubicBezTo>
                        <a:pt x="45" y="58"/>
                        <a:pt x="45" y="68"/>
                        <a:pt x="45" y="70"/>
                      </a:cubicBezTo>
                      <a:cubicBezTo>
                        <a:pt x="45" y="72"/>
                        <a:pt x="46" y="116"/>
                        <a:pt x="46" y="116"/>
                      </a:cubicBezTo>
                      <a:cubicBezTo>
                        <a:pt x="46" y="116"/>
                        <a:pt x="42" y="119"/>
                        <a:pt x="44" y="123"/>
                      </a:cubicBezTo>
                      <a:cubicBezTo>
                        <a:pt x="46" y="126"/>
                        <a:pt x="49" y="133"/>
                        <a:pt x="49" y="13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6" name="Freeform 476">
                  <a:extLst>
                    <a:ext uri="{FF2B5EF4-FFF2-40B4-BE49-F238E27FC236}">
                      <a16:creationId xmlns:a16="http://schemas.microsoft.com/office/drawing/2014/main" id="{BA017586-26A5-4FF4-986C-C7FF218E01D7}"/>
                    </a:ext>
                  </a:extLst>
                </p:cNvPr>
                <p:cNvSpPr>
                  <a:spLocks/>
                </p:cNvSpPr>
                <p:nvPr/>
              </p:nvSpPr>
              <p:spPr bwMode="auto">
                <a:xfrm>
                  <a:off x="4246475" y="3734579"/>
                  <a:ext cx="96260" cy="212522"/>
                </a:xfrm>
                <a:custGeom>
                  <a:avLst/>
                  <a:gdLst>
                    <a:gd name="T0" fmla="*/ 70 w 78"/>
                    <a:gd name="T1" fmla="*/ 58 h 173"/>
                    <a:gd name="T2" fmla="*/ 72 w 78"/>
                    <a:gd name="T3" fmla="*/ 67 h 173"/>
                    <a:gd name="T4" fmla="*/ 66 w 78"/>
                    <a:gd name="T5" fmla="*/ 73 h 173"/>
                    <a:gd name="T6" fmla="*/ 59 w 78"/>
                    <a:gd name="T7" fmla="*/ 84 h 173"/>
                    <a:gd name="T8" fmla="*/ 57 w 78"/>
                    <a:gd name="T9" fmla="*/ 92 h 173"/>
                    <a:gd name="T10" fmla="*/ 49 w 78"/>
                    <a:gd name="T11" fmla="*/ 96 h 173"/>
                    <a:gd name="T12" fmla="*/ 49 w 78"/>
                    <a:gd name="T13" fmla="*/ 135 h 173"/>
                    <a:gd name="T14" fmla="*/ 50 w 78"/>
                    <a:gd name="T15" fmla="*/ 147 h 173"/>
                    <a:gd name="T16" fmla="*/ 49 w 78"/>
                    <a:gd name="T17" fmla="*/ 155 h 173"/>
                    <a:gd name="T18" fmla="*/ 49 w 78"/>
                    <a:gd name="T19" fmla="*/ 163 h 173"/>
                    <a:gd name="T20" fmla="*/ 48 w 78"/>
                    <a:gd name="T21" fmla="*/ 168 h 173"/>
                    <a:gd name="T22" fmla="*/ 43 w 78"/>
                    <a:gd name="T23" fmla="*/ 169 h 173"/>
                    <a:gd name="T24" fmla="*/ 24 w 78"/>
                    <a:gd name="T25" fmla="*/ 172 h 173"/>
                    <a:gd name="T26" fmla="*/ 19 w 78"/>
                    <a:gd name="T27" fmla="*/ 161 h 173"/>
                    <a:gd name="T28" fmla="*/ 21 w 78"/>
                    <a:gd name="T29" fmla="*/ 154 h 173"/>
                    <a:gd name="T30" fmla="*/ 20 w 78"/>
                    <a:gd name="T31" fmla="*/ 108 h 173"/>
                    <a:gd name="T32" fmla="*/ 19 w 78"/>
                    <a:gd name="T33" fmla="*/ 94 h 173"/>
                    <a:gd name="T34" fmla="*/ 16 w 78"/>
                    <a:gd name="T35" fmla="*/ 87 h 173"/>
                    <a:gd name="T36" fmla="*/ 15 w 78"/>
                    <a:gd name="T37" fmla="*/ 82 h 173"/>
                    <a:gd name="T38" fmla="*/ 14 w 78"/>
                    <a:gd name="T39" fmla="*/ 75 h 173"/>
                    <a:gd name="T40" fmla="*/ 13 w 78"/>
                    <a:gd name="T41" fmla="*/ 68 h 173"/>
                    <a:gd name="T42" fmla="*/ 5 w 78"/>
                    <a:gd name="T43" fmla="*/ 63 h 173"/>
                    <a:gd name="T44" fmla="*/ 0 w 78"/>
                    <a:gd name="T45" fmla="*/ 54 h 173"/>
                    <a:gd name="T46" fmla="*/ 1 w 78"/>
                    <a:gd name="T47" fmla="*/ 48 h 173"/>
                    <a:gd name="T48" fmla="*/ 3 w 78"/>
                    <a:gd name="T49" fmla="*/ 42 h 173"/>
                    <a:gd name="T50" fmla="*/ 3 w 78"/>
                    <a:gd name="T51" fmla="*/ 41 h 173"/>
                    <a:gd name="T52" fmla="*/ 6 w 78"/>
                    <a:gd name="T53" fmla="*/ 37 h 173"/>
                    <a:gd name="T54" fmla="*/ 11 w 78"/>
                    <a:gd name="T55" fmla="*/ 31 h 173"/>
                    <a:gd name="T56" fmla="*/ 20 w 78"/>
                    <a:gd name="T57" fmla="*/ 28 h 173"/>
                    <a:gd name="T58" fmla="*/ 29 w 78"/>
                    <a:gd name="T59" fmla="*/ 28 h 173"/>
                    <a:gd name="T60" fmla="*/ 35 w 78"/>
                    <a:gd name="T61" fmla="*/ 24 h 173"/>
                    <a:gd name="T62" fmla="*/ 40 w 78"/>
                    <a:gd name="T63" fmla="*/ 16 h 173"/>
                    <a:gd name="T64" fmla="*/ 40 w 78"/>
                    <a:gd name="T65" fmla="*/ 14 h 173"/>
                    <a:gd name="T66" fmla="*/ 40 w 78"/>
                    <a:gd name="T67" fmla="*/ 6 h 173"/>
                    <a:gd name="T68" fmla="*/ 49 w 78"/>
                    <a:gd name="T69" fmla="*/ 2 h 173"/>
                    <a:gd name="T70" fmla="*/ 57 w 78"/>
                    <a:gd name="T71" fmla="*/ 5 h 173"/>
                    <a:gd name="T72" fmla="*/ 68 w 78"/>
                    <a:gd name="T73" fmla="*/ 16 h 173"/>
                    <a:gd name="T74" fmla="*/ 70 w 78"/>
                    <a:gd name="T75" fmla="*/ 19 h 173"/>
                    <a:gd name="T76" fmla="*/ 67 w 78"/>
                    <a:gd name="T77" fmla="*/ 24 h 173"/>
                    <a:gd name="T78" fmla="*/ 74 w 78"/>
                    <a:gd name="T79" fmla="*/ 37 h 173"/>
                    <a:gd name="T80" fmla="*/ 74 w 78"/>
                    <a:gd name="T81" fmla="*/ 49 h 173"/>
                    <a:gd name="T82" fmla="*/ 70 w 78"/>
                    <a:gd name="T83" fmla="*/ 5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 h="173">
                      <a:moveTo>
                        <a:pt x="70" y="58"/>
                      </a:moveTo>
                      <a:cubicBezTo>
                        <a:pt x="69" y="59"/>
                        <a:pt x="70" y="63"/>
                        <a:pt x="72" y="67"/>
                      </a:cubicBezTo>
                      <a:cubicBezTo>
                        <a:pt x="73" y="71"/>
                        <a:pt x="69" y="69"/>
                        <a:pt x="66" y="73"/>
                      </a:cubicBezTo>
                      <a:cubicBezTo>
                        <a:pt x="64" y="77"/>
                        <a:pt x="61" y="81"/>
                        <a:pt x="59" y="84"/>
                      </a:cubicBezTo>
                      <a:cubicBezTo>
                        <a:pt x="57" y="87"/>
                        <a:pt x="58" y="91"/>
                        <a:pt x="57" y="92"/>
                      </a:cubicBezTo>
                      <a:cubicBezTo>
                        <a:pt x="56" y="93"/>
                        <a:pt x="50" y="95"/>
                        <a:pt x="49" y="96"/>
                      </a:cubicBezTo>
                      <a:cubicBezTo>
                        <a:pt x="48" y="97"/>
                        <a:pt x="48" y="132"/>
                        <a:pt x="49" y="135"/>
                      </a:cubicBezTo>
                      <a:cubicBezTo>
                        <a:pt x="49" y="138"/>
                        <a:pt x="53" y="144"/>
                        <a:pt x="50" y="147"/>
                      </a:cubicBezTo>
                      <a:cubicBezTo>
                        <a:pt x="47" y="149"/>
                        <a:pt x="47" y="153"/>
                        <a:pt x="49" y="155"/>
                      </a:cubicBezTo>
                      <a:cubicBezTo>
                        <a:pt x="50" y="157"/>
                        <a:pt x="49" y="162"/>
                        <a:pt x="49" y="163"/>
                      </a:cubicBezTo>
                      <a:cubicBezTo>
                        <a:pt x="48" y="163"/>
                        <a:pt x="48" y="166"/>
                        <a:pt x="48" y="168"/>
                      </a:cubicBezTo>
                      <a:cubicBezTo>
                        <a:pt x="48" y="167"/>
                        <a:pt x="47" y="167"/>
                        <a:pt x="43" y="169"/>
                      </a:cubicBezTo>
                      <a:cubicBezTo>
                        <a:pt x="36" y="173"/>
                        <a:pt x="29" y="172"/>
                        <a:pt x="24" y="172"/>
                      </a:cubicBezTo>
                      <a:cubicBezTo>
                        <a:pt x="24" y="170"/>
                        <a:pt x="21" y="164"/>
                        <a:pt x="19" y="161"/>
                      </a:cubicBezTo>
                      <a:cubicBezTo>
                        <a:pt x="17" y="157"/>
                        <a:pt x="21" y="154"/>
                        <a:pt x="21" y="154"/>
                      </a:cubicBezTo>
                      <a:cubicBezTo>
                        <a:pt x="21" y="154"/>
                        <a:pt x="20" y="110"/>
                        <a:pt x="20" y="108"/>
                      </a:cubicBezTo>
                      <a:cubicBezTo>
                        <a:pt x="20" y="106"/>
                        <a:pt x="20" y="96"/>
                        <a:pt x="19" y="94"/>
                      </a:cubicBezTo>
                      <a:cubicBezTo>
                        <a:pt x="18" y="92"/>
                        <a:pt x="18" y="90"/>
                        <a:pt x="16" y="87"/>
                      </a:cubicBezTo>
                      <a:cubicBezTo>
                        <a:pt x="14" y="84"/>
                        <a:pt x="15" y="84"/>
                        <a:pt x="15" y="82"/>
                      </a:cubicBezTo>
                      <a:cubicBezTo>
                        <a:pt x="14" y="79"/>
                        <a:pt x="14" y="78"/>
                        <a:pt x="14" y="75"/>
                      </a:cubicBezTo>
                      <a:cubicBezTo>
                        <a:pt x="14" y="72"/>
                        <a:pt x="13" y="71"/>
                        <a:pt x="13" y="68"/>
                      </a:cubicBezTo>
                      <a:cubicBezTo>
                        <a:pt x="12" y="65"/>
                        <a:pt x="9" y="66"/>
                        <a:pt x="5" y="63"/>
                      </a:cubicBezTo>
                      <a:cubicBezTo>
                        <a:pt x="2" y="61"/>
                        <a:pt x="1" y="59"/>
                        <a:pt x="0" y="54"/>
                      </a:cubicBezTo>
                      <a:cubicBezTo>
                        <a:pt x="0" y="50"/>
                        <a:pt x="0" y="50"/>
                        <a:pt x="1" y="48"/>
                      </a:cubicBezTo>
                      <a:cubicBezTo>
                        <a:pt x="3" y="46"/>
                        <a:pt x="3" y="44"/>
                        <a:pt x="3" y="42"/>
                      </a:cubicBezTo>
                      <a:cubicBezTo>
                        <a:pt x="3" y="41"/>
                        <a:pt x="3" y="41"/>
                        <a:pt x="3" y="41"/>
                      </a:cubicBezTo>
                      <a:cubicBezTo>
                        <a:pt x="4" y="40"/>
                        <a:pt x="5" y="39"/>
                        <a:pt x="6" y="37"/>
                      </a:cubicBezTo>
                      <a:cubicBezTo>
                        <a:pt x="8" y="32"/>
                        <a:pt x="9" y="33"/>
                        <a:pt x="11" y="31"/>
                      </a:cubicBezTo>
                      <a:cubicBezTo>
                        <a:pt x="14" y="29"/>
                        <a:pt x="16" y="29"/>
                        <a:pt x="20" y="28"/>
                      </a:cubicBezTo>
                      <a:cubicBezTo>
                        <a:pt x="23" y="27"/>
                        <a:pt x="25" y="28"/>
                        <a:pt x="29" y="28"/>
                      </a:cubicBezTo>
                      <a:cubicBezTo>
                        <a:pt x="33" y="28"/>
                        <a:pt x="33" y="25"/>
                        <a:pt x="35" y="24"/>
                      </a:cubicBezTo>
                      <a:cubicBezTo>
                        <a:pt x="37" y="22"/>
                        <a:pt x="39" y="21"/>
                        <a:pt x="40" y="16"/>
                      </a:cubicBezTo>
                      <a:cubicBezTo>
                        <a:pt x="40" y="15"/>
                        <a:pt x="40" y="14"/>
                        <a:pt x="40" y="14"/>
                      </a:cubicBezTo>
                      <a:cubicBezTo>
                        <a:pt x="40" y="11"/>
                        <a:pt x="40" y="11"/>
                        <a:pt x="40" y="6"/>
                      </a:cubicBezTo>
                      <a:cubicBezTo>
                        <a:pt x="40" y="0"/>
                        <a:pt x="44" y="4"/>
                        <a:pt x="49" y="2"/>
                      </a:cubicBezTo>
                      <a:cubicBezTo>
                        <a:pt x="53" y="0"/>
                        <a:pt x="51" y="2"/>
                        <a:pt x="57" y="5"/>
                      </a:cubicBezTo>
                      <a:cubicBezTo>
                        <a:pt x="62" y="8"/>
                        <a:pt x="63" y="14"/>
                        <a:pt x="68" y="16"/>
                      </a:cubicBezTo>
                      <a:cubicBezTo>
                        <a:pt x="69" y="17"/>
                        <a:pt x="70" y="18"/>
                        <a:pt x="70" y="19"/>
                      </a:cubicBezTo>
                      <a:cubicBezTo>
                        <a:pt x="71" y="20"/>
                        <a:pt x="69" y="22"/>
                        <a:pt x="67" y="24"/>
                      </a:cubicBezTo>
                      <a:cubicBezTo>
                        <a:pt x="63" y="27"/>
                        <a:pt x="71" y="34"/>
                        <a:pt x="74" y="37"/>
                      </a:cubicBezTo>
                      <a:cubicBezTo>
                        <a:pt x="78" y="40"/>
                        <a:pt x="74" y="47"/>
                        <a:pt x="74" y="49"/>
                      </a:cubicBezTo>
                      <a:cubicBezTo>
                        <a:pt x="75" y="51"/>
                        <a:pt x="72" y="57"/>
                        <a:pt x="70" y="5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7" name="Freeform 477">
                  <a:extLst>
                    <a:ext uri="{FF2B5EF4-FFF2-40B4-BE49-F238E27FC236}">
                      <a16:creationId xmlns:a16="http://schemas.microsoft.com/office/drawing/2014/main" id="{BA8D538E-9177-455B-84BA-C6F7E72D8AFC}"/>
                    </a:ext>
                  </a:extLst>
                </p:cNvPr>
                <p:cNvSpPr>
                  <a:spLocks/>
                </p:cNvSpPr>
                <p:nvPr/>
              </p:nvSpPr>
              <p:spPr bwMode="auto">
                <a:xfrm>
                  <a:off x="4385239" y="4165873"/>
                  <a:ext cx="41255" cy="40004"/>
                </a:xfrm>
                <a:custGeom>
                  <a:avLst/>
                  <a:gdLst>
                    <a:gd name="T0" fmla="*/ 22 w 34"/>
                    <a:gd name="T1" fmla="*/ 2 h 32"/>
                    <a:gd name="T2" fmla="*/ 33 w 34"/>
                    <a:gd name="T3" fmla="*/ 11 h 32"/>
                    <a:gd name="T4" fmla="*/ 28 w 34"/>
                    <a:gd name="T5" fmla="*/ 25 h 32"/>
                    <a:gd name="T6" fmla="*/ 11 w 34"/>
                    <a:gd name="T7" fmla="*/ 32 h 32"/>
                    <a:gd name="T8" fmla="*/ 1 w 34"/>
                    <a:gd name="T9" fmla="*/ 26 h 32"/>
                    <a:gd name="T10" fmla="*/ 1 w 34"/>
                    <a:gd name="T11" fmla="*/ 6 h 32"/>
                    <a:gd name="T12" fmla="*/ 22 w 34"/>
                    <a:gd name="T13" fmla="*/ 2 h 32"/>
                  </a:gdLst>
                  <a:ahLst/>
                  <a:cxnLst>
                    <a:cxn ang="0">
                      <a:pos x="T0" y="T1"/>
                    </a:cxn>
                    <a:cxn ang="0">
                      <a:pos x="T2" y="T3"/>
                    </a:cxn>
                    <a:cxn ang="0">
                      <a:pos x="T4" y="T5"/>
                    </a:cxn>
                    <a:cxn ang="0">
                      <a:pos x="T6" y="T7"/>
                    </a:cxn>
                    <a:cxn ang="0">
                      <a:pos x="T8" y="T9"/>
                    </a:cxn>
                    <a:cxn ang="0">
                      <a:pos x="T10" y="T11"/>
                    </a:cxn>
                    <a:cxn ang="0">
                      <a:pos x="T12" y="T13"/>
                    </a:cxn>
                  </a:cxnLst>
                  <a:rect l="0" t="0" r="r" b="b"/>
                  <a:pathLst>
                    <a:path w="34" h="32">
                      <a:moveTo>
                        <a:pt x="22" y="2"/>
                      </a:moveTo>
                      <a:cubicBezTo>
                        <a:pt x="28" y="5"/>
                        <a:pt x="31" y="7"/>
                        <a:pt x="33" y="11"/>
                      </a:cubicBezTo>
                      <a:cubicBezTo>
                        <a:pt x="34" y="15"/>
                        <a:pt x="31" y="22"/>
                        <a:pt x="28" y="25"/>
                      </a:cubicBezTo>
                      <a:cubicBezTo>
                        <a:pt x="25" y="27"/>
                        <a:pt x="19" y="32"/>
                        <a:pt x="11" y="32"/>
                      </a:cubicBezTo>
                      <a:cubicBezTo>
                        <a:pt x="4" y="31"/>
                        <a:pt x="1" y="32"/>
                        <a:pt x="1" y="26"/>
                      </a:cubicBezTo>
                      <a:cubicBezTo>
                        <a:pt x="2" y="20"/>
                        <a:pt x="0" y="8"/>
                        <a:pt x="1" y="6"/>
                      </a:cubicBezTo>
                      <a:cubicBezTo>
                        <a:pt x="3" y="4"/>
                        <a:pt x="20" y="0"/>
                        <a:pt x="22" y="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8" name="Freeform 478">
                  <a:extLst>
                    <a:ext uri="{FF2B5EF4-FFF2-40B4-BE49-F238E27FC236}">
                      <a16:creationId xmlns:a16="http://schemas.microsoft.com/office/drawing/2014/main" id="{4832B2A0-5D09-42E4-B4CF-FE4291349A0A}"/>
                    </a:ext>
                  </a:extLst>
                </p:cNvPr>
                <p:cNvSpPr>
                  <a:spLocks/>
                </p:cNvSpPr>
                <p:nvPr/>
              </p:nvSpPr>
              <p:spPr bwMode="auto">
                <a:xfrm>
                  <a:off x="3447644" y="3564562"/>
                  <a:ext cx="25003" cy="25003"/>
                </a:xfrm>
                <a:custGeom>
                  <a:avLst/>
                  <a:gdLst>
                    <a:gd name="T0" fmla="*/ 9 w 21"/>
                    <a:gd name="T1" fmla="*/ 5 h 20"/>
                    <a:gd name="T2" fmla="*/ 5 w 21"/>
                    <a:gd name="T3" fmla="*/ 13 h 20"/>
                    <a:gd name="T4" fmla="*/ 13 w 21"/>
                    <a:gd name="T5" fmla="*/ 16 h 20"/>
                    <a:gd name="T6" fmla="*/ 20 w 21"/>
                    <a:gd name="T7" fmla="*/ 16 h 20"/>
                    <a:gd name="T8" fmla="*/ 17 w 21"/>
                    <a:gd name="T9" fmla="*/ 7 h 20"/>
                    <a:gd name="T10" fmla="*/ 12 w 21"/>
                    <a:gd name="T11" fmla="*/ 2 h 20"/>
                    <a:gd name="T12" fmla="*/ 9 w 21"/>
                    <a:gd name="T13" fmla="*/ 5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9" y="5"/>
                      </a:moveTo>
                      <a:cubicBezTo>
                        <a:pt x="6" y="9"/>
                        <a:pt x="0" y="10"/>
                        <a:pt x="5" y="13"/>
                      </a:cubicBezTo>
                      <a:cubicBezTo>
                        <a:pt x="11" y="16"/>
                        <a:pt x="9" y="12"/>
                        <a:pt x="13" y="16"/>
                      </a:cubicBezTo>
                      <a:cubicBezTo>
                        <a:pt x="17" y="19"/>
                        <a:pt x="21" y="20"/>
                        <a:pt x="20" y="16"/>
                      </a:cubicBezTo>
                      <a:cubicBezTo>
                        <a:pt x="19" y="12"/>
                        <a:pt x="17" y="11"/>
                        <a:pt x="17" y="7"/>
                      </a:cubicBezTo>
                      <a:cubicBezTo>
                        <a:pt x="17" y="3"/>
                        <a:pt x="12" y="2"/>
                        <a:pt x="12" y="2"/>
                      </a:cubicBezTo>
                      <a:cubicBezTo>
                        <a:pt x="12" y="2"/>
                        <a:pt x="7" y="0"/>
                        <a:pt x="9" y="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9" name="Freeform 479">
                  <a:extLst>
                    <a:ext uri="{FF2B5EF4-FFF2-40B4-BE49-F238E27FC236}">
                      <a16:creationId xmlns:a16="http://schemas.microsoft.com/office/drawing/2014/main" id="{4B71BBBC-DCBC-4CED-9336-9FCA104E64DA}"/>
                    </a:ext>
                  </a:extLst>
                </p:cNvPr>
                <p:cNvSpPr>
                  <a:spLocks/>
                </p:cNvSpPr>
                <p:nvPr/>
              </p:nvSpPr>
              <p:spPr bwMode="auto">
                <a:xfrm>
                  <a:off x="3521402" y="3598316"/>
                  <a:ext cx="20002" cy="20002"/>
                </a:xfrm>
                <a:custGeom>
                  <a:avLst/>
                  <a:gdLst>
                    <a:gd name="T0" fmla="*/ 4 w 16"/>
                    <a:gd name="T1" fmla="*/ 4 h 16"/>
                    <a:gd name="T2" fmla="*/ 3 w 16"/>
                    <a:gd name="T3" fmla="*/ 10 h 16"/>
                    <a:gd name="T4" fmla="*/ 12 w 16"/>
                    <a:gd name="T5" fmla="*/ 12 h 16"/>
                    <a:gd name="T6" fmla="*/ 12 w 16"/>
                    <a:gd name="T7" fmla="*/ 3 h 16"/>
                    <a:gd name="T8" fmla="*/ 4 w 16"/>
                    <a:gd name="T9" fmla="*/ 4 h 16"/>
                  </a:gdLst>
                  <a:ahLst/>
                  <a:cxnLst>
                    <a:cxn ang="0">
                      <a:pos x="T0" y="T1"/>
                    </a:cxn>
                    <a:cxn ang="0">
                      <a:pos x="T2" y="T3"/>
                    </a:cxn>
                    <a:cxn ang="0">
                      <a:pos x="T4" y="T5"/>
                    </a:cxn>
                    <a:cxn ang="0">
                      <a:pos x="T6" y="T7"/>
                    </a:cxn>
                    <a:cxn ang="0">
                      <a:pos x="T8" y="T9"/>
                    </a:cxn>
                  </a:cxnLst>
                  <a:rect l="0" t="0" r="r" b="b"/>
                  <a:pathLst>
                    <a:path w="16" h="16">
                      <a:moveTo>
                        <a:pt x="4" y="4"/>
                      </a:moveTo>
                      <a:cubicBezTo>
                        <a:pt x="5" y="8"/>
                        <a:pt x="0" y="6"/>
                        <a:pt x="3" y="10"/>
                      </a:cubicBezTo>
                      <a:cubicBezTo>
                        <a:pt x="6" y="15"/>
                        <a:pt x="9" y="16"/>
                        <a:pt x="12" y="12"/>
                      </a:cubicBezTo>
                      <a:cubicBezTo>
                        <a:pt x="14" y="9"/>
                        <a:pt x="16" y="6"/>
                        <a:pt x="12" y="3"/>
                      </a:cubicBezTo>
                      <a:cubicBezTo>
                        <a:pt x="7" y="0"/>
                        <a:pt x="5" y="3"/>
                        <a:pt x="4"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0" name="Freeform 480">
                  <a:extLst>
                    <a:ext uri="{FF2B5EF4-FFF2-40B4-BE49-F238E27FC236}">
                      <a16:creationId xmlns:a16="http://schemas.microsoft.com/office/drawing/2014/main" id="{2AEF8BFD-3F22-4217-8664-30BFF32CCF60}"/>
                    </a:ext>
                  </a:extLst>
                </p:cNvPr>
                <p:cNvSpPr>
                  <a:spLocks/>
                </p:cNvSpPr>
                <p:nvPr/>
              </p:nvSpPr>
              <p:spPr bwMode="auto">
                <a:xfrm>
                  <a:off x="3498899" y="3630819"/>
                  <a:ext cx="15002" cy="28753"/>
                </a:xfrm>
                <a:custGeom>
                  <a:avLst/>
                  <a:gdLst>
                    <a:gd name="T0" fmla="*/ 2 w 12"/>
                    <a:gd name="T1" fmla="*/ 5 h 23"/>
                    <a:gd name="T2" fmla="*/ 2 w 12"/>
                    <a:gd name="T3" fmla="*/ 13 h 23"/>
                    <a:gd name="T4" fmla="*/ 8 w 12"/>
                    <a:gd name="T5" fmla="*/ 18 h 23"/>
                    <a:gd name="T6" fmla="*/ 9 w 12"/>
                    <a:gd name="T7" fmla="*/ 7 h 23"/>
                    <a:gd name="T8" fmla="*/ 4 w 12"/>
                    <a:gd name="T9" fmla="*/ 1 h 23"/>
                    <a:gd name="T10" fmla="*/ 2 w 12"/>
                    <a:gd name="T11" fmla="*/ 5 h 23"/>
                  </a:gdLst>
                  <a:ahLst/>
                  <a:cxnLst>
                    <a:cxn ang="0">
                      <a:pos x="T0" y="T1"/>
                    </a:cxn>
                    <a:cxn ang="0">
                      <a:pos x="T2" y="T3"/>
                    </a:cxn>
                    <a:cxn ang="0">
                      <a:pos x="T4" y="T5"/>
                    </a:cxn>
                    <a:cxn ang="0">
                      <a:pos x="T6" y="T7"/>
                    </a:cxn>
                    <a:cxn ang="0">
                      <a:pos x="T8" y="T9"/>
                    </a:cxn>
                    <a:cxn ang="0">
                      <a:pos x="T10" y="T11"/>
                    </a:cxn>
                  </a:cxnLst>
                  <a:rect l="0" t="0" r="r" b="b"/>
                  <a:pathLst>
                    <a:path w="12" h="23">
                      <a:moveTo>
                        <a:pt x="2" y="5"/>
                      </a:moveTo>
                      <a:cubicBezTo>
                        <a:pt x="3" y="8"/>
                        <a:pt x="1" y="9"/>
                        <a:pt x="2" y="13"/>
                      </a:cubicBezTo>
                      <a:cubicBezTo>
                        <a:pt x="4" y="17"/>
                        <a:pt x="6" y="23"/>
                        <a:pt x="8" y="18"/>
                      </a:cubicBezTo>
                      <a:cubicBezTo>
                        <a:pt x="10" y="13"/>
                        <a:pt x="12" y="11"/>
                        <a:pt x="9" y="7"/>
                      </a:cubicBezTo>
                      <a:cubicBezTo>
                        <a:pt x="7" y="3"/>
                        <a:pt x="5" y="1"/>
                        <a:pt x="4" y="1"/>
                      </a:cubicBezTo>
                      <a:cubicBezTo>
                        <a:pt x="2" y="0"/>
                        <a:pt x="0" y="4"/>
                        <a:pt x="2" y="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1" name="Freeform 481">
                  <a:extLst>
                    <a:ext uri="{FF2B5EF4-FFF2-40B4-BE49-F238E27FC236}">
                      <a16:creationId xmlns:a16="http://schemas.microsoft.com/office/drawing/2014/main" id="{9CBA42E0-8E58-48D7-B6FA-B159AB473E70}"/>
                    </a:ext>
                  </a:extLst>
                </p:cNvPr>
                <p:cNvSpPr>
                  <a:spLocks/>
                </p:cNvSpPr>
                <p:nvPr/>
              </p:nvSpPr>
              <p:spPr bwMode="auto">
                <a:xfrm>
                  <a:off x="3473897" y="3638320"/>
                  <a:ext cx="12501" cy="23753"/>
                </a:xfrm>
                <a:custGeom>
                  <a:avLst/>
                  <a:gdLst>
                    <a:gd name="T0" fmla="*/ 3 w 10"/>
                    <a:gd name="T1" fmla="*/ 4 h 19"/>
                    <a:gd name="T2" fmla="*/ 4 w 10"/>
                    <a:gd name="T3" fmla="*/ 14 h 19"/>
                    <a:gd name="T4" fmla="*/ 10 w 10"/>
                    <a:gd name="T5" fmla="*/ 14 h 19"/>
                    <a:gd name="T6" fmla="*/ 6 w 10"/>
                    <a:gd name="T7" fmla="*/ 2 h 19"/>
                    <a:gd name="T8" fmla="*/ 3 w 10"/>
                    <a:gd name="T9" fmla="*/ 4 h 19"/>
                  </a:gdLst>
                  <a:ahLst/>
                  <a:cxnLst>
                    <a:cxn ang="0">
                      <a:pos x="T0" y="T1"/>
                    </a:cxn>
                    <a:cxn ang="0">
                      <a:pos x="T2" y="T3"/>
                    </a:cxn>
                    <a:cxn ang="0">
                      <a:pos x="T4" y="T5"/>
                    </a:cxn>
                    <a:cxn ang="0">
                      <a:pos x="T6" y="T7"/>
                    </a:cxn>
                    <a:cxn ang="0">
                      <a:pos x="T8" y="T9"/>
                    </a:cxn>
                  </a:cxnLst>
                  <a:rect l="0" t="0" r="r" b="b"/>
                  <a:pathLst>
                    <a:path w="10" h="19">
                      <a:moveTo>
                        <a:pt x="3" y="4"/>
                      </a:moveTo>
                      <a:cubicBezTo>
                        <a:pt x="6" y="9"/>
                        <a:pt x="2" y="12"/>
                        <a:pt x="4" y="14"/>
                      </a:cubicBezTo>
                      <a:cubicBezTo>
                        <a:pt x="6" y="15"/>
                        <a:pt x="10" y="19"/>
                        <a:pt x="10" y="14"/>
                      </a:cubicBezTo>
                      <a:cubicBezTo>
                        <a:pt x="10" y="8"/>
                        <a:pt x="8" y="4"/>
                        <a:pt x="6" y="2"/>
                      </a:cubicBezTo>
                      <a:cubicBezTo>
                        <a:pt x="5" y="0"/>
                        <a:pt x="0" y="0"/>
                        <a:pt x="3"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2" name="Freeform 482">
                  <a:extLst>
                    <a:ext uri="{FF2B5EF4-FFF2-40B4-BE49-F238E27FC236}">
                      <a16:creationId xmlns:a16="http://schemas.microsoft.com/office/drawing/2014/main" id="{29C52679-845B-4642-85A6-090A97206475}"/>
                    </a:ext>
                  </a:extLst>
                </p:cNvPr>
                <p:cNvSpPr>
                  <a:spLocks/>
                </p:cNvSpPr>
                <p:nvPr/>
              </p:nvSpPr>
              <p:spPr bwMode="auto">
                <a:xfrm>
                  <a:off x="3480147" y="3583315"/>
                  <a:ext cx="16252" cy="18752"/>
                </a:xfrm>
                <a:custGeom>
                  <a:avLst/>
                  <a:gdLst>
                    <a:gd name="T0" fmla="*/ 10 w 13"/>
                    <a:gd name="T1" fmla="*/ 6 h 16"/>
                    <a:gd name="T2" fmla="*/ 1 w 13"/>
                    <a:gd name="T3" fmla="*/ 6 h 16"/>
                    <a:gd name="T4" fmla="*/ 5 w 13"/>
                    <a:gd name="T5" fmla="*/ 14 h 16"/>
                    <a:gd name="T6" fmla="*/ 13 w 13"/>
                    <a:gd name="T7" fmla="*/ 12 h 16"/>
                    <a:gd name="T8" fmla="*/ 10 w 13"/>
                    <a:gd name="T9" fmla="*/ 6 h 16"/>
                  </a:gdLst>
                  <a:ahLst/>
                  <a:cxnLst>
                    <a:cxn ang="0">
                      <a:pos x="T0" y="T1"/>
                    </a:cxn>
                    <a:cxn ang="0">
                      <a:pos x="T2" y="T3"/>
                    </a:cxn>
                    <a:cxn ang="0">
                      <a:pos x="T4" y="T5"/>
                    </a:cxn>
                    <a:cxn ang="0">
                      <a:pos x="T6" y="T7"/>
                    </a:cxn>
                    <a:cxn ang="0">
                      <a:pos x="T8" y="T9"/>
                    </a:cxn>
                  </a:cxnLst>
                  <a:rect l="0" t="0" r="r" b="b"/>
                  <a:pathLst>
                    <a:path w="13" h="16">
                      <a:moveTo>
                        <a:pt x="10" y="6"/>
                      </a:moveTo>
                      <a:cubicBezTo>
                        <a:pt x="5" y="5"/>
                        <a:pt x="0" y="0"/>
                        <a:pt x="1" y="6"/>
                      </a:cubicBezTo>
                      <a:cubicBezTo>
                        <a:pt x="2" y="13"/>
                        <a:pt x="2" y="14"/>
                        <a:pt x="5" y="14"/>
                      </a:cubicBezTo>
                      <a:cubicBezTo>
                        <a:pt x="9" y="14"/>
                        <a:pt x="12" y="16"/>
                        <a:pt x="13" y="12"/>
                      </a:cubicBezTo>
                      <a:cubicBezTo>
                        <a:pt x="13" y="8"/>
                        <a:pt x="11" y="10"/>
                        <a:pt x="10" y="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3" name="Freeform 483">
                  <a:extLst>
                    <a:ext uri="{FF2B5EF4-FFF2-40B4-BE49-F238E27FC236}">
                      <a16:creationId xmlns:a16="http://schemas.microsoft.com/office/drawing/2014/main" id="{1F22584C-B8FD-48CE-B1A2-F9BB93150EC3}"/>
                    </a:ext>
                  </a:extLst>
                </p:cNvPr>
                <p:cNvSpPr>
                  <a:spLocks/>
                </p:cNvSpPr>
                <p:nvPr/>
              </p:nvSpPr>
              <p:spPr bwMode="auto">
                <a:xfrm>
                  <a:off x="3518901" y="3630819"/>
                  <a:ext cx="13752" cy="20002"/>
                </a:xfrm>
                <a:custGeom>
                  <a:avLst/>
                  <a:gdLst>
                    <a:gd name="T0" fmla="*/ 1 w 12"/>
                    <a:gd name="T1" fmla="*/ 5 h 16"/>
                    <a:gd name="T2" fmla="*/ 5 w 12"/>
                    <a:gd name="T3" fmla="*/ 15 h 16"/>
                    <a:gd name="T4" fmla="*/ 10 w 12"/>
                    <a:gd name="T5" fmla="*/ 10 h 16"/>
                    <a:gd name="T6" fmla="*/ 5 w 12"/>
                    <a:gd name="T7" fmla="*/ 4 h 16"/>
                    <a:gd name="T8" fmla="*/ 1 w 12"/>
                    <a:gd name="T9" fmla="*/ 5 h 16"/>
                  </a:gdLst>
                  <a:ahLst/>
                  <a:cxnLst>
                    <a:cxn ang="0">
                      <a:pos x="T0" y="T1"/>
                    </a:cxn>
                    <a:cxn ang="0">
                      <a:pos x="T2" y="T3"/>
                    </a:cxn>
                    <a:cxn ang="0">
                      <a:pos x="T4" y="T5"/>
                    </a:cxn>
                    <a:cxn ang="0">
                      <a:pos x="T6" y="T7"/>
                    </a:cxn>
                    <a:cxn ang="0">
                      <a:pos x="T8" y="T9"/>
                    </a:cxn>
                  </a:cxnLst>
                  <a:rect l="0" t="0" r="r" b="b"/>
                  <a:pathLst>
                    <a:path w="12" h="16">
                      <a:moveTo>
                        <a:pt x="1" y="5"/>
                      </a:moveTo>
                      <a:cubicBezTo>
                        <a:pt x="1" y="9"/>
                        <a:pt x="2" y="14"/>
                        <a:pt x="5" y="15"/>
                      </a:cubicBezTo>
                      <a:cubicBezTo>
                        <a:pt x="8" y="16"/>
                        <a:pt x="12" y="13"/>
                        <a:pt x="10" y="10"/>
                      </a:cubicBezTo>
                      <a:cubicBezTo>
                        <a:pt x="8" y="7"/>
                        <a:pt x="10" y="8"/>
                        <a:pt x="5" y="4"/>
                      </a:cubicBezTo>
                      <a:cubicBezTo>
                        <a:pt x="0" y="0"/>
                        <a:pt x="4" y="1"/>
                        <a:pt x="1" y="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4" name="Freeform 484">
                  <a:extLst>
                    <a:ext uri="{FF2B5EF4-FFF2-40B4-BE49-F238E27FC236}">
                      <a16:creationId xmlns:a16="http://schemas.microsoft.com/office/drawing/2014/main" id="{A4460CAB-71C3-4219-80B2-CA5424DAF7F7}"/>
                    </a:ext>
                  </a:extLst>
                </p:cNvPr>
                <p:cNvSpPr>
                  <a:spLocks/>
                </p:cNvSpPr>
                <p:nvPr/>
              </p:nvSpPr>
              <p:spPr bwMode="auto">
                <a:xfrm>
                  <a:off x="3802680" y="3154521"/>
                  <a:ext cx="33754" cy="42504"/>
                </a:xfrm>
                <a:custGeom>
                  <a:avLst/>
                  <a:gdLst>
                    <a:gd name="T0" fmla="*/ 9 w 27"/>
                    <a:gd name="T1" fmla="*/ 17 h 35"/>
                    <a:gd name="T2" fmla="*/ 6 w 27"/>
                    <a:gd name="T3" fmla="*/ 25 h 35"/>
                    <a:gd name="T4" fmla="*/ 1 w 27"/>
                    <a:gd name="T5" fmla="*/ 32 h 35"/>
                    <a:gd name="T6" fmla="*/ 6 w 27"/>
                    <a:gd name="T7" fmla="*/ 34 h 35"/>
                    <a:gd name="T8" fmla="*/ 16 w 27"/>
                    <a:gd name="T9" fmla="*/ 30 h 35"/>
                    <a:gd name="T10" fmla="*/ 16 w 27"/>
                    <a:gd name="T11" fmla="*/ 21 h 35"/>
                    <a:gd name="T12" fmla="*/ 15 w 27"/>
                    <a:gd name="T13" fmla="*/ 16 h 35"/>
                    <a:gd name="T14" fmla="*/ 17 w 27"/>
                    <a:gd name="T15" fmla="*/ 12 h 35"/>
                    <a:gd name="T16" fmla="*/ 24 w 27"/>
                    <a:gd name="T17" fmla="*/ 10 h 35"/>
                    <a:gd name="T18" fmla="*/ 22 w 27"/>
                    <a:gd name="T19" fmla="*/ 2 h 35"/>
                    <a:gd name="T20" fmla="*/ 14 w 27"/>
                    <a:gd name="T21" fmla="*/ 7 h 35"/>
                    <a:gd name="T22" fmla="*/ 11 w 27"/>
                    <a:gd name="T23" fmla="*/ 12 h 35"/>
                    <a:gd name="T24" fmla="*/ 9 w 27"/>
                    <a:gd name="T25"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5">
                      <a:moveTo>
                        <a:pt x="9" y="17"/>
                      </a:moveTo>
                      <a:cubicBezTo>
                        <a:pt x="9" y="23"/>
                        <a:pt x="9" y="21"/>
                        <a:pt x="6" y="25"/>
                      </a:cubicBezTo>
                      <a:cubicBezTo>
                        <a:pt x="4" y="29"/>
                        <a:pt x="0" y="30"/>
                        <a:pt x="1" y="32"/>
                      </a:cubicBezTo>
                      <a:cubicBezTo>
                        <a:pt x="3" y="33"/>
                        <a:pt x="0" y="35"/>
                        <a:pt x="6" y="34"/>
                      </a:cubicBezTo>
                      <a:cubicBezTo>
                        <a:pt x="12" y="32"/>
                        <a:pt x="16" y="34"/>
                        <a:pt x="16" y="30"/>
                      </a:cubicBezTo>
                      <a:cubicBezTo>
                        <a:pt x="16" y="25"/>
                        <a:pt x="16" y="24"/>
                        <a:pt x="16" y="21"/>
                      </a:cubicBezTo>
                      <a:cubicBezTo>
                        <a:pt x="16" y="18"/>
                        <a:pt x="15" y="18"/>
                        <a:pt x="15" y="16"/>
                      </a:cubicBezTo>
                      <a:cubicBezTo>
                        <a:pt x="16" y="14"/>
                        <a:pt x="13" y="13"/>
                        <a:pt x="17" y="12"/>
                      </a:cubicBezTo>
                      <a:cubicBezTo>
                        <a:pt x="22" y="11"/>
                        <a:pt x="24" y="15"/>
                        <a:pt x="24" y="10"/>
                      </a:cubicBezTo>
                      <a:cubicBezTo>
                        <a:pt x="25" y="5"/>
                        <a:pt x="27" y="0"/>
                        <a:pt x="22" y="2"/>
                      </a:cubicBezTo>
                      <a:cubicBezTo>
                        <a:pt x="17" y="4"/>
                        <a:pt x="16" y="5"/>
                        <a:pt x="14" y="7"/>
                      </a:cubicBezTo>
                      <a:cubicBezTo>
                        <a:pt x="12" y="9"/>
                        <a:pt x="11" y="10"/>
                        <a:pt x="11" y="12"/>
                      </a:cubicBezTo>
                      <a:cubicBezTo>
                        <a:pt x="10" y="14"/>
                        <a:pt x="7" y="14"/>
                        <a:pt x="9" y="1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5" name="Freeform 485">
                  <a:extLst>
                    <a:ext uri="{FF2B5EF4-FFF2-40B4-BE49-F238E27FC236}">
                      <a16:creationId xmlns:a16="http://schemas.microsoft.com/office/drawing/2014/main" id="{46FA0231-703A-4CAD-9BA8-A3C22D484E72}"/>
                    </a:ext>
                  </a:extLst>
                </p:cNvPr>
                <p:cNvSpPr>
                  <a:spLocks/>
                </p:cNvSpPr>
                <p:nvPr/>
              </p:nvSpPr>
              <p:spPr bwMode="auto">
                <a:xfrm>
                  <a:off x="3760175" y="3192025"/>
                  <a:ext cx="17502" cy="20002"/>
                </a:xfrm>
                <a:custGeom>
                  <a:avLst/>
                  <a:gdLst>
                    <a:gd name="T0" fmla="*/ 2 w 14"/>
                    <a:gd name="T1" fmla="*/ 3 h 16"/>
                    <a:gd name="T2" fmla="*/ 2 w 14"/>
                    <a:gd name="T3" fmla="*/ 10 h 16"/>
                    <a:gd name="T4" fmla="*/ 7 w 14"/>
                    <a:gd name="T5" fmla="*/ 13 h 16"/>
                    <a:gd name="T6" fmla="*/ 12 w 14"/>
                    <a:gd name="T7" fmla="*/ 7 h 16"/>
                    <a:gd name="T8" fmla="*/ 12 w 14"/>
                    <a:gd name="T9" fmla="*/ 0 h 16"/>
                    <a:gd name="T10" fmla="*/ 6 w 14"/>
                    <a:gd name="T11" fmla="*/ 0 h 16"/>
                    <a:gd name="T12" fmla="*/ 2 w 14"/>
                    <a:gd name="T13" fmla="*/ 3 h 16"/>
                  </a:gdLst>
                  <a:ahLst/>
                  <a:cxnLst>
                    <a:cxn ang="0">
                      <a:pos x="T0" y="T1"/>
                    </a:cxn>
                    <a:cxn ang="0">
                      <a:pos x="T2" y="T3"/>
                    </a:cxn>
                    <a:cxn ang="0">
                      <a:pos x="T4" y="T5"/>
                    </a:cxn>
                    <a:cxn ang="0">
                      <a:pos x="T6" y="T7"/>
                    </a:cxn>
                    <a:cxn ang="0">
                      <a:pos x="T8" y="T9"/>
                    </a:cxn>
                    <a:cxn ang="0">
                      <a:pos x="T10" y="T11"/>
                    </a:cxn>
                    <a:cxn ang="0">
                      <a:pos x="T12" y="T13"/>
                    </a:cxn>
                  </a:cxnLst>
                  <a:rect l="0" t="0" r="r" b="b"/>
                  <a:pathLst>
                    <a:path w="14" h="16">
                      <a:moveTo>
                        <a:pt x="2" y="3"/>
                      </a:moveTo>
                      <a:cubicBezTo>
                        <a:pt x="1" y="5"/>
                        <a:pt x="0" y="8"/>
                        <a:pt x="2" y="10"/>
                      </a:cubicBezTo>
                      <a:cubicBezTo>
                        <a:pt x="5" y="13"/>
                        <a:pt x="4" y="16"/>
                        <a:pt x="7" y="13"/>
                      </a:cubicBezTo>
                      <a:cubicBezTo>
                        <a:pt x="10" y="10"/>
                        <a:pt x="10" y="9"/>
                        <a:pt x="12" y="7"/>
                      </a:cubicBezTo>
                      <a:cubicBezTo>
                        <a:pt x="13" y="4"/>
                        <a:pt x="14" y="1"/>
                        <a:pt x="12" y="0"/>
                      </a:cubicBezTo>
                      <a:cubicBezTo>
                        <a:pt x="10" y="0"/>
                        <a:pt x="8" y="0"/>
                        <a:pt x="6" y="0"/>
                      </a:cubicBezTo>
                      <a:cubicBezTo>
                        <a:pt x="4" y="0"/>
                        <a:pt x="1" y="1"/>
                        <a:pt x="2"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6" name="Freeform 486">
                  <a:extLst>
                    <a:ext uri="{FF2B5EF4-FFF2-40B4-BE49-F238E27FC236}">
                      <a16:creationId xmlns:a16="http://schemas.microsoft.com/office/drawing/2014/main" id="{1361CDFA-4510-4A07-8D19-199AF7F53AA2}"/>
                    </a:ext>
                  </a:extLst>
                </p:cNvPr>
                <p:cNvSpPr>
                  <a:spLocks/>
                </p:cNvSpPr>
                <p:nvPr/>
              </p:nvSpPr>
              <p:spPr bwMode="auto">
                <a:xfrm>
                  <a:off x="3727672" y="3172023"/>
                  <a:ext cx="31254" cy="31254"/>
                </a:xfrm>
                <a:custGeom>
                  <a:avLst/>
                  <a:gdLst>
                    <a:gd name="T0" fmla="*/ 2 w 26"/>
                    <a:gd name="T1" fmla="*/ 12 h 25"/>
                    <a:gd name="T2" fmla="*/ 5 w 26"/>
                    <a:gd name="T3" fmla="*/ 18 h 25"/>
                    <a:gd name="T4" fmla="*/ 9 w 26"/>
                    <a:gd name="T5" fmla="*/ 21 h 25"/>
                    <a:gd name="T6" fmla="*/ 15 w 26"/>
                    <a:gd name="T7" fmla="*/ 15 h 25"/>
                    <a:gd name="T8" fmla="*/ 21 w 26"/>
                    <a:gd name="T9" fmla="*/ 10 h 25"/>
                    <a:gd name="T10" fmla="*/ 21 w 26"/>
                    <a:gd name="T11" fmla="*/ 3 h 25"/>
                    <a:gd name="T12" fmla="*/ 13 w 26"/>
                    <a:gd name="T13" fmla="*/ 7 h 25"/>
                    <a:gd name="T14" fmla="*/ 7 w 26"/>
                    <a:gd name="T15" fmla="*/ 8 h 25"/>
                    <a:gd name="T16" fmla="*/ 2 w 26"/>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2" y="12"/>
                      </a:moveTo>
                      <a:cubicBezTo>
                        <a:pt x="4" y="16"/>
                        <a:pt x="4" y="14"/>
                        <a:pt x="5" y="18"/>
                      </a:cubicBezTo>
                      <a:cubicBezTo>
                        <a:pt x="6" y="21"/>
                        <a:pt x="5" y="25"/>
                        <a:pt x="9" y="21"/>
                      </a:cubicBezTo>
                      <a:cubicBezTo>
                        <a:pt x="13" y="18"/>
                        <a:pt x="12" y="18"/>
                        <a:pt x="15" y="15"/>
                      </a:cubicBezTo>
                      <a:cubicBezTo>
                        <a:pt x="19" y="12"/>
                        <a:pt x="19" y="16"/>
                        <a:pt x="21" y="10"/>
                      </a:cubicBezTo>
                      <a:cubicBezTo>
                        <a:pt x="22" y="4"/>
                        <a:pt x="26" y="0"/>
                        <a:pt x="21" y="3"/>
                      </a:cubicBezTo>
                      <a:cubicBezTo>
                        <a:pt x="15" y="6"/>
                        <a:pt x="15" y="7"/>
                        <a:pt x="13" y="7"/>
                      </a:cubicBezTo>
                      <a:cubicBezTo>
                        <a:pt x="10" y="7"/>
                        <a:pt x="10" y="7"/>
                        <a:pt x="7" y="8"/>
                      </a:cubicBezTo>
                      <a:cubicBezTo>
                        <a:pt x="3" y="10"/>
                        <a:pt x="0" y="9"/>
                        <a:pt x="2" y="1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7" name="Freeform 487">
                  <a:extLst>
                    <a:ext uri="{FF2B5EF4-FFF2-40B4-BE49-F238E27FC236}">
                      <a16:creationId xmlns:a16="http://schemas.microsoft.com/office/drawing/2014/main" id="{9B1DC20A-F5EF-4748-8B5A-764121372EFF}"/>
                    </a:ext>
                  </a:extLst>
                </p:cNvPr>
                <p:cNvSpPr>
                  <a:spLocks/>
                </p:cNvSpPr>
                <p:nvPr/>
              </p:nvSpPr>
              <p:spPr bwMode="auto">
                <a:xfrm>
                  <a:off x="3695169" y="3160772"/>
                  <a:ext cx="12501" cy="23753"/>
                </a:xfrm>
                <a:custGeom>
                  <a:avLst/>
                  <a:gdLst>
                    <a:gd name="T0" fmla="*/ 3 w 10"/>
                    <a:gd name="T1" fmla="*/ 9 h 19"/>
                    <a:gd name="T2" fmla="*/ 5 w 10"/>
                    <a:gd name="T3" fmla="*/ 16 h 19"/>
                    <a:gd name="T4" fmla="*/ 9 w 10"/>
                    <a:gd name="T5" fmla="*/ 16 h 19"/>
                    <a:gd name="T6" fmla="*/ 10 w 10"/>
                    <a:gd name="T7" fmla="*/ 9 h 19"/>
                    <a:gd name="T8" fmla="*/ 4 w 10"/>
                    <a:gd name="T9" fmla="*/ 3 h 19"/>
                    <a:gd name="T10" fmla="*/ 3 w 10"/>
                    <a:gd name="T11" fmla="*/ 9 h 19"/>
                  </a:gdLst>
                  <a:ahLst/>
                  <a:cxnLst>
                    <a:cxn ang="0">
                      <a:pos x="T0" y="T1"/>
                    </a:cxn>
                    <a:cxn ang="0">
                      <a:pos x="T2" y="T3"/>
                    </a:cxn>
                    <a:cxn ang="0">
                      <a:pos x="T4" y="T5"/>
                    </a:cxn>
                    <a:cxn ang="0">
                      <a:pos x="T6" y="T7"/>
                    </a:cxn>
                    <a:cxn ang="0">
                      <a:pos x="T8" y="T9"/>
                    </a:cxn>
                    <a:cxn ang="0">
                      <a:pos x="T10" y="T11"/>
                    </a:cxn>
                  </a:cxnLst>
                  <a:rect l="0" t="0" r="r" b="b"/>
                  <a:pathLst>
                    <a:path w="10" h="19">
                      <a:moveTo>
                        <a:pt x="3" y="9"/>
                      </a:moveTo>
                      <a:cubicBezTo>
                        <a:pt x="3" y="11"/>
                        <a:pt x="3" y="15"/>
                        <a:pt x="5" y="16"/>
                      </a:cubicBezTo>
                      <a:cubicBezTo>
                        <a:pt x="6" y="18"/>
                        <a:pt x="8" y="19"/>
                        <a:pt x="9" y="16"/>
                      </a:cubicBezTo>
                      <a:cubicBezTo>
                        <a:pt x="10" y="13"/>
                        <a:pt x="10" y="13"/>
                        <a:pt x="10" y="9"/>
                      </a:cubicBezTo>
                      <a:cubicBezTo>
                        <a:pt x="9" y="4"/>
                        <a:pt x="8" y="0"/>
                        <a:pt x="4" y="3"/>
                      </a:cubicBezTo>
                      <a:cubicBezTo>
                        <a:pt x="0" y="6"/>
                        <a:pt x="1" y="6"/>
                        <a:pt x="3" y="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8" name="Freeform 488">
                  <a:extLst>
                    <a:ext uri="{FF2B5EF4-FFF2-40B4-BE49-F238E27FC236}">
                      <a16:creationId xmlns:a16="http://schemas.microsoft.com/office/drawing/2014/main" id="{A85F0690-B1A4-4779-980E-C21B2E12761A}"/>
                    </a:ext>
                  </a:extLst>
                </p:cNvPr>
                <p:cNvSpPr>
                  <a:spLocks/>
                </p:cNvSpPr>
                <p:nvPr/>
              </p:nvSpPr>
              <p:spPr bwMode="auto">
                <a:xfrm>
                  <a:off x="3713921" y="3188275"/>
                  <a:ext cx="13752" cy="13752"/>
                </a:xfrm>
                <a:custGeom>
                  <a:avLst/>
                  <a:gdLst>
                    <a:gd name="T0" fmla="*/ 3 w 11"/>
                    <a:gd name="T1" fmla="*/ 3 h 11"/>
                    <a:gd name="T2" fmla="*/ 2 w 11"/>
                    <a:gd name="T3" fmla="*/ 7 h 11"/>
                    <a:gd name="T4" fmla="*/ 5 w 11"/>
                    <a:gd name="T5" fmla="*/ 10 h 11"/>
                    <a:gd name="T6" fmla="*/ 9 w 11"/>
                    <a:gd name="T7" fmla="*/ 8 h 11"/>
                    <a:gd name="T8" fmla="*/ 10 w 11"/>
                    <a:gd name="T9" fmla="*/ 3 h 11"/>
                    <a:gd name="T10" fmla="*/ 6 w 11"/>
                    <a:gd name="T11" fmla="*/ 0 h 11"/>
                    <a:gd name="T12" fmla="*/ 3 w 11"/>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3" y="3"/>
                      </a:moveTo>
                      <a:cubicBezTo>
                        <a:pt x="2" y="6"/>
                        <a:pt x="0" y="6"/>
                        <a:pt x="2" y="7"/>
                      </a:cubicBezTo>
                      <a:cubicBezTo>
                        <a:pt x="4" y="8"/>
                        <a:pt x="3" y="11"/>
                        <a:pt x="5" y="10"/>
                      </a:cubicBezTo>
                      <a:cubicBezTo>
                        <a:pt x="8" y="9"/>
                        <a:pt x="8" y="11"/>
                        <a:pt x="9" y="8"/>
                      </a:cubicBezTo>
                      <a:cubicBezTo>
                        <a:pt x="10" y="5"/>
                        <a:pt x="11" y="6"/>
                        <a:pt x="10" y="3"/>
                      </a:cubicBezTo>
                      <a:cubicBezTo>
                        <a:pt x="8" y="1"/>
                        <a:pt x="7" y="1"/>
                        <a:pt x="6" y="0"/>
                      </a:cubicBezTo>
                      <a:cubicBezTo>
                        <a:pt x="5" y="0"/>
                        <a:pt x="1" y="2"/>
                        <a:pt x="3"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9" name="Freeform 489">
                  <a:extLst>
                    <a:ext uri="{FF2B5EF4-FFF2-40B4-BE49-F238E27FC236}">
                      <a16:creationId xmlns:a16="http://schemas.microsoft.com/office/drawing/2014/main" id="{99E3A836-6629-43E0-A529-CBFBFB0E3457}"/>
                    </a:ext>
                  </a:extLst>
                </p:cNvPr>
                <p:cNvSpPr>
                  <a:spLocks/>
                </p:cNvSpPr>
                <p:nvPr/>
              </p:nvSpPr>
              <p:spPr bwMode="auto">
                <a:xfrm>
                  <a:off x="3691419" y="3200776"/>
                  <a:ext cx="10001" cy="16252"/>
                </a:xfrm>
                <a:custGeom>
                  <a:avLst/>
                  <a:gdLst>
                    <a:gd name="T0" fmla="*/ 2 w 8"/>
                    <a:gd name="T1" fmla="*/ 3 h 13"/>
                    <a:gd name="T2" fmla="*/ 2 w 8"/>
                    <a:gd name="T3" fmla="*/ 7 h 13"/>
                    <a:gd name="T4" fmla="*/ 5 w 8"/>
                    <a:gd name="T5" fmla="*/ 11 h 13"/>
                    <a:gd name="T6" fmla="*/ 7 w 8"/>
                    <a:gd name="T7" fmla="*/ 7 h 13"/>
                    <a:gd name="T8" fmla="*/ 7 w 8"/>
                    <a:gd name="T9" fmla="*/ 0 h 13"/>
                    <a:gd name="T10" fmla="*/ 2 w 8"/>
                    <a:gd name="T11" fmla="*/ 3 h 13"/>
                  </a:gdLst>
                  <a:ahLst/>
                  <a:cxnLst>
                    <a:cxn ang="0">
                      <a:pos x="T0" y="T1"/>
                    </a:cxn>
                    <a:cxn ang="0">
                      <a:pos x="T2" y="T3"/>
                    </a:cxn>
                    <a:cxn ang="0">
                      <a:pos x="T4" y="T5"/>
                    </a:cxn>
                    <a:cxn ang="0">
                      <a:pos x="T6" y="T7"/>
                    </a:cxn>
                    <a:cxn ang="0">
                      <a:pos x="T8" y="T9"/>
                    </a:cxn>
                    <a:cxn ang="0">
                      <a:pos x="T10" y="T11"/>
                    </a:cxn>
                  </a:cxnLst>
                  <a:rect l="0" t="0" r="r" b="b"/>
                  <a:pathLst>
                    <a:path w="8" h="13">
                      <a:moveTo>
                        <a:pt x="2" y="3"/>
                      </a:moveTo>
                      <a:cubicBezTo>
                        <a:pt x="2" y="5"/>
                        <a:pt x="0" y="4"/>
                        <a:pt x="2" y="7"/>
                      </a:cubicBezTo>
                      <a:cubicBezTo>
                        <a:pt x="3" y="11"/>
                        <a:pt x="4" y="13"/>
                        <a:pt x="5" y="11"/>
                      </a:cubicBezTo>
                      <a:cubicBezTo>
                        <a:pt x="7" y="9"/>
                        <a:pt x="6" y="11"/>
                        <a:pt x="7" y="7"/>
                      </a:cubicBezTo>
                      <a:cubicBezTo>
                        <a:pt x="8" y="4"/>
                        <a:pt x="8" y="0"/>
                        <a:pt x="7" y="0"/>
                      </a:cubicBezTo>
                      <a:cubicBezTo>
                        <a:pt x="5" y="1"/>
                        <a:pt x="0" y="1"/>
                        <a:pt x="2"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0" name="Freeform 508">
                  <a:extLst>
                    <a:ext uri="{FF2B5EF4-FFF2-40B4-BE49-F238E27FC236}">
                      <a16:creationId xmlns:a16="http://schemas.microsoft.com/office/drawing/2014/main" id="{ACE159A0-6618-46AC-95B0-FB699255731B}"/>
                    </a:ext>
                  </a:extLst>
                </p:cNvPr>
                <p:cNvSpPr>
                  <a:spLocks/>
                </p:cNvSpPr>
                <p:nvPr/>
              </p:nvSpPr>
              <p:spPr bwMode="auto">
                <a:xfrm>
                  <a:off x="5239076" y="3020758"/>
                  <a:ext cx="38754" cy="127513"/>
                </a:xfrm>
                <a:custGeom>
                  <a:avLst/>
                  <a:gdLst>
                    <a:gd name="T0" fmla="*/ 31 w 32"/>
                    <a:gd name="T1" fmla="*/ 9 h 103"/>
                    <a:gd name="T2" fmla="*/ 29 w 32"/>
                    <a:gd name="T3" fmla="*/ 16 h 103"/>
                    <a:gd name="T4" fmla="*/ 30 w 32"/>
                    <a:gd name="T5" fmla="*/ 22 h 103"/>
                    <a:gd name="T6" fmla="*/ 26 w 32"/>
                    <a:gd name="T7" fmla="*/ 19 h 103"/>
                    <a:gd name="T8" fmla="*/ 19 w 32"/>
                    <a:gd name="T9" fmla="*/ 18 h 103"/>
                    <a:gd name="T10" fmla="*/ 17 w 32"/>
                    <a:gd name="T11" fmla="*/ 24 h 103"/>
                    <a:gd name="T12" fmla="*/ 16 w 32"/>
                    <a:gd name="T13" fmla="*/ 31 h 103"/>
                    <a:gd name="T14" fmla="*/ 17 w 32"/>
                    <a:gd name="T15" fmla="*/ 36 h 103"/>
                    <a:gd name="T16" fmla="*/ 22 w 32"/>
                    <a:gd name="T17" fmla="*/ 40 h 103"/>
                    <a:gd name="T18" fmla="*/ 17 w 32"/>
                    <a:gd name="T19" fmla="*/ 45 h 103"/>
                    <a:gd name="T20" fmla="*/ 17 w 32"/>
                    <a:gd name="T21" fmla="*/ 50 h 103"/>
                    <a:gd name="T22" fmla="*/ 23 w 32"/>
                    <a:gd name="T23" fmla="*/ 49 h 103"/>
                    <a:gd name="T24" fmla="*/ 29 w 32"/>
                    <a:gd name="T25" fmla="*/ 47 h 103"/>
                    <a:gd name="T26" fmla="*/ 29 w 32"/>
                    <a:gd name="T27" fmla="*/ 47 h 103"/>
                    <a:gd name="T28" fmla="*/ 29 w 32"/>
                    <a:gd name="T29" fmla="*/ 63 h 103"/>
                    <a:gd name="T30" fmla="*/ 24 w 32"/>
                    <a:gd name="T31" fmla="*/ 79 h 103"/>
                    <a:gd name="T32" fmla="*/ 25 w 32"/>
                    <a:gd name="T33" fmla="*/ 92 h 103"/>
                    <a:gd name="T34" fmla="*/ 23 w 32"/>
                    <a:gd name="T35" fmla="*/ 100 h 103"/>
                    <a:gd name="T36" fmla="*/ 21 w 32"/>
                    <a:gd name="T37" fmla="*/ 103 h 103"/>
                    <a:gd name="T38" fmla="*/ 21 w 32"/>
                    <a:gd name="T39" fmla="*/ 102 h 103"/>
                    <a:gd name="T40" fmla="*/ 21 w 32"/>
                    <a:gd name="T41" fmla="*/ 101 h 103"/>
                    <a:gd name="T42" fmla="*/ 20 w 32"/>
                    <a:gd name="T43" fmla="*/ 101 h 103"/>
                    <a:gd name="T44" fmla="*/ 20 w 32"/>
                    <a:gd name="T45" fmla="*/ 101 h 103"/>
                    <a:gd name="T46" fmla="*/ 18 w 32"/>
                    <a:gd name="T47" fmla="*/ 95 h 103"/>
                    <a:gd name="T48" fmla="*/ 13 w 32"/>
                    <a:gd name="T49" fmla="*/ 85 h 103"/>
                    <a:gd name="T50" fmla="*/ 7 w 32"/>
                    <a:gd name="T51" fmla="*/ 69 h 103"/>
                    <a:gd name="T52" fmla="*/ 2 w 32"/>
                    <a:gd name="T53" fmla="*/ 56 h 103"/>
                    <a:gd name="T54" fmla="*/ 0 w 32"/>
                    <a:gd name="T55" fmla="*/ 47 h 103"/>
                    <a:gd name="T56" fmla="*/ 1 w 32"/>
                    <a:gd name="T57" fmla="*/ 46 h 103"/>
                    <a:gd name="T58" fmla="*/ 12 w 32"/>
                    <a:gd name="T59" fmla="*/ 29 h 103"/>
                    <a:gd name="T60" fmla="*/ 15 w 32"/>
                    <a:gd name="T61" fmla="*/ 11 h 103"/>
                    <a:gd name="T62" fmla="*/ 18 w 32"/>
                    <a:gd name="T63" fmla="*/ 1 h 103"/>
                    <a:gd name="T64" fmla="*/ 22 w 32"/>
                    <a:gd name="T65" fmla="*/ 0 h 103"/>
                    <a:gd name="T66" fmla="*/ 27 w 32"/>
                    <a:gd name="T67" fmla="*/ 1 h 103"/>
                    <a:gd name="T68" fmla="*/ 30 w 32"/>
                    <a:gd name="T69" fmla="*/ 4 h 103"/>
                    <a:gd name="T70" fmla="*/ 31 w 32"/>
                    <a:gd name="T71" fmla="*/ 9 h 103"/>
                    <a:gd name="T72" fmla="*/ 31 w 32"/>
                    <a:gd name="T73"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103">
                      <a:moveTo>
                        <a:pt x="31" y="9"/>
                      </a:moveTo>
                      <a:cubicBezTo>
                        <a:pt x="30" y="11"/>
                        <a:pt x="29" y="14"/>
                        <a:pt x="29" y="16"/>
                      </a:cubicBezTo>
                      <a:cubicBezTo>
                        <a:pt x="29" y="17"/>
                        <a:pt x="29" y="20"/>
                        <a:pt x="30" y="22"/>
                      </a:cubicBezTo>
                      <a:cubicBezTo>
                        <a:pt x="28" y="21"/>
                        <a:pt x="29" y="21"/>
                        <a:pt x="26" y="19"/>
                      </a:cubicBezTo>
                      <a:cubicBezTo>
                        <a:pt x="22" y="17"/>
                        <a:pt x="20" y="15"/>
                        <a:pt x="19" y="18"/>
                      </a:cubicBezTo>
                      <a:cubicBezTo>
                        <a:pt x="18" y="20"/>
                        <a:pt x="17" y="21"/>
                        <a:pt x="17" y="24"/>
                      </a:cubicBezTo>
                      <a:cubicBezTo>
                        <a:pt x="17" y="27"/>
                        <a:pt x="15" y="27"/>
                        <a:pt x="16" y="31"/>
                      </a:cubicBezTo>
                      <a:cubicBezTo>
                        <a:pt x="17" y="35"/>
                        <a:pt x="14" y="34"/>
                        <a:pt x="17" y="36"/>
                      </a:cubicBezTo>
                      <a:cubicBezTo>
                        <a:pt x="20" y="38"/>
                        <a:pt x="24" y="37"/>
                        <a:pt x="22" y="40"/>
                      </a:cubicBezTo>
                      <a:cubicBezTo>
                        <a:pt x="20" y="42"/>
                        <a:pt x="18" y="44"/>
                        <a:pt x="17" y="45"/>
                      </a:cubicBezTo>
                      <a:cubicBezTo>
                        <a:pt x="17" y="46"/>
                        <a:pt x="16" y="49"/>
                        <a:pt x="17" y="50"/>
                      </a:cubicBezTo>
                      <a:cubicBezTo>
                        <a:pt x="19" y="51"/>
                        <a:pt x="20" y="51"/>
                        <a:pt x="23" y="49"/>
                      </a:cubicBezTo>
                      <a:cubicBezTo>
                        <a:pt x="26" y="48"/>
                        <a:pt x="28" y="47"/>
                        <a:pt x="29" y="47"/>
                      </a:cubicBezTo>
                      <a:cubicBezTo>
                        <a:pt x="29" y="47"/>
                        <a:pt x="29" y="47"/>
                        <a:pt x="29" y="47"/>
                      </a:cubicBezTo>
                      <a:cubicBezTo>
                        <a:pt x="29" y="53"/>
                        <a:pt x="32" y="59"/>
                        <a:pt x="29" y="63"/>
                      </a:cubicBezTo>
                      <a:cubicBezTo>
                        <a:pt x="26" y="67"/>
                        <a:pt x="23" y="74"/>
                        <a:pt x="24" y="79"/>
                      </a:cubicBezTo>
                      <a:cubicBezTo>
                        <a:pt x="25" y="83"/>
                        <a:pt x="25" y="89"/>
                        <a:pt x="25" y="92"/>
                      </a:cubicBezTo>
                      <a:cubicBezTo>
                        <a:pt x="25" y="96"/>
                        <a:pt x="23" y="99"/>
                        <a:pt x="23" y="100"/>
                      </a:cubicBezTo>
                      <a:cubicBezTo>
                        <a:pt x="23" y="100"/>
                        <a:pt x="22" y="102"/>
                        <a:pt x="21" y="103"/>
                      </a:cubicBezTo>
                      <a:cubicBezTo>
                        <a:pt x="21" y="103"/>
                        <a:pt x="21" y="103"/>
                        <a:pt x="21" y="102"/>
                      </a:cubicBezTo>
                      <a:cubicBezTo>
                        <a:pt x="21" y="101"/>
                        <a:pt x="21" y="101"/>
                        <a:pt x="21" y="101"/>
                      </a:cubicBezTo>
                      <a:cubicBezTo>
                        <a:pt x="21" y="101"/>
                        <a:pt x="21" y="101"/>
                        <a:pt x="20" y="101"/>
                      </a:cubicBezTo>
                      <a:cubicBezTo>
                        <a:pt x="20" y="101"/>
                        <a:pt x="20" y="101"/>
                        <a:pt x="20" y="101"/>
                      </a:cubicBezTo>
                      <a:cubicBezTo>
                        <a:pt x="19" y="99"/>
                        <a:pt x="19" y="97"/>
                        <a:pt x="18" y="95"/>
                      </a:cubicBezTo>
                      <a:cubicBezTo>
                        <a:pt x="18" y="93"/>
                        <a:pt x="15" y="89"/>
                        <a:pt x="13" y="85"/>
                      </a:cubicBezTo>
                      <a:cubicBezTo>
                        <a:pt x="11" y="81"/>
                        <a:pt x="10" y="77"/>
                        <a:pt x="7" y="69"/>
                      </a:cubicBezTo>
                      <a:cubicBezTo>
                        <a:pt x="4" y="62"/>
                        <a:pt x="4" y="61"/>
                        <a:pt x="2" y="56"/>
                      </a:cubicBezTo>
                      <a:cubicBezTo>
                        <a:pt x="2" y="53"/>
                        <a:pt x="1" y="49"/>
                        <a:pt x="0" y="47"/>
                      </a:cubicBezTo>
                      <a:cubicBezTo>
                        <a:pt x="0" y="47"/>
                        <a:pt x="1" y="47"/>
                        <a:pt x="1" y="46"/>
                      </a:cubicBezTo>
                      <a:cubicBezTo>
                        <a:pt x="7" y="40"/>
                        <a:pt x="11" y="38"/>
                        <a:pt x="12" y="29"/>
                      </a:cubicBezTo>
                      <a:cubicBezTo>
                        <a:pt x="13" y="20"/>
                        <a:pt x="11" y="20"/>
                        <a:pt x="15" y="11"/>
                      </a:cubicBezTo>
                      <a:cubicBezTo>
                        <a:pt x="17" y="7"/>
                        <a:pt x="18" y="4"/>
                        <a:pt x="18" y="1"/>
                      </a:cubicBezTo>
                      <a:cubicBezTo>
                        <a:pt x="19" y="1"/>
                        <a:pt x="20" y="0"/>
                        <a:pt x="22" y="0"/>
                      </a:cubicBezTo>
                      <a:cubicBezTo>
                        <a:pt x="23" y="1"/>
                        <a:pt x="25" y="1"/>
                        <a:pt x="27" y="1"/>
                      </a:cubicBezTo>
                      <a:cubicBezTo>
                        <a:pt x="28" y="2"/>
                        <a:pt x="30" y="2"/>
                        <a:pt x="30" y="4"/>
                      </a:cubicBezTo>
                      <a:cubicBezTo>
                        <a:pt x="30" y="5"/>
                        <a:pt x="31" y="7"/>
                        <a:pt x="31" y="9"/>
                      </a:cubicBezTo>
                      <a:cubicBezTo>
                        <a:pt x="31" y="9"/>
                        <a:pt x="31" y="9"/>
                        <a:pt x="31" y="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26" name="Oval 325">
                <a:extLst>
                  <a:ext uri="{FF2B5EF4-FFF2-40B4-BE49-F238E27FC236}">
                    <a16:creationId xmlns:a16="http://schemas.microsoft.com/office/drawing/2014/main" id="{5DC702E4-3AB2-443E-AC94-ACE80647A95C}"/>
                  </a:ext>
                </a:extLst>
              </p:cNvPr>
              <p:cNvSpPr/>
              <p:nvPr/>
            </p:nvSpPr>
            <p:spPr>
              <a:xfrm>
                <a:off x="8088690" y="2316757"/>
                <a:ext cx="196083" cy="1960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7" name="Oval 326">
                <a:extLst>
                  <a:ext uri="{FF2B5EF4-FFF2-40B4-BE49-F238E27FC236}">
                    <a16:creationId xmlns:a16="http://schemas.microsoft.com/office/drawing/2014/main" id="{46DB7F12-AE6E-46ED-862A-B5FD18349933}"/>
                  </a:ext>
                </a:extLst>
              </p:cNvPr>
              <p:cNvSpPr/>
              <p:nvPr/>
            </p:nvSpPr>
            <p:spPr>
              <a:xfrm>
                <a:off x="7521959" y="2449684"/>
                <a:ext cx="196083" cy="1960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28" name="Group 327">
                <a:extLst>
                  <a:ext uri="{FF2B5EF4-FFF2-40B4-BE49-F238E27FC236}">
                    <a16:creationId xmlns:a16="http://schemas.microsoft.com/office/drawing/2014/main" id="{0D7B3243-A07A-4158-83E9-51860AF237A6}"/>
                  </a:ext>
                </a:extLst>
              </p:cNvPr>
              <p:cNvGrpSpPr/>
              <p:nvPr/>
            </p:nvGrpSpPr>
            <p:grpSpPr>
              <a:xfrm>
                <a:off x="6561145" y="1784117"/>
                <a:ext cx="2838100" cy="1948323"/>
                <a:chOff x="4912793" y="1521856"/>
                <a:chExt cx="3784133" cy="2597763"/>
              </a:xfrm>
              <a:grpFill/>
            </p:grpSpPr>
            <p:sp>
              <p:nvSpPr>
                <p:cNvPr id="334" name="Freeform 5">
                  <a:extLst>
                    <a:ext uri="{FF2B5EF4-FFF2-40B4-BE49-F238E27FC236}">
                      <a16:creationId xmlns:a16="http://schemas.microsoft.com/office/drawing/2014/main" id="{C1CE50BD-7D36-49DD-841E-D85D81371CC1}"/>
                    </a:ext>
                  </a:extLst>
                </p:cNvPr>
                <p:cNvSpPr>
                  <a:spLocks noEditPoints="1"/>
                </p:cNvSpPr>
                <p:nvPr/>
              </p:nvSpPr>
              <p:spPr bwMode="auto">
                <a:xfrm>
                  <a:off x="4940295" y="1611865"/>
                  <a:ext cx="3756631" cy="1132615"/>
                </a:xfrm>
                <a:custGeom>
                  <a:avLst/>
                  <a:gdLst>
                    <a:gd name="T0" fmla="*/ 2916 w 3059"/>
                    <a:gd name="T1" fmla="*/ 237 h 922"/>
                    <a:gd name="T2" fmla="*/ 2567 w 3059"/>
                    <a:gd name="T3" fmla="*/ 183 h 922"/>
                    <a:gd name="T4" fmla="*/ 2362 w 3059"/>
                    <a:gd name="T5" fmla="*/ 170 h 922"/>
                    <a:gd name="T6" fmla="*/ 2077 w 3059"/>
                    <a:gd name="T7" fmla="*/ 118 h 922"/>
                    <a:gd name="T8" fmla="*/ 1921 w 3059"/>
                    <a:gd name="T9" fmla="*/ 132 h 922"/>
                    <a:gd name="T10" fmla="*/ 1723 w 3059"/>
                    <a:gd name="T11" fmla="*/ 97 h 922"/>
                    <a:gd name="T12" fmla="*/ 1465 w 3059"/>
                    <a:gd name="T13" fmla="*/ 86 h 922"/>
                    <a:gd name="T14" fmla="*/ 1340 w 3059"/>
                    <a:gd name="T15" fmla="*/ 98 h 922"/>
                    <a:gd name="T16" fmla="*/ 1342 w 3059"/>
                    <a:gd name="T17" fmla="*/ 20 h 922"/>
                    <a:gd name="T18" fmla="*/ 1154 w 3059"/>
                    <a:gd name="T19" fmla="*/ 16 h 922"/>
                    <a:gd name="T20" fmla="*/ 986 w 3059"/>
                    <a:gd name="T21" fmla="*/ 45 h 922"/>
                    <a:gd name="T22" fmla="*/ 923 w 3059"/>
                    <a:gd name="T23" fmla="*/ 118 h 922"/>
                    <a:gd name="T24" fmla="*/ 830 w 3059"/>
                    <a:gd name="T25" fmla="*/ 124 h 922"/>
                    <a:gd name="T26" fmla="*/ 785 w 3059"/>
                    <a:gd name="T27" fmla="*/ 126 h 922"/>
                    <a:gd name="T28" fmla="*/ 899 w 3059"/>
                    <a:gd name="T29" fmla="*/ 210 h 922"/>
                    <a:gd name="T30" fmla="*/ 773 w 3059"/>
                    <a:gd name="T31" fmla="*/ 249 h 922"/>
                    <a:gd name="T32" fmla="*/ 758 w 3059"/>
                    <a:gd name="T33" fmla="*/ 113 h 922"/>
                    <a:gd name="T34" fmla="*/ 692 w 3059"/>
                    <a:gd name="T35" fmla="*/ 165 h 922"/>
                    <a:gd name="T36" fmla="*/ 587 w 3059"/>
                    <a:gd name="T37" fmla="*/ 175 h 922"/>
                    <a:gd name="T38" fmla="*/ 542 w 3059"/>
                    <a:gd name="T39" fmla="*/ 196 h 922"/>
                    <a:gd name="T40" fmla="*/ 415 w 3059"/>
                    <a:gd name="T41" fmla="*/ 207 h 922"/>
                    <a:gd name="T42" fmla="*/ 324 w 3059"/>
                    <a:gd name="T43" fmla="*/ 222 h 922"/>
                    <a:gd name="T44" fmla="*/ 290 w 3059"/>
                    <a:gd name="T45" fmla="*/ 258 h 922"/>
                    <a:gd name="T46" fmla="*/ 169 w 3059"/>
                    <a:gd name="T47" fmla="*/ 297 h 922"/>
                    <a:gd name="T48" fmla="*/ 82 w 3059"/>
                    <a:gd name="T49" fmla="*/ 239 h 922"/>
                    <a:gd name="T50" fmla="*/ 154 w 3059"/>
                    <a:gd name="T51" fmla="*/ 194 h 922"/>
                    <a:gd name="T52" fmla="*/ 17 w 3059"/>
                    <a:gd name="T53" fmla="*/ 187 h 922"/>
                    <a:gd name="T54" fmla="*/ 48 w 3059"/>
                    <a:gd name="T55" fmla="*/ 299 h 922"/>
                    <a:gd name="T56" fmla="*/ 26 w 3059"/>
                    <a:gd name="T57" fmla="*/ 429 h 922"/>
                    <a:gd name="T58" fmla="*/ 57 w 3059"/>
                    <a:gd name="T59" fmla="*/ 519 h 922"/>
                    <a:gd name="T60" fmla="*/ 127 w 3059"/>
                    <a:gd name="T61" fmla="*/ 622 h 922"/>
                    <a:gd name="T62" fmla="*/ 272 w 3059"/>
                    <a:gd name="T63" fmla="*/ 684 h 922"/>
                    <a:gd name="T64" fmla="*/ 281 w 3059"/>
                    <a:gd name="T65" fmla="*/ 773 h 922"/>
                    <a:gd name="T66" fmla="*/ 343 w 3059"/>
                    <a:gd name="T67" fmla="*/ 863 h 922"/>
                    <a:gd name="T68" fmla="*/ 496 w 3059"/>
                    <a:gd name="T69" fmla="*/ 902 h 922"/>
                    <a:gd name="T70" fmla="*/ 501 w 3059"/>
                    <a:gd name="T71" fmla="*/ 803 h 922"/>
                    <a:gd name="T72" fmla="*/ 492 w 3059"/>
                    <a:gd name="T73" fmla="*/ 679 h 922"/>
                    <a:gd name="T74" fmla="*/ 689 w 3059"/>
                    <a:gd name="T75" fmla="*/ 657 h 922"/>
                    <a:gd name="T76" fmla="*/ 756 w 3059"/>
                    <a:gd name="T77" fmla="*/ 599 h 922"/>
                    <a:gd name="T78" fmla="*/ 925 w 3059"/>
                    <a:gd name="T79" fmla="*/ 540 h 922"/>
                    <a:gd name="T80" fmla="*/ 1190 w 3059"/>
                    <a:gd name="T81" fmla="*/ 645 h 922"/>
                    <a:gd name="T82" fmla="*/ 1398 w 3059"/>
                    <a:gd name="T83" fmla="*/ 680 h 922"/>
                    <a:gd name="T84" fmla="*/ 1575 w 3059"/>
                    <a:gd name="T85" fmla="*/ 626 h 922"/>
                    <a:gd name="T86" fmla="*/ 1891 w 3059"/>
                    <a:gd name="T87" fmla="*/ 696 h 922"/>
                    <a:gd name="T88" fmla="*/ 2019 w 3059"/>
                    <a:gd name="T89" fmla="*/ 589 h 922"/>
                    <a:gd name="T90" fmla="*/ 2368 w 3059"/>
                    <a:gd name="T91" fmla="*/ 738 h 922"/>
                    <a:gd name="T92" fmla="*/ 2411 w 3059"/>
                    <a:gd name="T93" fmla="*/ 875 h 922"/>
                    <a:gd name="T94" fmla="*/ 2502 w 3059"/>
                    <a:gd name="T95" fmla="*/ 820 h 922"/>
                    <a:gd name="T96" fmla="*/ 2448 w 3059"/>
                    <a:gd name="T97" fmla="*/ 602 h 922"/>
                    <a:gd name="T98" fmla="*/ 2324 w 3059"/>
                    <a:gd name="T99" fmla="*/ 545 h 922"/>
                    <a:gd name="T100" fmla="*/ 2320 w 3059"/>
                    <a:gd name="T101" fmla="*/ 469 h 922"/>
                    <a:gd name="T102" fmla="*/ 2520 w 3059"/>
                    <a:gd name="T103" fmla="*/ 447 h 922"/>
                    <a:gd name="T104" fmla="*/ 2590 w 3059"/>
                    <a:gd name="T105" fmla="*/ 368 h 922"/>
                    <a:gd name="T106" fmla="*/ 2675 w 3059"/>
                    <a:gd name="T107" fmla="*/ 357 h 922"/>
                    <a:gd name="T108" fmla="*/ 2671 w 3059"/>
                    <a:gd name="T109" fmla="*/ 503 h 922"/>
                    <a:gd name="T110" fmla="*/ 2836 w 3059"/>
                    <a:gd name="T111" fmla="*/ 621 h 922"/>
                    <a:gd name="T112" fmla="*/ 2828 w 3059"/>
                    <a:gd name="T113" fmla="*/ 508 h 922"/>
                    <a:gd name="T114" fmla="*/ 2766 w 3059"/>
                    <a:gd name="T115" fmla="*/ 422 h 922"/>
                    <a:gd name="T116" fmla="*/ 2902 w 3059"/>
                    <a:gd name="T117" fmla="*/ 363 h 922"/>
                    <a:gd name="T118" fmla="*/ 2889 w 3059"/>
                    <a:gd name="T119" fmla="*/ 277 h 922"/>
                    <a:gd name="T120" fmla="*/ 1754 w 3059"/>
                    <a:gd name="T121" fmla="*/ 593 h 922"/>
                    <a:gd name="T122" fmla="*/ 1728 w 3059"/>
                    <a:gd name="T123" fmla="*/ 53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59" h="922">
                      <a:moveTo>
                        <a:pt x="3048" y="301"/>
                      </a:moveTo>
                      <a:cubicBezTo>
                        <a:pt x="3044" y="299"/>
                        <a:pt x="3044" y="299"/>
                        <a:pt x="3038" y="298"/>
                      </a:cubicBezTo>
                      <a:cubicBezTo>
                        <a:pt x="3033" y="296"/>
                        <a:pt x="3041" y="291"/>
                        <a:pt x="3036" y="287"/>
                      </a:cubicBezTo>
                      <a:cubicBezTo>
                        <a:pt x="3031" y="282"/>
                        <a:pt x="3024" y="279"/>
                        <a:pt x="3016" y="277"/>
                      </a:cubicBezTo>
                      <a:cubicBezTo>
                        <a:pt x="3008" y="274"/>
                        <a:pt x="3026" y="277"/>
                        <a:pt x="3038" y="276"/>
                      </a:cubicBezTo>
                      <a:cubicBezTo>
                        <a:pt x="3051" y="275"/>
                        <a:pt x="3047" y="275"/>
                        <a:pt x="3047" y="272"/>
                      </a:cubicBezTo>
                      <a:cubicBezTo>
                        <a:pt x="3047" y="269"/>
                        <a:pt x="3045" y="262"/>
                        <a:pt x="3039" y="256"/>
                      </a:cubicBezTo>
                      <a:cubicBezTo>
                        <a:pt x="3033" y="250"/>
                        <a:pt x="3031" y="254"/>
                        <a:pt x="3008" y="250"/>
                      </a:cubicBezTo>
                      <a:cubicBezTo>
                        <a:pt x="2984" y="247"/>
                        <a:pt x="2999" y="246"/>
                        <a:pt x="2987" y="243"/>
                      </a:cubicBezTo>
                      <a:cubicBezTo>
                        <a:pt x="2975" y="240"/>
                        <a:pt x="2981" y="241"/>
                        <a:pt x="2968" y="241"/>
                      </a:cubicBezTo>
                      <a:cubicBezTo>
                        <a:pt x="2956" y="240"/>
                        <a:pt x="2948" y="239"/>
                        <a:pt x="2934" y="239"/>
                      </a:cubicBezTo>
                      <a:cubicBezTo>
                        <a:pt x="2921" y="239"/>
                        <a:pt x="2939" y="243"/>
                        <a:pt x="2946" y="247"/>
                      </a:cubicBezTo>
                      <a:cubicBezTo>
                        <a:pt x="2953" y="251"/>
                        <a:pt x="2960" y="252"/>
                        <a:pt x="2961" y="257"/>
                      </a:cubicBezTo>
                      <a:cubicBezTo>
                        <a:pt x="2962" y="261"/>
                        <a:pt x="2955" y="256"/>
                        <a:pt x="2932" y="247"/>
                      </a:cubicBezTo>
                      <a:cubicBezTo>
                        <a:pt x="2909" y="238"/>
                        <a:pt x="2923" y="242"/>
                        <a:pt x="2916" y="237"/>
                      </a:cubicBezTo>
                      <a:cubicBezTo>
                        <a:pt x="2909" y="232"/>
                        <a:pt x="2905" y="232"/>
                        <a:pt x="2898" y="230"/>
                      </a:cubicBezTo>
                      <a:cubicBezTo>
                        <a:pt x="2891" y="227"/>
                        <a:pt x="2878" y="223"/>
                        <a:pt x="2866" y="220"/>
                      </a:cubicBezTo>
                      <a:cubicBezTo>
                        <a:pt x="2854" y="218"/>
                        <a:pt x="2848" y="217"/>
                        <a:pt x="2843" y="214"/>
                      </a:cubicBezTo>
                      <a:cubicBezTo>
                        <a:pt x="2838" y="212"/>
                        <a:pt x="2824" y="213"/>
                        <a:pt x="2804" y="207"/>
                      </a:cubicBezTo>
                      <a:cubicBezTo>
                        <a:pt x="2783" y="201"/>
                        <a:pt x="2781" y="202"/>
                        <a:pt x="2766" y="196"/>
                      </a:cubicBezTo>
                      <a:cubicBezTo>
                        <a:pt x="2750" y="191"/>
                        <a:pt x="2750" y="193"/>
                        <a:pt x="2740" y="189"/>
                      </a:cubicBezTo>
                      <a:cubicBezTo>
                        <a:pt x="2729" y="185"/>
                        <a:pt x="2717" y="183"/>
                        <a:pt x="2710" y="182"/>
                      </a:cubicBezTo>
                      <a:cubicBezTo>
                        <a:pt x="2703" y="180"/>
                        <a:pt x="2656" y="174"/>
                        <a:pt x="2652" y="174"/>
                      </a:cubicBezTo>
                      <a:cubicBezTo>
                        <a:pt x="2649" y="174"/>
                        <a:pt x="2637" y="174"/>
                        <a:pt x="2627" y="175"/>
                      </a:cubicBezTo>
                      <a:cubicBezTo>
                        <a:pt x="2617" y="175"/>
                        <a:pt x="2611" y="174"/>
                        <a:pt x="2598" y="171"/>
                      </a:cubicBezTo>
                      <a:cubicBezTo>
                        <a:pt x="2585" y="168"/>
                        <a:pt x="2588" y="169"/>
                        <a:pt x="2576" y="169"/>
                      </a:cubicBezTo>
                      <a:cubicBezTo>
                        <a:pt x="2564" y="168"/>
                        <a:pt x="2565" y="167"/>
                        <a:pt x="2557" y="165"/>
                      </a:cubicBezTo>
                      <a:cubicBezTo>
                        <a:pt x="2548" y="164"/>
                        <a:pt x="2548" y="169"/>
                        <a:pt x="2551" y="170"/>
                      </a:cubicBezTo>
                      <a:cubicBezTo>
                        <a:pt x="2555" y="170"/>
                        <a:pt x="2552" y="171"/>
                        <a:pt x="2557" y="178"/>
                      </a:cubicBezTo>
                      <a:cubicBezTo>
                        <a:pt x="2562" y="184"/>
                        <a:pt x="2562" y="182"/>
                        <a:pt x="2567" y="183"/>
                      </a:cubicBezTo>
                      <a:cubicBezTo>
                        <a:pt x="2572" y="185"/>
                        <a:pt x="2577" y="188"/>
                        <a:pt x="2585" y="191"/>
                      </a:cubicBezTo>
                      <a:cubicBezTo>
                        <a:pt x="2594" y="194"/>
                        <a:pt x="2591" y="198"/>
                        <a:pt x="2589" y="198"/>
                      </a:cubicBezTo>
                      <a:cubicBezTo>
                        <a:pt x="2588" y="198"/>
                        <a:pt x="2579" y="198"/>
                        <a:pt x="2571" y="196"/>
                      </a:cubicBezTo>
                      <a:cubicBezTo>
                        <a:pt x="2563" y="194"/>
                        <a:pt x="2566" y="193"/>
                        <a:pt x="2553" y="191"/>
                      </a:cubicBezTo>
                      <a:cubicBezTo>
                        <a:pt x="2539" y="190"/>
                        <a:pt x="2538" y="186"/>
                        <a:pt x="2529" y="184"/>
                      </a:cubicBezTo>
                      <a:cubicBezTo>
                        <a:pt x="2520" y="182"/>
                        <a:pt x="2534" y="181"/>
                        <a:pt x="2541" y="180"/>
                      </a:cubicBezTo>
                      <a:cubicBezTo>
                        <a:pt x="2548" y="179"/>
                        <a:pt x="2539" y="178"/>
                        <a:pt x="2526" y="173"/>
                      </a:cubicBezTo>
                      <a:cubicBezTo>
                        <a:pt x="2514" y="167"/>
                        <a:pt x="2508" y="171"/>
                        <a:pt x="2505" y="178"/>
                      </a:cubicBezTo>
                      <a:cubicBezTo>
                        <a:pt x="2501" y="185"/>
                        <a:pt x="2497" y="183"/>
                        <a:pt x="2488" y="181"/>
                      </a:cubicBezTo>
                      <a:cubicBezTo>
                        <a:pt x="2478" y="179"/>
                        <a:pt x="2478" y="181"/>
                        <a:pt x="2461" y="179"/>
                      </a:cubicBezTo>
                      <a:cubicBezTo>
                        <a:pt x="2444" y="177"/>
                        <a:pt x="2453" y="177"/>
                        <a:pt x="2441" y="178"/>
                      </a:cubicBezTo>
                      <a:cubicBezTo>
                        <a:pt x="2429" y="179"/>
                        <a:pt x="2428" y="179"/>
                        <a:pt x="2413" y="179"/>
                      </a:cubicBezTo>
                      <a:cubicBezTo>
                        <a:pt x="2399" y="179"/>
                        <a:pt x="2407" y="179"/>
                        <a:pt x="2393" y="179"/>
                      </a:cubicBezTo>
                      <a:cubicBezTo>
                        <a:pt x="2378" y="178"/>
                        <a:pt x="2389" y="178"/>
                        <a:pt x="2378" y="177"/>
                      </a:cubicBezTo>
                      <a:cubicBezTo>
                        <a:pt x="2368" y="176"/>
                        <a:pt x="2370" y="175"/>
                        <a:pt x="2362" y="170"/>
                      </a:cubicBezTo>
                      <a:cubicBezTo>
                        <a:pt x="2354" y="166"/>
                        <a:pt x="2357" y="166"/>
                        <a:pt x="2352" y="161"/>
                      </a:cubicBezTo>
                      <a:cubicBezTo>
                        <a:pt x="2347" y="155"/>
                        <a:pt x="2352" y="161"/>
                        <a:pt x="2342" y="158"/>
                      </a:cubicBezTo>
                      <a:cubicBezTo>
                        <a:pt x="2332" y="155"/>
                        <a:pt x="2333" y="156"/>
                        <a:pt x="2325" y="152"/>
                      </a:cubicBezTo>
                      <a:cubicBezTo>
                        <a:pt x="2318" y="148"/>
                        <a:pt x="2314" y="148"/>
                        <a:pt x="2303" y="148"/>
                      </a:cubicBezTo>
                      <a:cubicBezTo>
                        <a:pt x="2291" y="148"/>
                        <a:pt x="2285" y="148"/>
                        <a:pt x="2276" y="145"/>
                      </a:cubicBezTo>
                      <a:cubicBezTo>
                        <a:pt x="2266" y="142"/>
                        <a:pt x="2268" y="145"/>
                        <a:pt x="2253" y="145"/>
                      </a:cubicBezTo>
                      <a:cubicBezTo>
                        <a:pt x="2238" y="145"/>
                        <a:pt x="2250" y="145"/>
                        <a:pt x="2223" y="150"/>
                      </a:cubicBezTo>
                      <a:cubicBezTo>
                        <a:pt x="2195" y="155"/>
                        <a:pt x="2218" y="151"/>
                        <a:pt x="2198" y="150"/>
                      </a:cubicBezTo>
                      <a:cubicBezTo>
                        <a:pt x="2179" y="148"/>
                        <a:pt x="2188" y="148"/>
                        <a:pt x="2185" y="142"/>
                      </a:cubicBezTo>
                      <a:cubicBezTo>
                        <a:pt x="2181" y="136"/>
                        <a:pt x="2178" y="140"/>
                        <a:pt x="2164" y="138"/>
                      </a:cubicBezTo>
                      <a:cubicBezTo>
                        <a:pt x="2151" y="136"/>
                        <a:pt x="2156" y="138"/>
                        <a:pt x="2143" y="137"/>
                      </a:cubicBezTo>
                      <a:cubicBezTo>
                        <a:pt x="2129" y="136"/>
                        <a:pt x="2124" y="135"/>
                        <a:pt x="2111" y="134"/>
                      </a:cubicBezTo>
                      <a:cubicBezTo>
                        <a:pt x="2098" y="132"/>
                        <a:pt x="2119" y="129"/>
                        <a:pt x="2122" y="126"/>
                      </a:cubicBezTo>
                      <a:cubicBezTo>
                        <a:pt x="2126" y="123"/>
                        <a:pt x="2115" y="124"/>
                        <a:pt x="2109" y="121"/>
                      </a:cubicBezTo>
                      <a:cubicBezTo>
                        <a:pt x="2103" y="117"/>
                        <a:pt x="2083" y="120"/>
                        <a:pt x="2077" y="118"/>
                      </a:cubicBezTo>
                      <a:cubicBezTo>
                        <a:pt x="2071" y="117"/>
                        <a:pt x="2060" y="119"/>
                        <a:pt x="2060" y="121"/>
                      </a:cubicBezTo>
                      <a:cubicBezTo>
                        <a:pt x="2060" y="124"/>
                        <a:pt x="2055" y="130"/>
                        <a:pt x="2046" y="130"/>
                      </a:cubicBezTo>
                      <a:cubicBezTo>
                        <a:pt x="2037" y="130"/>
                        <a:pt x="2039" y="129"/>
                        <a:pt x="2037" y="126"/>
                      </a:cubicBezTo>
                      <a:cubicBezTo>
                        <a:pt x="2035" y="122"/>
                        <a:pt x="2026" y="122"/>
                        <a:pt x="2016" y="120"/>
                      </a:cubicBezTo>
                      <a:cubicBezTo>
                        <a:pt x="2007" y="117"/>
                        <a:pt x="2021" y="112"/>
                        <a:pt x="2035" y="117"/>
                      </a:cubicBezTo>
                      <a:cubicBezTo>
                        <a:pt x="2048" y="122"/>
                        <a:pt x="2042" y="112"/>
                        <a:pt x="2030" y="110"/>
                      </a:cubicBezTo>
                      <a:cubicBezTo>
                        <a:pt x="2017" y="109"/>
                        <a:pt x="2015" y="111"/>
                        <a:pt x="2008" y="109"/>
                      </a:cubicBezTo>
                      <a:cubicBezTo>
                        <a:pt x="2001" y="107"/>
                        <a:pt x="2004" y="108"/>
                        <a:pt x="1963" y="108"/>
                      </a:cubicBezTo>
                      <a:cubicBezTo>
                        <a:pt x="1923" y="109"/>
                        <a:pt x="1948" y="104"/>
                        <a:pt x="1933" y="105"/>
                      </a:cubicBezTo>
                      <a:cubicBezTo>
                        <a:pt x="1917" y="106"/>
                        <a:pt x="1941" y="108"/>
                        <a:pt x="1942" y="115"/>
                      </a:cubicBezTo>
                      <a:cubicBezTo>
                        <a:pt x="1943" y="122"/>
                        <a:pt x="1931" y="112"/>
                        <a:pt x="1921" y="112"/>
                      </a:cubicBezTo>
                      <a:cubicBezTo>
                        <a:pt x="1911" y="112"/>
                        <a:pt x="1922" y="117"/>
                        <a:pt x="1935" y="120"/>
                      </a:cubicBezTo>
                      <a:cubicBezTo>
                        <a:pt x="1948" y="123"/>
                        <a:pt x="1939" y="126"/>
                        <a:pt x="1949" y="131"/>
                      </a:cubicBezTo>
                      <a:cubicBezTo>
                        <a:pt x="1958" y="136"/>
                        <a:pt x="1958" y="137"/>
                        <a:pt x="1941" y="134"/>
                      </a:cubicBezTo>
                      <a:cubicBezTo>
                        <a:pt x="1925" y="130"/>
                        <a:pt x="1930" y="132"/>
                        <a:pt x="1921" y="132"/>
                      </a:cubicBezTo>
                      <a:cubicBezTo>
                        <a:pt x="1912" y="132"/>
                        <a:pt x="1926" y="138"/>
                        <a:pt x="1931" y="142"/>
                      </a:cubicBezTo>
                      <a:cubicBezTo>
                        <a:pt x="1936" y="146"/>
                        <a:pt x="1922" y="142"/>
                        <a:pt x="1906" y="136"/>
                      </a:cubicBezTo>
                      <a:cubicBezTo>
                        <a:pt x="1889" y="130"/>
                        <a:pt x="1893" y="134"/>
                        <a:pt x="1882" y="132"/>
                      </a:cubicBezTo>
                      <a:cubicBezTo>
                        <a:pt x="1871" y="130"/>
                        <a:pt x="1872" y="135"/>
                        <a:pt x="1864" y="139"/>
                      </a:cubicBezTo>
                      <a:cubicBezTo>
                        <a:pt x="1856" y="142"/>
                        <a:pt x="1847" y="139"/>
                        <a:pt x="1843" y="136"/>
                      </a:cubicBezTo>
                      <a:cubicBezTo>
                        <a:pt x="1839" y="133"/>
                        <a:pt x="1830" y="127"/>
                        <a:pt x="1818" y="126"/>
                      </a:cubicBezTo>
                      <a:cubicBezTo>
                        <a:pt x="1807" y="126"/>
                        <a:pt x="1817" y="131"/>
                        <a:pt x="1820" y="138"/>
                      </a:cubicBezTo>
                      <a:cubicBezTo>
                        <a:pt x="1824" y="145"/>
                        <a:pt x="1823" y="141"/>
                        <a:pt x="1823" y="148"/>
                      </a:cubicBezTo>
                      <a:cubicBezTo>
                        <a:pt x="1824" y="155"/>
                        <a:pt x="1820" y="157"/>
                        <a:pt x="1801" y="151"/>
                      </a:cubicBezTo>
                      <a:cubicBezTo>
                        <a:pt x="1783" y="144"/>
                        <a:pt x="1789" y="141"/>
                        <a:pt x="1785" y="139"/>
                      </a:cubicBezTo>
                      <a:cubicBezTo>
                        <a:pt x="1780" y="136"/>
                        <a:pt x="1762" y="132"/>
                        <a:pt x="1747" y="127"/>
                      </a:cubicBezTo>
                      <a:cubicBezTo>
                        <a:pt x="1732" y="123"/>
                        <a:pt x="1751" y="122"/>
                        <a:pt x="1757" y="120"/>
                      </a:cubicBezTo>
                      <a:cubicBezTo>
                        <a:pt x="1762" y="118"/>
                        <a:pt x="1747" y="114"/>
                        <a:pt x="1739" y="114"/>
                      </a:cubicBezTo>
                      <a:cubicBezTo>
                        <a:pt x="1731" y="114"/>
                        <a:pt x="1739" y="108"/>
                        <a:pt x="1732" y="106"/>
                      </a:cubicBezTo>
                      <a:cubicBezTo>
                        <a:pt x="1726" y="103"/>
                        <a:pt x="1723" y="103"/>
                        <a:pt x="1723" y="97"/>
                      </a:cubicBezTo>
                      <a:cubicBezTo>
                        <a:pt x="1723" y="90"/>
                        <a:pt x="1716" y="96"/>
                        <a:pt x="1708" y="96"/>
                      </a:cubicBezTo>
                      <a:cubicBezTo>
                        <a:pt x="1699" y="96"/>
                        <a:pt x="1698" y="91"/>
                        <a:pt x="1694" y="89"/>
                      </a:cubicBezTo>
                      <a:cubicBezTo>
                        <a:pt x="1691" y="88"/>
                        <a:pt x="1681" y="91"/>
                        <a:pt x="1669" y="91"/>
                      </a:cubicBezTo>
                      <a:cubicBezTo>
                        <a:pt x="1657" y="91"/>
                        <a:pt x="1660" y="91"/>
                        <a:pt x="1651" y="88"/>
                      </a:cubicBezTo>
                      <a:cubicBezTo>
                        <a:pt x="1641" y="85"/>
                        <a:pt x="1645" y="86"/>
                        <a:pt x="1626" y="85"/>
                      </a:cubicBezTo>
                      <a:cubicBezTo>
                        <a:pt x="1607" y="83"/>
                        <a:pt x="1619" y="85"/>
                        <a:pt x="1615" y="89"/>
                      </a:cubicBezTo>
                      <a:cubicBezTo>
                        <a:pt x="1610" y="92"/>
                        <a:pt x="1618" y="94"/>
                        <a:pt x="1624" y="102"/>
                      </a:cubicBezTo>
                      <a:cubicBezTo>
                        <a:pt x="1629" y="109"/>
                        <a:pt x="1622" y="104"/>
                        <a:pt x="1616" y="103"/>
                      </a:cubicBezTo>
                      <a:cubicBezTo>
                        <a:pt x="1610" y="103"/>
                        <a:pt x="1601" y="103"/>
                        <a:pt x="1586" y="102"/>
                      </a:cubicBezTo>
                      <a:cubicBezTo>
                        <a:pt x="1572" y="101"/>
                        <a:pt x="1577" y="101"/>
                        <a:pt x="1565" y="100"/>
                      </a:cubicBezTo>
                      <a:cubicBezTo>
                        <a:pt x="1552" y="98"/>
                        <a:pt x="1559" y="99"/>
                        <a:pt x="1540" y="96"/>
                      </a:cubicBezTo>
                      <a:cubicBezTo>
                        <a:pt x="1521" y="92"/>
                        <a:pt x="1533" y="92"/>
                        <a:pt x="1533" y="89"/>
                      </a:cubicBezTo>
                      <a:cubicBezTo>
                        <a:pt x="1533" y="85"/>
                        <a:pt x="1525" y="89"/>
                        <a:pt x="1515" y="87"/>
                      </a:cubicBezTo>
                      <a:cubicBezTo>
                        <a:pt x="1505" y="85"/>
                        <a:pt x="1508" y="88"/>
                        <a:pt x="1494" y="88"/>
                      </a:cubicBezTo>
                      <a:cubicBezTo>
                        <a:pt x="1480" y="88"/>
                        <a:pt x="1475" y="85"/>
                        <a:pt x="1465" y="86"/>
                      </a:cubicBezTo>
                      <a:cubicBezTo>
                        <a:pt x="1456" y="87"/>
                        <a:pt x="1458" y="86"/>
                        <a:pt x="1450" y="91"/>
                      </a:cubicBezTo>
                      <a:cubicBezTo>
                        <a:pt x="1442" y="96"/>
                        <a:pt x="1436" y="86"/>
                        <a:pt x="1432" y="81"/>
                      </a:cubicBezTo>
                      <a:cubicBezTo>
                        <a:pt x="1428" y="76"/>
                        <a:pt x="1427" y="81"/>
                        <a:pt x="1425" y="84"/>
                      </a:cubicBezTo>
                      <a:cubicBezTo>
                        <a:pt x="1423" y="88"/>
                        <a:pt x="1407" y="85"/>
                        <a:pt x="1402" y="82"/>
                      </a:cubicBezTo>
                      <a:cubicBezTo>
                        <a:pt x="1397" y="78"/>
                        <a:pt x="1414" y="79"/>
                        <a:pt x="1419" y="76"/>
                      </a:cubicBezTo>
                      <a:cubicBezTo>
                        <a:pt x="1425" y="74"/>
                        <a:pt x="1416" y="68"/>
                        <a:pt x="1410" y="68"/>
                      </a:cubicBezTo>
                      <a:cubicBezTo>
                        <a:pt x="1404" y="67"/>
                        <a:pt x="1398" y="70"/>
                        <a:pt x="1393" y="73"/>
                      </a:cubicBezTo>
                      <a:cubicBezTo>
                        <a:pt x="1389" y="77"/>
                        <a:pt x="1392" y="76"/>
                        <a:pt x="1384" y="77"/>
                      </a:cubicBezTo>
                      <a:cubicBezTo>
                        <a:pt x="1376" y="78"/>
                        <a:pt x="1379" y="78"/>
                        <a:pt x="1371" y="80"/>
                      </a:cubicBezTo>
                      <a:cubicBezTo>
                        <a:pt x="1363" y="83"/>
                        <a:pt x="1369" y="86"/>
                        <a:pt x="1377" y="84"/>
                      </a:cubicBezTo>
                      <a:cubicBezTo>
                        <a:pt x="1385" y="83"/>
                        <a:pt x="1384" y="83"/>
                        <a:pt x="1387" y="83"/>
                      </a:cubicBezTo>
                      <a:cubicBezTo>
                        <a:pt x="1390" y="83"/>
                        <a:pt x="1388" y="86"/>
                        <a:pt x="1381" y="89"/>
                      </a:cubicBezTo>
                      <a:cubicBezTo>
                        <a:pt x="1374" y="91"/>
                        <a:pt x="1379" y="89"/>
                        <a:pt x="1369" y="92"/>
                      </a:cubicBezTo>
                      <a:cubicBezTo>
                        <a:pt x="1358" y="95"/>
                        <a:pt x="1363" y="94"/>
                        <a:pt x="1357" y="98"/>
                      </a:cubicBezTo>
                      <a:cubicBezTo>
                        <a:pt x="1350" y="102"/>
                        <a:pt x="1343" y="98"/>
                        <a:pt x="1340" y="98"/>
                      </a:cubicBezTo>
                      <a:cubicBezTo>
                        <a:pt x="1337" y="97"/>
                        <a:pt x="1331" y="98"/>
                        <a:pt x="1327" y="103"/>
                      </a:cubicBezTo>
                      <a:cubicBezTo>
                        <a:pt x="1323" y="107"/>
                        <a:pt x="1322" y="109"/>
                        <a:pt x="1319" y="109"/>
                      </a:cubicBezTo>
                      <a:cubicBezTo>
                        <a:pt x="1317" y="109"/>
                        <a:pt x="1320" y="101"/>
                        <a:pt x="1323" y="97"/>
                      </a:cubicBezTo>
                      <a:cubicBezTo>
                        <a:pt x="1326" y="93"/>
                        <a:pt x="1331" y="90"/>
                        <a:pt x="1335" y="87"/>
                      </a:cubicBezTo>
                      <a:cubicBezTo>
                        <a:pt x="1339" y="84"/>
                        <a:pt x="1339" y="85"/>
                        <a:pt x="1355" y="83"/>
                      </a:cubicBezTo>
                      <a:cubicBezTo>
                        <a:pt x="1371" y="81"/>
                        <a:pt x="1361" y="77"/>
                        <a:pt x="1362" y="75"/>
                      </a:cubicBezTo>
                      <a:cubicBezTo>
                        <a:pt x="1364" y="72"/>
                        <a:pt x="1368" y="72"/>
                        <a:pt x="1374" y="70"/>
                      </a:cubicBezTo>
                      <a:cubicBezTo>
                        <a:pt x="1379" y="69"/>
                        <a:pt x="1378" y="65"/>
                        <a:pt x="1383" y="63"/>
                      </a:cubicBezTo>
                      <a:cubicBezTo>
                        <a:pt x="1387" y="61"/>
                        <a:pt x="1399" y="59"/>
                        <a:pt x="1400" y="57"/>
                      </a:cubicBezTo>
                      <a:cubicBezTo>
                        <a:pt x="1400" y="56"/>
                        <a:pt x="1394" y="50"/>
                        <a:pt x="1388" y="46"/>
                      </a:cubicBezTo>
                      <a:cubicBezTo>
                        <a:pt x="1381" y="43"/>
                        <a:pt x="1390" y="45"/>
                        <a:pt x="1397" y="45"/>
                      </a:cubicBezTo>
                      <a:cubicBezTo>
                        <a:pt x="1404" y="44"/>
                        <a:pt x="1396" y="42"/>
                        <a:pt x="1391" y="40"/>
                      </a:cubicBezTo>
                      <a:cubicBezTo>
                        <a:pt x="1387" y="38"/>
                        <a:pt x="1383" y="38"/>
                        <a:pt x="1374" y="33"/>
                      </a:cubicBezTo>
                      <a:cubicBezTo>
                        <a:pt x="1365" y="28"/>
                        <a:pt x="1362" y="30"/>
                        <a:pt x="1356" y="27"/>
                      </a:cubicBezTo>
                      <a:cubicBezTo>
                        <a:pt x="1350" y="23"/>
                        <a:pt x="1354" y="23"/>
                        <a:pt x="1342" y="20"/>
                      </a:cubicBezTo>
                      <a:cubicBezTo>
                        <a:pt x="1329" y="16"/>
                        <a:pt x="1330" y="20"/>
                        <a:pt x="1308" y="20"/>
                      </a:cubicBezTo>
                      <a:cubicBezTo>
                        <a:pt x="1287" y="20"/>
                        <a:pt x="1289" y="20"/>
                        <a:pt x="1288" y="20"/>
                      </a:cubicBezTo>
                      <a:cubicBezTo>
                        <a:pt x="1287" y="20"/>
                        <a:pt x="1277" y="20"/>
                        <a:pt x="1271" y="23"/>
                      </a:cubicBezTo>
                      <a:cubicBezTo>
                        <a:pt x="1264" y="25"/>
                        <a:pt x="1264" y="24"/>
                        <a:pt x="1253" y="23"/>
                      </a:cubicBezTo>
                      <a:cubicBezTo>
                        <a:pt x="1243" y="22"/>
                        <a:pt x="1257" y="21"/>
                        <a:pt x="1257" y="16"/>
                      </a:cubicBezTo>
                      <a:cubicBezTo>
                        <a:pt x="1258" y="11"/>
                        <a:pt x="1252" y="14"/>
                        <a:pt x="1247" y="13"/>
                      </a:cubicBezTo>
                      <a:cubicBezTo>
                        <a:pt x="1242" y="12"/>
                        <a:pt x="1238" y="12"/>
                        <a:pt x="1229" y="13"/>
                      </a:cubicBezTo>
                      <a:cubicBezTo>
                        <a:pt x="1220" y="14"/>
                        <a:pt x="1219" y="15"/>
                        <a:pt x="1210" y="14"/>
                      </a:cubicBezTo>
                      <a:cubicBezTo>
                        <a:pt x="1202" y="13"/>
                        <a:pt x="1215" y="10"/>
                        <a:pt x="1220" y="9"/>
                      </a:cubicBezTo>
                      <a:cubicBezTo>
                        <a:pt x="1225" y="8"/>
                        <a:pt x="1223" y="6"/>
                        <a:pt x="1216" y="4"/>
                      </a:cubicBezTo>
                      <a:cubicBezTo>
                        <a:pt x="1209" y="1"/>
                        <a:pt x="1210" y="3"/>
                        <a:pt x="1198" y="2"/>
                      </a:cubicBezTo>
                      <a:cubicBezTo>
                        <a:pt x="1186" y="1"/>
                        <a:pt x="1190" y="0"/>
                        <a:pt x="1188" y="0"/>
                      </a:cubicBezTo>
                      <a:cubicBezTo>
                        <a:pt x="1185" y="0"/>
                        <a:pt x="1181" y="1"/>
                        <a:pt x="1166" y="3"/>
                      </a:cubicBezTo>
                      <a:cubicBezTo>
                        <a:pt x="1150" y="5"/>
                        <a:pt x="1162" y="5"/>
                        <a:pt x="1155" y="9"/>
                      </a:cubicBezTo>
                      <a:cubicBezTo>
                        <a:pt x="1148" y="14"/>
                        <a:pt x="1152" y="14"/>
                        <a:pt x="1154" y="16"/>
                      </a:cubicBezTo>
                      <a:cubicBezTo>
                        <a:pt x="1157" y="18"/>
                        <a:pt x="1159" y="25"/>
                        <a:pt x="1157" y="25"/>
                      </a:cubicBezTo>
                      <a:cubicBezTo>
                        <a:pt x="1156" y="25"/>
                        <a:pt x="1147" y="25"/>
                        <a:pt x="1142" y="25"/>
                      </a:cubicBezTo>
                      <a:cubicBezTo>
                        <a:pt x="1137" y="25"/>
                        <a:pt x="1147" y="28"/>
                        <a:pt x="1152" y="32"/>
                      </a:cubicBezTo>
                      <a:cubicBezTo>
                        <a:pt x="1157" y="35"/>
                        <a:pt x="1142" y="34"/>
                        <a:pt x="1136" y="29"/>
                      </a:cubicBezTo>
                      <a:cubicBezTo>
                        <a:pt x="1130" y="25"/>
                        <a:pt x="1131" y="32"/>
                        <a:pt x="1123" y="32"/>
                      </a:cubicBezTo>
                      <a:cubicBezTo>
                        <a:pt x="1114" y="32"/>
                        <a:pt x="1117" y="32"/>
                        <a:pt x="1112" y="37"/>
                      </a:cubicBezTo>
                      <a:cubicBezTo>
                        <a:pt x="1107" y="41"/>
                        <a:pt x="1097" y="38"/>
                        <a:pt x="1097" y="36"/>
                      </a:cubicBezTo>
                      <a:cubicBezTo>
                        <a:pt x="1097" y="33"/>
                        <a:pt x="1094" y="32"/>
                        <a:pt x="1089" y="30"/>
                      </a:cubicBezTo>
                      <a:cubicBezTo>
                        <a:pt x="1083" y="28"/>
                        <a:pt x="1079" y="34"/>
                        <a:pt x="1074" y="32"/>
                      </a:cubicBezTo>
                      <a:cubicBezTo>
                        <a:pt x="1069" y="30"/>
                        <a:pt x="1071" y="35"/>
                        <a:pt x="1058" y="35"/>
                      </a:cubicBezTo>
                      <a:cubicBezTo>
                        <a:pt x="1046" y="35"/>
                        <a:pt x="1049" y="38"/>
                        <a:pt x="1044" y="37"/>
                      </a:cubicBezTo>
                      <a:cubicBezTo>
                        <a:pt x="1039" y="35"/>
                        <a:pt x="1044" y="42"/>
                        <a:pt x="1037" y="40"/>
                      </a:cubicBezTo>
                      <a:cubicBezTo>
                        <a:pt x="1029" y="39"/>
                        <a:pt x="1027" y="42"/>
                        <a:pt x="1017" y="42"/>
                      </a:cubicBezTo>
                      <a:cubicBezTo>
                        <a:pt x="1007" y="42"/>
                        <a:pt x="1007" y="44"/>
                        <a:pt x="1004" y="44"/>
                      </a:cubicBezTo>
                      <a:cubicBezTo>
                        <a:pt x="1000" y="44"/>
                        <a:pt x="995" y="46"/>
                        <a:pt x="986" y="45"/>
                      </a:cubicBezTo>
                      <a:cubicBezTo>
                        <a:pt x="977" y="45"/>
                        <a:pt x="983" y="51"/>
                        <a:pt x="977" y="52"/>
                      </a:cubicBezTo>
                      <a:cubicBezTo>
                        <a:pt x="972" y="54"/>
                        <a:pt x="971" y="56"/>
                        <a:pt x="968" y="57"/>
                      </a:cubicBezTo>
                      <a:cubicBezTo>
                        <a:pt x="964" y="57"/>
                        <a:pt x="967" y="63"/>
                        <a:pt x="966" y="64"/>
                      </a:cubicBezTo>
                      <a:cubicBezTo>
                        <a:pt x="965" y="65"/>
                        <a:pt x="963" y="69"/>
                        <a:pt x="964" y="72"/>
                      </a:cubicBezTo>
                      <a:cubicBezTo>
                        <a:pt x="964" y="74"/>
                        <a:pt x="976" y="76"/>
                        <a:pt x="976" y="76"/>
                      </a:cubicBezTo>
                      <a:cubicBezTo>
                        <a:pt x="976" y="76"/>
                        <a:pt x="977" y="83"/>
                        <a:pt x="967" y="81"/>
                      </a:cubicBezTo>
                      <a:cubicBezTo>
                        <a:pt x="957" y="80"/>
                        <a:pt x="967" y="81"/>
                        <a:pt x="961" y="84"/>
                      </a:cubicBezTo>
                      <a:cubicBezTo>
                        <a:pt x="955" y="86"/>
                        <a:pt x="948" y="85"/>
                        <a:pt x="938" y="85"/>
                      </a:cubicBezTo>
                      <a:cubicBezTo>
                        <a:pt x="927" y="85"/>
                        <a:pt x="926" y="86"/>
                        <a:pt x="919" y="85"/>
                      </a:cubicBezTo>
                      <a:cubicBezTo>
                        <a:pt x="911" y="85"/>
                        <a:pt x="905" y="86"/>
                        <a:pt x="897" y="85"/>
                      </a:cubicBezTo>
                      <a:cubicBezTo>
                        <a:pt x="889" y="85"/>
                        <a:pt x="883" y="87"/>
                        <a:pt x="877" y="89"/>
                      </a:cubicBezTo>
                      <a:cubicBezTo>
                        <a:pt x="872" y="92"/>
                        <a:pt x="876" y="95"/>
                        <a:pt x="877" y="99"/>
                      </a:cubicBezTo>
                      <a:cubicBezTo>
                        <a:pt x="879" y="102"/>
                        <a:pt x="879" y="99"/>
                        <a:pt x="894" y="108"/>
                      </a:cubicBezTo>
                      <a:cubicBezTo>
                        <a:pt x="908" y="117"/>
                        <a:pt x="897" y="113"/>
                        <a:pt x="902" y="115"/>
                      </a:cubicBezTo>
                      <a:cubicBezTo>
                        <a:pt x="906" y="118"/>
                        <a:pt x="915" y="117"/>
                        <a:pt x="923" y="118"/>
                      </a:cubicBezTo>
                      <a:cubicBezTo>
                        <a:pt x="932" y="118"/>
                        <a:pt x="937" y="122"/>
                        <a:pt x="942" y="129"/>
                      </a:cubicBezTo>
                      <a:cubicBezTo>
                        <a:pt x="946" y="136"/>
                        <a:pt x="936" y="131"/>
                        <a:pt x="926" y="131"/>
                      </a:cubicBezTo>
                      <a:cubicBezTo>
                        <a:pt x="916" y="131"/>
                        <a:pt x="917" y="128"/>
                        <a:pt x="910" y="126"/>
                      </a:cubicBezTo>
                      <a:cubicBezTo>
                        <a:pt x="902" y="123"/>
                        <a:pt x="907" y="125"/>
                        <a:pt x="899" y="121"/>
                      </a:cubicBezTo>
                      <a:cubicBezTo>
                        <a:pt x="890" y="116"/>
                        <a:pt x="892" y="119"/>
                        <a:pt x="885" y="118"/>
                      </a:cubicBezTo>
                      <a:cubicBezTo>
                        <a:pt x="878" y="118"/>
                        <a:pt x="876" y="115"/>
                        <a:pt x="869" y="115"/>
                      </a:cubicBezTo>
                      <a:cubicBezTo>
                        <a:pt x="863" y="115"/>
                        <a:pt x="864" y="115"/>
                        <a:pt x="860" y="113"/>
                      </a:cubicBezTo>
                      <a:cubicBezTo>
                        <a:pt x="856" y="111"/>
                        <a:pt x="857" y="111"/>
                        <a:pt x="851" y="110"/>
                      </a:cubicBezTo>
                      <a:cubicBezTo>
                        <a:pt x="844" y="109"/>
                        <a:pt x="843" y="111"/>
                        <a:pt x="835" y="113"/>
                      </a:cubicBezTo>
                      <a:cubicBezTo>
                        <a:pt x="828" y="115"/>
                        <a:pt x="837" y="117"/>
                        <a:pt x="843" y="120"/>
                      </a:cubicBezTo>
                      <a:cubicBezTo>
                        <a:pt x="848" y="123"/>
                        <a:pt x="846" y="120"/>
                        <a:pt x="854" y="120"/>
                      </a:cubicBezTo>
                      <a:cubicBezTo>
                        <a:pt x="862" y="119"/>
                        <a:pt x="857" y="120"/>
                        <a:pt x="859" y="127"/>
                      </a:cubicBezTo>
                      <a:cubicBezTo>
                        <a:pt x="862" y="133"/>
                        <a:pt x="858" y="129"/>
                        <a:pt x="852" y="129"/>
                      </a:cubicBezTo>
                      <a:cubicBezTo>
                        <a:pt x="846" y="129"/>
                        <a:pt x="845" y="128"/>
                        <a:pt x="839" y="126"/>
                      </a:cubicBezTo>
                      <a:cubicBezTo>
                        <a:pt x="834" y="124"/>
                        <a:pt x="834" y="124"/>
                        <a:pt x="830" y="124"/>
                      </a:cubicBezTo>
                      <a:cubicBezTo>
                        <a:pt x="826" y="124"/>
                        <a:pt x="825" y="131"/>
                        <a:pt x="830" y="135"/>
                      </a:cubicBezTo>
                      <a:cubicBezTo>
                        <a:pt x="835" y="138"/>
                        <a:pt x="841" y="138"/>
                        <a:pt x="848" y="138"/>
                      </a:cubicBezTo>
                      <a:cubicBezTo>
                        <a:pt x="855" y="138"/>
                        <a:pt x="855" y="138"/>
                        <a:pt x="862" y="138"/>
                      </a:cubicBezTo>
                      <a:cubicBezTo>
                        <a:pt x="868" y="137"/>
                        <a:pt x="872" y="143"/>
                        <a:pt x="884" y="147"/>
                      </a:cubicBezTo>
                      <a:cubicBezTo>
                        <a:pt x="896" y="151"/>
                        <a:pt x="886" y="151"/>
                        <a:pt x="878" y="149"/>
                      </a:cubicBezTo>
                      <a:cubicBezTo>
                        <a:pt x="870" y="148"/>
                        <a:pt x="874" y="147"/>
                        <a:pt x="861" y="145"/>
                      </a:cubicBezTo>
                      <a:cubicBezTo>
                        <a:pt x="849" y="142"/>
                        <a:pt x="856" y="145"/>
                        <a:pt x="847" y="144"/>
                      </a:cubicBezTo>
                      <a:cubicBezTo>
                        <a:pt x="838" y="143"/>
                        <a:pt x="840" y="142"/>
                        <a:pt x="828" y="141"/>
                      </a:cubicBezTo>
                      <a:cubicBezTo>
                        <a:pt x="815" y="139"/>
                        <a:pt x="821" y="139"/>
                        <a:pt x="814" y="132"/>
                      </a:cubicBezTo>
                      <a:cubicBezTo>
                        <a:pt x="806" y="126"/>
                        <a:pt x="812" y="122"/>
                        <a:pt x="812" y="119"/>
                      </a:cubicBezTo>
                      <a:cubicBezTo>
                        <a:pt x="812" y="116"/>
                        <a:pt x="812" y="114"/>
                        <a:pt x="809" y="111"/>
                      </a:cubicBezTo>
                      <a:cubicBezTo>
                        <a:pt x="805" y="107"/>
                        <a:pt x="797" y="103"/>
                        <a:pt x="788" y="101"/>
                      </a:cubicBezTo>
                      <a:cubicBezTo>
                        <a:pt x="779" y="99"/>
                        <a:pt x="791" y="109"/>
                        <a:pt x="798" y="112"/>
                      </a:cubicBezTo>
                      <a:cubicBezTo>
                        <a:pt x="804" y="115"/>
                        <a:pt x="801" y="117"/>
                        <a:pt x="798" y="120"/>
                      </a:cubicBezTo>
                      <a:cubicBezTo>
                        <a:pt x="796" y="123"/>
                        <a:pt x="790" y="124"/>
                        <a:pt x="785" y="126"/>
                      </a:cubicBezTo>
                      <a:cubicBezTo>
                        <a:pt x="780" y="127"/>
                        <a:pt x="783" y="129"/>
                        <a:pt x="779" y="134"/>
                      </a:cubicBezTo>
                      <a:cubicBezTo>
                        <a:pt x="774" y="138"/>
                        <a:pt x="783" y="139"/>
                        <a:pt x="791" y="143"/>
                      </a:cubicBezTo>
                      <a:cubicBezTo>
                        <a:pt x="800" y="147"/>
                        <a:pt x="796" y="148"/>
                        <a:pt x="805" y="152"/>
                      </a:cubicBezTo>
                      <a:cubicBezTo>
                        <a:pt x="813" y="156"/>
                        <a:pt x="813" y="155"/>
                        <a:pt x="812" y="159"/>
                      </a:cubicBezTo>
                      <a:cubicBezTo>
                        <a:pt x="811" y="163"/>
                        <a:pt x="810" y="165"/>
                        <a:pt x="810" y="175"/>
                      </a:cubicBezTo>
                      <a:cubicBezTo>
                        <a:pt x="810" y="184"/>
                        <a:pt x="818" y="184"/>
                        <a:pt x="818" y="185"/>
                      </a:cubicBezTo>
                      <a:cubicBezTo>
                        <a:pt x="819" y="186"/>
                        <a:pt x="831" y="190"/>
                        <a:pt x="836" y="189"/>
                      </a:cubicBezTo>
                      <a:cubicBezTo>
                        <a:pt x="841" y="188"/>
                        <a:pt x="856" y="188"/>
                        <a:pt x="861" y="187"/>
                      </a:cubicBezTo>
                      <a:cubicBezTo>
                        <a:pt x="867" y="185"/>
                        <a:pt x="878" y="191"/>
                        <a:pt x="887" y="192"/>
                      </a:cubicBezTo>
                      <a:cubicBezTo>
                        <a:pt x="896" y="192"/>
                        <a:pt x="895" y="198"/>
                        <a:pt x="904" y="202"/>
                      </a:cubicBezTo>
                      <a:cubicBezTo>
                        <a:pt x="912" y="206"/>
                        <a:pt x="907" y="210"/>
                        <a:pt x="907" y="215"/>
                      </a:cubicBezTo>
                      <a:cubicBezTo>
                        <a:pt x="906" y="219"/>
                        <a:pt x="908" y="223"/>
                        <a:pt x="914" y="224"/>
                      </a:cubicBezTo>
                      <a:cubicBezTo>
                        <a:pt x="920" y="226"/>
                        <a:pt x="925" y="229"/>
                        <a:pt x="922" y="229"/>
                      </a:cubicBezTo>
                      <a:cubicBezTo>
                        <a:pt x="919" y="229"/>
                        <a:pt x="910" y="230"/>
                        <a:pt x="907" y="227"/>
                      </a:cubicBezTo>
                      <a:cubicBezTo>
                        <a:pt x="905" y="224"/>
                        <a:pt x="900" y="215"/>
                        <a:pt x="899" y="210"/>
                      </a:cubicBezTo>
                      <a:cubicBezTo>
                        <a:pt x="898" y="206"/>
                        <a:pt x="897" y="210"/>
                        <a:pt x="892" y="205"/>
                      </a:cubicBezTo>
                      <a:cubicBezTo>
                        <a:pt x="887" y="201"/>
                        <a:pt x="883" y="203"/>
                        <a:pt x="879" y="199"/>
                      </a:cubicBezTo>
                      <a:cubicBezTo>
                        <a:pt x="874" y="195"/>
                        <a:pt x="871" y="195"/>
                        <a:pt x="869" y="194"/>
                      </a:cubicBezTo>
                      <a:cubicBezTo>
                        <a:pt x="867" y="194"/>
                        <a:pt x="861" y="196"/>
                        <a:pt x="856" y="196"/>
                      </a:cubicBezTo>
                      <a:cubicBezTo>
                        <a:pt x="851" y="196"/>
                        <a:pt x="848" y="196"/>
                        <a:pt x="843" y="196"/>
                      </a:cubicBezTo>
                      <a:cubicBezTo>
                        <a:pt x="838" y="197"/>
                        <a:pt x="843" y="211"/>
                        <a:pt x="847" y="213"/>
                      </a:cubicBezTo>
                      <a:cubicBezTo>
                        <a:pt x="852" y="215"/>
                        <a:pt x="856" y="222"/>
                        <a:pt x="854" y="224"/>
                      </a:cubicBezTo>
                      <a:cubicBezTo>
                        <a:pt x="853" y="226"/>
                        <a:pt x="851" y="228"/>
                        <a:pt x="849" y="236"/>
                      </a:cubicBezTo>
                      <a:cubicBezTo>
                        <a:pt x="846" y="245"/>
                        <a:pt x="847" y="240"/>
                        <a:pt x="842" y="246"/>
                      </a:cubicBezTo>
                      <a:cubicBezTo>
                        <a:pt x="836" y="252"/>
                        <a:pt x="837" y="248"/>
                        <a:pt x="834" y="253"/>
                      </a:cubicBezTo>
                      <a:cubicBezTo>
                        <a:pt x="832" y="258"/>
                        <a:pt x="827" y="257"/>
                        <a:pt x="822" y="258"/>
                      </a:cubicBezTo>
                      <a:cubicBezTo>
                        <a:pt x="817" y="260"/>
                        <a:pt x="816" y="260"/>
                        <a:pt x="812" y="260"/>
                      </a:cubicBezTo>
                      <a:cubicBezTo>
                        <a:pt x="808" y="260"/>
                        <a:pt x="805" y="262"/>
                        <a:pt x="795" y="260"/>
                      </a:cubicBezTo>
                      <a:cubicBezTo>
                        <a:pt x="785" y="258"/>
                        <a:pt x="778" y="256"/>
                        <a:pt x="774" y="254"/>
                      </a:cubicBezTo>
                      <a:cubicBezTo>
                        <a:pt x="771" y="251"/>
                        <a:pt x="773" y="249"/>
                        <a:pt x="773" y="249"/>
                      </a:cubicBezTo>
                      <a:cubicBezTo>
                        <a:pt x="773" y="249"/>
                        <a:pt x="783" y="247"/>
                        <a:pt x="787" y="245"/>
                      </a:cubicBezTo>
                      <a:cubicBezTo>
                        <a:pt x="791" y="244"/>
                        <a:pt x="796" y="245"/>
                        <a:pt x="803" y="248"/>
                      </a:cubicBezTo>
                      <a:cubicBezTo>
                        <a:pt x="810" y="251"/>
                        <a:pt x="813" y="249"/>
                        <a:pt x="812" y="247"/>
                      </a:cubicBezTo>
                      <a:cubicBezTo>
                        <a:pt x="811" y="246"/>
                        <a:pt x="817" y="242"/>
                        <a:pt x="820" y="236"/>
                      </a:cubicBezTo>
                      <a:cubicBezTo>
                        <a:pt x="824" y="229"/>
                        <a:pt x="824" y="230"/>
                        <a:pt x="828" y="225"/>
                      </a:cubicBezTo>
                      <a:cubicBezTo>
                        <a:pt x="832" y="221"/>
                        <a:pt x="825" y="217"/>
                        <a:pt x="825" y="215"/>
                      </a:cubicBezTo>
                      <a:cubicBezTo>
                        <a:pt x="825" y="212"/>
                        <a:pt x="825" y="210"/>
                        <a:pt x="823" y="205"/>
                      </a:cubicBezTo>
                      <a:cubicBezTo>
                        <a:pt x="821" y="200"/>
                        <a:pt x="810" y="201"/>
                        <a:pt x="808" y="198"/>
                      </a:cubicBezTo>
                      <a:cubicBezTo>
                        <a:pt x="805" y="195"/>
                        <a:pt x="801" y="191"/>
                        <a:pt x="800" y="184"/>
                      </a:cubicBezTo>
                      <a:cubicBezTo>
                        <a:pt x="799" y="176"/>
                        <a:pt x="791" y="178"/>
                        <a:pt x="788" y="171"/>
                      </a:cubicBezTo>
                      <a:cubicBezTo>
                        <a:pt x="785" y="164"/>
                        <a:pt x="784" y="162"/>
                        <a:pt x="785" y="156"/>
                      </a:cubicBezTo>
                      <a:cubicBezTo>
                        <a:pt x="786" y="151"/>
                        <a:pt x="781" y="148"/>
                        <a:pt x="775" y="145"/>
                      </a:cubicBezTo>
                      <a:cubicBezTo>
                        <a:pt x="770" y="142"/>
                        <a:pt x="765" y="141"/>
                        <a:pt x="758" y="136"/>
                      </a:cubicBezTo>
                      <a:cubicBezTo>
                        <a:pt x="751" y="132"/>
                        <a:pt x="759" y="132"/>
                        <a:pt x="760" y="131"/>
                      </a:cubicBezTo>
                      <a:cubicBezTo>
                        <a:pt x="761" y="130"/>
                        <a:pt x="759" y="122"/>
                        <a:pt x="758" y="113"/>
                      </a:cubicBezTo>
                      <a:cubicBezTo>
                        <a:pt x="758" y="105"/>
                        <a:pt x="757" y="110"/>
                        <a:pt x="743" y="106"/>
                      </a:cubicBezTo>
                      <a:cubicBezTo>
                        <a:pt x="730" y="102"/>
                        <a:pt x="729" y="106"/>
                        <a:pt x="720" y="105"/>
                      </a:cubicBezTo>
                      <a:cubicBezTo>
                        <a:pt x="712" y="105"/>
                        <a:pt x="713" y="105"/>
                        <a:pt x="707" y="103"/>
                      </a:cubicBezTo>
                      <a:cubicBezTo>
                        <a:pt x="701" y="100"/>
                        <a:pt x="716" y="98"/>
                        <a:pt x="722" y="98"/>
                      </a:cubicBezTo>
                      <a:cubicBezTo>
                        <a:pt x="729" y="98"/>
                        <a:pt x="727" y="97"/>
                        <a:pt x="723" y="94"/>
                      </a:cubicBezTo>
                      <a:cubicBezTo>
                        <a:pt x="719" y="91"/>
                        <a:pt x="705" y="91"/>
                        <a:pt x="701" y="92"/>
                      </a:cubicBezTo>
                      <a:cubicBezTo>
                        <a:pt x="698" y="93"/>
                        <a:pt x="702" y="100"/>
                        <a:pt x="697" y="100"/>
                      </a:cubicBezTo>
                      <a:cubicBezTo>
                        <a:pt x="692" y="100"/>
                        <a:pt x="692" y="105"/>
                        <a:pt x="691" y="108"/>
                      </a:cubicBezTo>
                      <a:cubicBezTo>
                        <a:pt x="690" y="112"/>
                        <a:pt x="690" y="124"/>
                        <a:pt x="690" y="127"/>
                      </a:cubicBezTo>
                      <a:cubicBezTo>
                        <a:pt x="690" y="129"/>
                        <a:pt x="690" y="133"/>
                        <a:pt x="684" y="135"/>
                      </a:cubicBezTo>
                      <a:cubicBezTo>
                        <a:pt x="678" y="138"/>
                        <a:pt x="677" y="138"/>
                        <a:pt x="672" y="139"/>
                      </a:cubicBezTo>
                      <a:cubicBezTo>
                        <a:pt x="667" y="140"/>
                        <a:pt x="671" y="144"/>
                        <a:pt x="671" y="149"/>
                      </a:cubicBezTo>
                      <a:cubicBezTo>
                        <a:pt x="671" y="154"/>
                        <a:pt x="681" y="152"/>
                        <a:pt x="683" y="152"/>
                      </a:cubicBezTo>
                      <a:cubicBezTo>
                        <a:pt x="686" y="153"/>
                        <a:pt x="686" y="155"/>
                        <a:pt x="685" y="157"/>
                      </a:cubicBezTo>
                      <a:cubicBezTo>
                        <a:pt x="684" y="159"/>
                        <a:pt x="690" y="164"/>
                        <a:pt x="692" y="165"/>
                      </a:cubicBezTo>
                      <a:cubicBezTo>
                        <a:pt x="694" y="165"/>
                        <a:pt x="689" y="174"/>
                        <a:pt x="689" y="176"/>
                      </a:cubicBezTo>
                      <a:cubicBezTo>
                        <a:pt x="689" y="179"/>
                        <a:pt x="695" y="181"/>
                        <a:pt x="695" y="181"/>
                      </a:cubicBezTo>
                      <a:cubicBezTo>
                        <a:pt x="695" y="181"/>
                        <a:pt x="709" y="182"/>
                        <a:pt x="715" y="182"/>
                      </a:cubicBezTo>
                      <a:cubicBezTo>
                        <a:pt x="721" y="182"/>
                        <a:pt x="715" y="182"/>
                        <a:pt x="722" y="189"/>
                      </a:cubicBezTo>
                      <a:cubicBezTo>
                        <a:pt x="729" y="197"/>
                        <a:pt x="726" y="193"/>
                        <a:pt x="734" y="194"/>
                      </a:cubicBezTo>
                      <a:cubicBezTo>
                        <a:pt x="743" y="195"/>
                        <a:pt x="739" y="194"/>
                        <a:pt x="739" y="196"/>
                      </a:cubicBezTo>
                      <a:cubicBezTo>
                        <a:pt x="739" y="198"/>
                        <a:pt x="739" y="203"/>
                        <a:pt x="741" y="208"/>
                      </a:cubicBezTo>
                      <a:cubicBezTo>
                        <a:pt x="743" y="213"/>
                        <a:pt x="740" y="213"/>
                        <a:pt x="733" y="210"/>
                      </a:cubicBezTo>
                      <a:cubicBezTo>
                        <a:pt x="725" y="207"/>
                        <a:pt x="720" y="205"/>
                        <a:pt x="712" y="201"/>
                      </a:cubicBezTo>
                      <a:cubicBezTo>
                        <a:pt x="704" y="198"/>
                        <a:pt x="704" y="199"/>
                        <a:pt x="696" y="195"/>
                      </a:cubicBezTo>
                      <a:cubicBezTo>
                        <a:pt x="688" y="191"/>
                        <a:pt x="675" y="194"/>
                        <a:pt x="663" y="188"/>
                      </a:cubicBezTo>
                      <a:cubicBezTo>
                        <a:pt x="650" y="183"/>
                        <a:pt x="649" y="180"/>
                        <a:pt x="644" y="177"/>
                      </a:cubicBezTo>
                      <a:cubicBezTo>
                        <a:pt x="639" y="174"/>
                        <a:pt x="633" y="177"/>
                        <a:pt x="620" y="176"/>
                      </a:cubicBezTo>
                      <a:cubicBezTo>
                        <a:pt x="606" y="176"/>
                        <a:pt x="620" y="176"/>
                        <a:pt x="606" y="175"/>
                      </a:cubicBezTo>
                      <a:cubicBezTo>
                        <a:pt x="592" y="175"/>
                        <a:pt x="592" y="175"/>
                        <a:pt x="587" y="175"/>
                      </a:cubicBezTo>
                      <a:cubicBezTo>
                        <a:pt x="582" y="175"/>
                        <a:pt x="583" y="177"/>
                        <a:pt x="577" y="176"/>
                      </a:cubicBezTo>
                      <a:cubicBezTo>
                        <a:pt x="570" y="176"/>
                        <a:pt x="572" y="174"/>
                        <a:pt x="566" y="170"/>
                      </a:cubicBezTo>
                      <a:cubicBezTo>
                        <a:pt x="561" y="166"/>
                        <a:pt x="556" y="164"/>
                        <a:pt x="549" y="160"/>
                      </a:cubicBezTo>
                      <a:cubicBezTo>
                        <a:pt x="542" y="156"/>
                        <a:pt x="536" y="159"/>
                        <a:pt x="536" y="162"/>
                      </a:cubicBezTo>
                      <a:cubicBezTo>
                        <a:pt x="536" y="165"/>
                        <a:pt x="542" y="169"/>
                        <a:pt x="549" y="172"/>
                      </a:cubicBezTo>
                      <a:cubicBezTo>
                        <a:pt x="556" y="175"/>
                        <a:pt x="559" y="175"/>
                        <a:pt x="563" y="175"/>
                      </a:cubicBezTo>
                      <a:cubicBezTo>
                        <a:pt x="568" y="175"/>
                        <a:pt x="573" y="181"/>
                        <a:pt x="573" y="182"/>
                      </a:cubicBezTo>
                      <a:cubicBezTo>
                        <a:pt x="573" y="183"/>
                        <a:pt x="577" y="187"/>
                        <a:pt x="582" y="188"/>
                      </a:cubicBezTo>
                      <a:cubicBezTo>
                        <a:pt x="586" y="189"/>
                        <a:pt x="585" y="189"/>
                        <a:pt x="588" y="193"/>
                      </a:cubicBezTo>
                      <a:cubicBezTo>
                        <a:pt x="592" y="196"/>
                        <a:pt x="585" y="198"/>
                        <a:pt x="579" y="199"/>
                      </a:cubicBezTo>
                      <a:cubicBezTo>
                        <a:pt x="573" y="201"/>
                        <a:pt x="576" y="203"/>
                        <a:pt x="577" y="207"/>
                      </a:cubicBezTo>
                      <a:cubicBezTo>
                        <a:pt x="578" y="210"/>
                        <a:pt x="573" y="213"/>
                        <a:pt x="569" y="211"/>
                      </a:cubicBezTo>
                      <a:cubicBezTo>
                        <a:pt x="565" y="209"/>
                        <a:pt x="563" y="204"/>
                        <a:pt x="563" y="201"/>
                      </a:cubicBezTo>
                      <a:cubicBezTo>
                        <a:pt x="563" y="198"/>
                        <a:pt x="562" y="199"/>
                        <a:pt x="558" y="194"/>
                      </a:cubicBezTo>
                      <a:cubicBezTo>
                        <a:pt x="554" y="189"/>
                        <a:pt x="551" y="194"/>
                        <a:pt x="542" y="196"/>
                      </a:cubicBezTo>
                      <a:cubicBezTo>
                        <a:pt x="534" y="198"/>
                        <a:pt x="535" y="200"/>
                        <a:pt x="532" y="201"/>
                      </a:cubicBezTo>
                      <a:cubicBezTo>
                        <a:pt x="529" y="203"/>
                        <a:pt x="524" y="203"/>
                        <a:pt x="519" y="203"/>
                      </a:cubicBezTo>
                      <a:cubicBezTo>
                        <a:pt x="513" y="203"/>
                        <a:pt x="513" y="202"/>
                        <a:pt x="507" y="201"/>
                      </a:cubicBezTo>
                      <a:cubicBezTo>
                        <a:pt x="502" y="200"/>
                        <a:pt x="497" y="205"/>
                        <a:pt x="494" y="206"/>
                      </a:cubicBezTo>
                      <a:cubicBezTo>
                        <a:pt x="491" y="206"/>
                        <a:pt x="488" y="208"/>
                        <a:pt x="480" y="212"/>
                      </a:cubicBezTo>
                      <a:cubicBezTo>
                        <a:pt x="473" y="215"/>
                        <a:pt x="474" y="213"/>
                        <a:pt x="469" y="213"/>
                      </a:cubicBezTo>
                      <a:cubicBezTo>
                        <a:pt x="463" y="214"/>
                        <a:pt x="467" y="213"/>
                        <a:pt x="461" y="209"/>
                      </a:cubicBezTo>
                      <a:cubicBezTo>
                        <a:pt x="455" y="205"/>
                        <a:pt x="467" y="207"/>
                        <a:pt x="468" y="204"/>
                      </a:cubicBezTo>
                      <a:cubicBezTo>
                        <a:pt x="470" y="202"/>
                        <a:pt x="468" y="200"/>
                        <a:pt x="466" y="195"/>
                      </a:cubicBezTo>
                      <a:cubicBezTo>
                        <a:pt x="463" y="190"/>
                        <a:pt x="461" y="196"/>
                        <a:pt x="452" y="195"/>
                      </a:cubicBezTo>
                      <a:cubicBezTo>
                        <a:pt x="443" y="195"/>
                        <a:pt x="448" y="196"/>
                        <a:pt x="443" y="196"/>
                      </a:cubicBezTo>
                      <a:cubicBezTo>
                        <a:pt x="438" y="196"/>
                        <a:pt x="442" y="204"/>
                        <a:pt x="446" y="207"/>
                      </a:cubicBezTo>
                      <a:cubicBezTo>
                        <a:pt x="450" y="210"/>
                        <a:pt x="440" y="213"/>
                        <a:pt x="437" y="206"/>
                      </a:cubicBezTo>
                      <a:cubicBezTo>
                        <a:pt x="435" y="199"/>
                        <a:pt x="436" y="204"/>
                        <a:pt x="425" y="204"/>
                      </a:cubicBezTo>
                      <a:cubicBezTo>
                        <a:pt x="415" y="204"/>
                        <a:pt x="422" y="206"/>
                        <a:pt x="415" y="207"/>
                      </a:cubicBezTo>
                      <a:cubicBezTo>
                        <a:pt x="407" y="208"/>
                        <a:pt x="409" y="213"/>
                        <a:pt x="396" y="217"/>
                      </a:cubicBezTo>
                      <a:cubicBezTo>
                        <a:pt x="392" y="218"/>
                        <a:pt x="391" y="219"/>
                        <a:pt x="391" y="219"/>
                      </a:cubicBezTo>
                      <a:cubicBezTo>
                        <a:pt x="394" y="220"/>
                        <a:pt x="392" y="220"/>
                        <a:pt x="391" y="219"/>
                      </a:cubicBezTo>
                      <a:cubicBezTo>
                        <a:pt x="390" y="219"/>
                        <a:pt x="388" y="219"/>
                        <a:pt x="385" y="219"/>
                      </a:cubicBezTo>
                      <a:cubicBezTo>
                        <a:pt x="369" y="218"/>
                        <a:pt x="382" y="222"/>
                        <a:pt x="380" y="222"/>
                      </a:cubicBezTo>
                      <a:cubicBezTo>
                        <a:pt x="377" y="223"/>
                        <a:pt x="377" y="225"/>
                        <a:pt x="374" y="226"/>
                      </a:cubicBezTo>
                      <a:cubicBezTo>
                        <a:pt x="372" y="227"/>
                        <a:pt x="371" y="227"/>
                        <a:pt x="367" y="229"/>
                      </a:cubicBezTo>
                      <a:cubicBezTo>
                        <a:pt x="362" y="231"/>
                        <a:pt x="367" y="229"/>
                        <a:pt x="365" y="234"/>
                      </a:cubicBezTo>
                      <a:cubicBezTo>
                        <a:pt x="364" y="240"/>
                        <a:pt x="364" y="239"/>
                        <a:pt x="361" y="244"/>
                      </a:cubicBezTo>
                      <a:cubicBezTo>
                        <a:pt x="357" y="250"/>
                        <a:pt x="359" y="246"/>
                        <a:pt x="346" y="245"/>
                      </a:cubicBezTo>
                      <a:cubicBezTo>
                        <a:pt x="333" y="244"/>
                        <a:pt x="339" y="245"/>
                        <a:pt x="332" y="242"/>
                      </a:cubicBezTo>
                      <a:cubicBezTo>
                        <a:pt x="326" y="240"/>
                        <a:pt x="330" y="242"/>
                        <a:pt x="324" y="238"/>
                      </a:cubicBezTo>
                      <a:cubicBezTo>
                        <a:pt x="317" y="234"/>
                        <a:pt x="317" y="235"/>
                        <a:pt x="310" y="231"/>
                      </a:cubicBezTo>
                      <a:cubicBezTo>
                        <a:pt x="304" y="227"/>
                        <a:pt x="314" y="228"/>
                        <a:pt x="314" y="225"/>
                      </a:cubicBezTo>
                      <a:cubicBezTo>
                        <a:pt x="315" y="222"/>
                        <a:pt x="320" y="223"/>
                        <a:pt x="324" y="222"/>
                      </a:cubicBezTo>
                      <a:cubicBezTo>
                        <a:pt x="327" y="222"/>
                        <a:pt x="331" y="221"/>
                        <a:pt x="340" y="220"/>
                      </a:cubicBezTo>
                      <a:cubicBezTo>
                        <a:pt x="348" y="218"/>
                        <a:pt x="337" y="217"/>
                        <a:pt x="337" y="213"/>
                      </a:cubicBezTo>
                      <a:cubicBezTo>
                        <a:pt x="337" y="209"/>
                        <a:pt x="328" y="210"/>
                        <a:pt x="324" y="207"/>
                      </a:cubicBezTo>
                      <a:cubicBezTo>
                        <a:pt x="320" y="203"/>
                        <a:pt x="319" y="206"/>
                        <a:pt x="311" y="205"/>
                      </a:cubicBezTo>
                      <a:cubicBezTo>
                        <a:pt x="304" y="204"/>
                        <a:pt x="304" y="204"/>
                        <a:pt x="295" y="202"/>
                      </a:cubicBezTo>
                      <a:cubicBezTo>
                        <a:pt x="286" y="201"/>
                        <a:pt x="281" y="202"/>
                        <a:pt x="274" y="202"/>
                      </a:cubicBezTo>
                      <a:cubicBezTo>
                        <a:pt x="267" y="201"/>
                        <a:pt x="283" y="207"/>
                        <a:pt x="287" y="208"/>
                      </a:cubicBezTo>
                      <a:cubicBezTo>
                        <a:pt x="291" y="209"/>
                        <a:pt x="291" y="210"/>
                        <a:pt x="294" y="213"/>
                      </a:cubicBezTo>
                      <a:cubicBezTo>
                        <a:pt x="296" y="215"/>
                        <a:pt x="295" y="216"/>
                        <a:pt x="295" y="218"/>
                      </a:cubicBezTo>
                      <a:cubicBezTo>
                        <a:pt x="295" y="221"/>
                        <a:pt x="290" y="228"/>
                        <a:pt x="290" y="232"/>
                      </a:cubicBezTo>
                      <a:cubicBezTo>
                        <a:pt x="290" y="236"/>
                        <a:pt x="293" y="237"/>
                        <a:pt x="299" y="237"/>
                      </a:cubicBezTo>
                      <a:cubicBezTo>
                        <a:pt x="305" y="237"/>
                        <a:pt x="301" y="240"/>
                        <a:pt x="305" y="244"/>
                      </a:cubicBezTo>
                      <a:cubicBezTo>
                        <a:pt x="309" y="247"/>
                        <a:pt x="309" y="246"/>
                        <a:pt x="305" y="252"/>
                      </a:cubicBezTo>
                      <a:cubicBezTo>
                        <a:pt x="301" y="259"/>
                        <a:pt x="304" y="262"/>
                        <a:pt x="301" y="260"/>
                      </a:cubicBezTo>
                      <a:cubicBezTo>
                        <a:pt x="297" y="259"/>
                        <a:pt x="292" y="260"/>
                        <a:pt x="290" y="258"/>
                      </a:cubicBezTo>
                      <a:cubicBezTo>
                        <a:pt x="288" y="256"/>
                        <a:pt x="282" y="256"/>
                        <a:pt x="276" y="254"/>
                      </a:cubicBezTo>
                      <a:cubicBezTo>
                        <a:pt x="270" y="251"/>
                        <a:pt x="268" y="255"/>
                        <a:pt x="263" y="254"/>
                      </a:cubicBezTo>
                      <a:cubicBezTo>
                        <a:pt x="258" y="254"/>
                        <a:pt x="261" y="260"/>
                        <a:pt x="251" y="263"/>
                      </a:cubicBezTo>
                      <a:cubicBezTo>
                        <a:pt x="240" y="266"/>
                        <a:pt x="250" y="265"/>
                        <a:pt x="242" y="269"/>
                      </a:cubicBezTo>
                      <a:cubicBezTo>
                        <a:pt x="234" y="273"/>
                        <a:pt x="238" y="272"/>
                        <a:pt x="229" y="274"/>
                      </a:cubicBezTo>
                      <a:cubicBezTo>
                        <a:pt x="220" y="275"/>
                        <a:pt x="226" y="279"/>
                        <a:pt x="226" y="283"/>
                      </a:cubicBezTo>
                      <a:cubicBezTo>
                        <a:pt x="225" y="288"/>
                        <a:pt x="228" y="285"/>
                        <a:pt x="236" y="289"/>
                      </a:cubicBezTo>
                      <a:cubicBezTo>
                        <a:pt x="245" y="293"/>
                        <a:pt x="242" y="296"/>
                        <a:pt x="244" y="299"/>
                      </a:cubicBezTo>
                      <a:cubicBezTo>
                        <a:pt x="245" y="302"/>
                        <a:pt x="240" y="300"/>
                        <a:pt x="231" y="298"/>
                      </a:cubicBezTo>
                      <a:cubicBezTo>
                        <a:pt x="222" y="295"/>
                        <a:pt x="227" y="297"/>
                        <a:pt x="219" y="297"/>
                      </a:cubicBezTo>
                      <a:cubicBezTo>
                        <a:pt x="211" y="296"/>
                        <a:pt x="216" y="296"/>
                        <a:pt x="204" y="295"/>
                      </a:cubicBezTo>
                      <a:cubicBezTo>
                        <a:pt x="192" y="293"/>
                        <a:pt x="199" y="294"/>
                        <a:pt x="192" y="291"/>
                      </a:cubicBezTo>
                      <a:cubicBezTo>
                        <a:pt x="185" y="288"/>
                        <a:pt x="186" y="287"/>
                        <a:pt x="183" y="287"/>
                      </a:cubicBezTo>
                      <a:cubicBezTo>
                        <a:pt x="180" y="286"/>
                        <a:pt x="178" y="288"/>
                        <a:pt x="173" y="288"/>
                      </a:cubicBezTo>
                      <a:cubicBezTo>
                        <a:pt x="168" y="288"/>
                        <a:pt x="171" y="293"/>
                        <a:pt x="169" y="297"/>
                      </a:cubicBezTo>
                      <a:cubicBezTo>
                        <a:pt x="167" y="302"/>
                        <a:pt x="175" y="300"/>
                        <a:pt x="185" y="304"/>
                      </a:cubicBezTo>
                      <a:cubicBezTo>
                        <a:pt x="195" y="307"/>
                        <a:pt x="192" y="307"/>
                        <a:pt x="199" y="307"/>
                      </a:cubicBezTo>
                      <a:cubicBezTo>
                        <a:pt x="207" y="307"/>
                        <a:pt x="201" y="310"/>
                        <a:pt x="201" y="313"/>
                      </a:cubicBezTo>
                      <a:cubicBezTo>
                        <a:pt x="201" y="317"/>
                        <a:pt x="197" y="319"/>
                        <a:pt x="193" y="319"/>
                      </a:cubicBezTo>
                      <a:cubicBezTo>
                        <a:pt x="188" y="319"/>
                        <a:pt x="188" y="319"/>
                        <a:pt x="179" y="317"/>
                      </a:cubicBezTo>
                      <a:cubicBezTo>
                        <a:pt x="170" y="316"/>
                        <a:pt x="172" y="312"/>
                        <a:pt x="170" y="311"/>
                      </a:cubicBezTo>
                      <a:cubicBezTo>
                        <a:pt x="168" y="309"/>
                        <a:pt x="163" y="308"/>
                        <a:pt x="155" y="306"/>
                      </a:cubicBezTo>
                      <a:cubicBezTo>
                        <a:pt x="148" y="304"/>
                        <a:pt x="148" y="306"/>
                        <a:pt x="142" y="302"/>
                      </a:cubicBezTo>
                      <a:cubicBezTo>
                        <a:pt x="137" y="298"/>
                        <a:pt x="138" y="299"/>
                        <a:pt x="136" y="293"/>
                      </a:cubicBezTo>
                      <a:cubicBezTo>
                        <a:pt x="135" y="287"/>
                        <a:pt x="136" y="289"/>
                        <a:pt x="130" y="284"/>
                      </a:cubicBezTo>
                      <a:cubicBezTo>
                        <a:pt x="124" y="280"/>
                        <a:pt x="129" y="279"/>
                        <a:pt x="131" y="274"/>
                      </a:cubicBezTo>
                      <a:cubicBezTo>
                        <a:pt x="134" y="269"/>
                        <a:pt x="130" y="268"/>
                        <a:pt x="128" y="264"/>
                      </a:cubicBezTo>
                      <a:cubicBezTo>
                        <a:pt x="126" y="261"/>
                        <a:pt x="120" y="260"/>
                        <a:pt x="111" y="258"/>
                      </a:cubicBezTo>
                      <a:cubicBezTo>
                        <a:pt x="102" y="256"/>
                        <a:pt x="103" y="258"/>
                        <a:pt x="93" y="252"/>
                      </a:cubicBezTo>
                      <a:cubicBezTo>
                        <a:pt x="82" y="246"/>
                        <a:pt x="86" y="245"/>
                        <a:pt x="82" y="239"/>
                      </a:cubicBezTo>
                      <a:cubicBezTo>
                        <a:pt x="78" y="232"/>
                        <a:pt x="90" y="242"/>
                        <a:pt x="97" y="246"/>
                      </a:cubicBezTo>
                      <a:cubicBezTo>
                        <a:pt x="103" y="251"/>
                        <a:pt x="102" y="249"/>
                        <a:pt x="111" y="249"/>
                      </a:cubicBezTo>
                      <a:cubicBezTo>
                        <a:pt x="120" y="249"/>
                        <a:pt x="123" y="253"/>
                        <a:pt x="136" y="255"/>
                      </a:cubicBezTo>
                      <a:cubicBezTo>
                        <a:pt x="148" y="258"/>
                        <a:pt x="144" y="257"/>
                        <a:pt x="158" y="257"/>
                      </a:cubicBezTo>
                      <a:cubicBezTo>
                        <a:pt x="172" y="257"/>
                        <a:pt x="176" y="262"/>
                        <a:pt x="183" y="263"/>
                      </a:cubicBezTo>
                      <a:cubicBezTo>
                        <a:pt x="191" y="264"/>
                        <a:pt x="190" y="264"/>
                        <a:pt x="199" y="264"/>
                      </a:cubicBezTo>
                      <a:cubicBezTo>
                        <a:pt x="208" y="264"/>
                        <a:pt x="207" y="263"/>
                        <a:pt x="214" y="260"/>
                      </a:cubicBezTo>
                      <a:cubicBezTo>
                        <a:pt x="221" y="257"/>
                        <a:pt x="231" y="261"/>
                        <a:pt x="239" y="255"/>
                      </a:cubicBezTo>
                      <a:cubicBezTo>
                        <a:pt x="247" y="248"/>
                        <a:pt x="242" y="247"/>
                        <a:pt x="243" y="241"/>
                      </a:cubicBezTo>
                      <a:cubicBezTo>
                        <a:pt x="245" y="236"/>
                        <a:pt x="241" y="232"/>
                        <a:pt x="239" y="227"/>
                      </a:cubicBezTo>
                      <a:cubicBezTo>
                        <a:pt x="236" y="223"/>
                        <a:pt x="233" y="224"/>
                        <a:pt x="225" y="222"/>
                      </a:cubicBezTo>
                      <a:cubicBezTo>
                        <a:pt x="217" y="219"/>
                        <a:pt x="214" y="216"/>
                        <a:pt x="206" y="214"/>
                      </a:cubicBezTo>
                      <a:cubicBezTo>
                        <a:pt x="198" y="212"/>
                        <a:pt x="206" y="214"/>
                        <a:pt x="193" y="207"/>
                      </a:cubicBezTo>
                      <a:cubicBezTo>
                        <a:pt x="181" y="199"/>
                        <a:pt x="189" y="206"/>
                        <a:pt x="175" y="200"/>
                      </a:cubicBezTo>
                      <a:cubicBezTo>
                        <a:pt x="162" y="194"/>
                        <a:pt x="173" y="199"/>
                        <a:pt x="154" y="194"/>
                      </a:cubicBezTo>
                      <a:cubicBezTo>
                        <a:pt x="135" y="189"/>
                        <a:pt x="148" y="193"/>
                        <a:pt x="141" y="190"/>
                      </a:cubicBezTo>
                      <a:cubicBezTo>
                        <a:pt x="133" y="188"/>
                        <a:pt x="135" y="189"/>
                        <a:pt x="121" y="188"/>
                      </a:cubicBezTo>
                      <a:cubicBezTo>
                        <a:pt x="107" y="187"/>
                        <a:pt x="109" y="188"/>
                        <a:pt x="101" y="186"/>
                      </a:cubicBezTo>
                      <a:cubicBezTo>
                        <a:pt x="94" y="184"/>
                        <a:pt x="93" y="187"/>
                        <a:pt x="88" y="187"/>
                      </a:cubicBezTo>
                      <a:cubicBezTo>
                        <a:pt x="83" y="187"/>
                        <a:pt x="83" y="185"/>
                        <a:pt x="73" y="183"/>
                      </a:cubicBezTo>
                      <a:cubicBezTo>
                        <a:pt x="62" y="180"/>
                        <a:pt x="79" y="180"/>
                        <a:pt x="82" y="178"/>
                      </a:cubicBezTo>
                      <a:cubicBezTo>
                        <a:pt x="85" y="176"/>
                        <a:pt x="77" y="174"/>
                        <a:pt x="74" y="173"/>
                      </a:cubicBezTo>
                      <a:cubicBezTo>
                        <a:pt x="72" y="172"/>
                        <a:pt x="69" y="172"/>
                        <a:pt x="59" y="171"/>
                      </a:cubicBezTo>
                      <a:cubicBezTo>
                        <a:pt x="50" y="170"/>
                        <a:pt x="58" y="173"/>
                        <a:pt x="53" y="174"/>
                      </a:cubicBezTo>
                      <a:cubicBezTo>
                        <a:pt x="48" y="174"/>
                        <a:pt x="52" y="174"/>
                        <a:pt x="44" y="176"/>
                      </a:cubicBezTo>
                      <a:cubicBezTo>
                        <a:pt x="44" y="176"/>
                        <a:pt x="43" y="176"/>
                        <a:pt x="42" y="176"/>
                      </a:cubicBezTo>
                      <a:cubicBezTo>
                        <a:pt x="42" y="178"/>
                        <a:pt x="42" y="180"/>
                        <a:pt x="41" y="180"/>
                      </a:cubicBezTo>
                      <a:cubicBezTo>
                        <a:pt x="40" y="181"/>
                        <a:pt x="36" y="180"/>
                        <a:pt x="34" y="179"/>
                      </a:cubicBezTo>
                      <a:cubicBezTo>
                        <a:pt x="32" y="178"/>
                        <a:pt x="30" y="179"/>
                        <a:pt x="30" y="181"/>
                      </a:cubicBezTo>
                      <a:cubicBezTo>
                        <a:pt x="29" y="183"/>
                        <a:pt x="22" y="186"/>
                        <a:pt x="17" y="187"/>
                      </a:cubicBezTo>
                      <a:cubicBezTo>
                        <a:pt x="13" y="188"/>
                        <a:pt x="10" y="194"/>
                        <a:pt x="6" y="196"/>
                      </a:cubicBezTo>
                      <a:cubicBezTo>
                        <a:pt x="6" y="198"/>
                        <a:pt x="6" y="199"/>
                        <a:pt x="6" y="201"/>
                      </a:cubicBezTo>
                      <a:cubicBezTo>
                        <a:pt x="5" y="204"/>
                        <a:pt x="0" y="205"/>
                        <a:pt x="4" y="208"/>
                      </a:cubicBezTo>
                      <a:cubicBezTo>
                        <a:pt x="7" y="211"/>
                        <a:pt x="11" y="213"/>
                        <a:pt x="15" y="215"/>
                      </a:cubicBezTo>
                      <a:cubicBezTo>
                        <a:pt x="20" y="216"/>
                        <a:pt x="25" y="219"/>
                        <a:pt x="28" y="221"/>
                      </a:cubicBezTo>
                      <a:cubicBezTo>
                        <a:pt x="31" y="223"/>
                        <a:pt x="35" y="221"/>
                        <a:pt x="33" y="227"/>
                      </a:cubicBezTo>
                      <a:cubicBezTo>
                        <a:pt x="31" y="233"/>
                        <a:pt x="27" y="233"/>
                        <a:pt x="24" y="236"/>
                      </a:cubicBezTo>
                      <a:cubicBezTo>
                        <a:pt x="21" y="239"/>
                        <a:pt x="18" y="243"/>
                        <a:pt x="22" y="248"/>
                      </a:cubicBezTo>
                      <a:cubicBezTo>
                        <a:pt x="25" y="253"/>
                        <a:pt x="25" y="253"/>
                        <a:pt x="33" y="258"/>
                      </a:cubicBezTo>
                      <a:cubicBezTo>
                        <a:pt x="40" y="264"/>
                        <a:pt x="47" y="270"/>
                        <a:pt x="43" y="273"/>
                      </a:cubicBezTo>
                      <a:cubicBezTo>
                        <a:pt x="40" y="275"/>
                        <a:pt x="37" y="277"/>
                        <a:pt x="38" y="279"/>
                      </a:cubicBezTo>
                      <a:cubicBezTo>
                        <a:pt x="38" y="282"/>
                        <a:pt x="33" y="283"/>
                        <a:pt x="37" y="285"/>
                      </a:cubicBezTo>
                      <a:cubicBezTo>
                        <a:pt x="42" y="287"/>
                        <a:pt x="39" y="287"/>
                        <a:pt x="39" y="291"/>
                      </a:cubicBezTo>
                      <a:cubicBezTo>
                        <a:pt x="39" y="296"/>
                        <a:pt x="41" y="296"/>
                        <a:pt x="43" y="296"/>
                      </a:cubicBezTo>
                      <a:cubicBezTo>
                        <a:pt x="46" y="296"/>
                        <a:pt x="49" y="295"/>
                        <a:pt x="48" y="299"/>
                      </a:cubicBezTo>
                      <a:cubicBezTo>
                        <a:pt x="47" y="303"/>
                        <a:pt x="44" y="303"/>
                        <a:pt x="48" y="305"/>
                      </a:cubicBezTo>
                      <a:cubicBezTo>
                        <a:pt x="51" y="306"/>
                        <a:pt x="63" y="306"/>
                        <a:pt x="58" y="312"/>
                      </a:cubicBezTo>
                      <a:cubicBezTo>
                        <a:pt x="54" y="319"/>
                        <a:pt x="40" y="319"/>
                        <a:pt x="52" y="324"/>
                      </a:cubicBezTo>
                      <a:cubicBezTo>
                        <a:pt x="65" y="328"/>
                        <a:pt x="87" y="338"/>
                        <a:pt x="82" y="345"/>
                      </a:cubicBezTo>
                      <a:cubicBezTo>
                        <a:pt x="77" y="352"/>
                        <a:pt x="72" y="358"/>
                        <a:pt x="61" y="367"/>
                      </a:cubicBezTo>
                      <a:cubicBezTo>
                        <a:pt x="51" y="376"/>
                        <a:pt x="24" y="398"/>
                        <a:pt x="18" y="403"/>
                      </a:cubicBezTo>
                      <a:cubicBezTo>
                        <a:pt x="18" y="403"/>
                        <a:pt x="19" y="403"/>
                        <a:pt x="20" y="402"/>
                      </a:cubicBezTo>
                      <a:cubicBezTo>
                        <a:pt x="31" y="402"/>
                        <a:pt x="29" y="400"/>
                        <a:pt x="33" y="402"/>
                      </a:cubicBezTo>
                      <a:cubicBezTo>
                        <a:pt x="37" y="405"/>
                        <a:pt x="33" y="406"/>
                        <a:pt x="39" y="412"/>
                      </a:cubicBezTo>
                      <a:cubicBezTo>
                        <a:pt x="45" y="418"/>
                        <a:pt x="45" y="412"/>
                        <a:pt x="52" y="411"/>
                      </a:cubicBezTo>
                      <a:cubicBezTo>
                        <a:pt x="59" y="409"/>
                        <a:pt x="65" y="415"/>
                        <a:pt x="67" y="417"/>
                      </a:cubicBezTo>
                      <a:cubicBezTo>
                        <a:pt x="69" y="419"/>
                        <a:pt x="59" y="420"/>
                        <a:pt x="55" y="418"/>
                      </a:cubicBezTo>
                      <a:cubicBezTo>
                        <a:pt x="51" y="416"/>
                        <a:pt x="48" y="419"/>
                        <a:pt x="44" y="422"/>
                      </a:cubicBezTo>
                      <a:cubicBezTo>
                        <a:pt x="40" y="425"/>
                        <a:pt x="37" y="422"/>
                        <a:pt x="29" y="422"/>
                      </a:cubicBezTo>
                      <a:cubicBezTo>
                        <a:pt x="21" y="421"/>
                        <a:pt x="27" y="423"/>
                        <a:pt x="26" y="429"/>
                      </a:cubicBezTo>
                      <a:cubicBezTo>
                        <a:pt x="26" y="429"/>
                        <a:pt x="26" y="429"/>
                        <a:pt x="26" y="429"/>
                      </a:cubicBezTo>
                      <a:cubicBezTo>
                        <a:pt x="28" y="431"/>
                        <a:pt x="29" y="431"/>
                        <a:pt x="27" y="434"/>
                      </a:cubicBezTo>
                      <a:cubicBezTo>
                        <a:pt x="24" y="437"/>
                        <a:pt x="20" y="442"/>
                        <a:pt x="19" y="446"/>
                      </a:cubicBezTo>
                      <a:cubicBezTo>
                        <a:pt x="17" y="450"/>
                        <a:pt x="20" y="455"/>
                        <a:pt x="22" y="457"/>
                      </a:cubicBezTo>
                      <a:cubicBezTo>
                        <a:pt x="24" y="460"/>
                        <a:pt x="25" y="464"/>
                        <a:pt x="25" y="469"/>
                      </a:cubicBezTo>
                      <a:cubicBezTo>
                        <a:pt x="25" y="473"/>
                        <a:pt x="22" y="474"/>
                        <a:pt x="20" y="476"/>
                      </a:cubicBezTo>
                      <a:cubicBezTo>
                        <a:pt x="18" y="477"/>
                        <a:pt x="18" y="478"/>
                        <a:pt x="17" y="479"/>
                      </a:cubicBezTo>
                      <a:cubicBezTo>
                        <a:pt x="19" y="480"/>
                        <a:pt x="20" y="481"/>
                        <a:pt x="22" y="482"/>
                      </a:cubicBezTo>
                      <a:cubicBezTo>
                        <a:pt x="25" y="483"/>
                        <a:pt x="30" y="481"/>
                        <a:pt x="29" y="486"/>
                      </a:cubicBezTo>
                      <a:cubicBezTo>
                        <a:pt x="28" y="492"/>
                        <a:pt x="27" y="495"/>
                        <a:pt x="29" y="498"/>
                      </a:cubicBezTo>
                      <a:cubicBezTo>
                        <a:pt x="31" y="501"/>
                        <a:pt x="34" y="500"/>
                        <a:pt x="37" y="503"/>
                      </a:cubicBezTo>
                      <a:cubicBezTo>
                        <a:pt x="40" y="507"/>
                        <a:pt x="39" y="507"/>
                        <a:pt x="39" y="514"/>
                      </a:cubicBezTo>
                      <a:cubicBezTo>
                        <a:pt x="38" y="515"/>
                        <a:pt x="38" y="515"/>
                        <a:pt x="38" y="516"/>
                      </a:cubicBezTo>
                      <a:cubicBezTo>
                        <a:pt x="37" y="520"/>
                        <a:pt x="36" y="518"/>
                        <a:pt x="42" y="518"/>
                      </a:cubicBezTo>
                      <a:cubicBezTo>
                        <a:pt x="50" y="518"/>
                        <a:pt x="53" y="515"/>
                        <a:pt x="57" y="519"/>
                      </a:cubicBezTo>
                      <a:cubicBezTo>
                        <a:pt x="61" y="522"/>
                        <a:pt x="66" y="520"/>
                        <a:pt x="67" y="524"/>
                      </a:cubicBezTo>
                      <a:cubicBezTo>
                        <a:pt x="68" y="528"/>
                        <a:pt x="65" y="531"/>
                        <a:pt x="71" y="528"/>
                      </a:cubicBezTo>
                      <a:cubicBezTo>
                        <a:pt x="78" y="525"/>
                        <a:pt x="80" y="521"/>
                        <a:pt x="85" y="524"/>
                      </a:cubicBezTo>
                      <a:cubicBezTo>
                        <a:pt x="91" y="528"/>
                        <a:pt x="98" y="528"/>
                        <a:pt x="99" y="534"/>
                      </a:cubicBezTo>
                      <a:cubicBezTo>
                        <a:pt x="100" y="540"/>
                        <a:pt x="102" y="546"/>
                        <a:pt x="101" y="550"/>
                      </a:cubicBezTo>
                      <a:cubicBezTo>
                        <a:pt x="100" y="553"/>
                        <a:pt x="100" y="552"/>
                        <a:pt x="106" y="559"/>
                      </a:cubicBezTo>
                      <a:cubicBezTo>
                        <a:pt x="112" y="566"/>
                        <a:pt x="112" y="569"/>
                        <a:pt x="115" y="570"/>
                      </a:cubicBezTo>
                      <a:cubicBezTo>
                        <a:pt x="118" y="570"/>
                        <a:pt x="125" y="567"/>
                        <a:pt x="125" y="571"/>
                      </a:cubicBezTo>
                      <a:cubicBezTo>
                        <a:pt x="125" y="575"/>
                        <a:pt x="127" y="578"/>
                        <a:pt x="132" y="579"/>
                      </a:cubicBezTo>
                      <a:cubicBezTo>
                        <a:pt x="136" y="580"/>
                        <a:pt x="138" y="580"/>
                        <a:pt x="140" y="584"/>
                      </a:cubicBezTo>
                      <a:cubicBezTo>
                        <a:pt x="142" y="588"/>
                        <a:pt x="150" y="587"/>
                        <a:pt x="147" y="589"/>
                      </a:cubicBezTo>
                      <a:cubicBezTo>
                        <a:pt x="144" y="592"/>
                        <a:pt x="144" y="597"/>
                        <a:pt x="135" y="597"/>
                      </a:cubicBezTo>
                      <a:cubicBezTo>
                        <a:pt x="126" y="597"/>
                        <a:pt x="115" y="592"/>
                        <a:pt x="118" y="599"/>
                      </a:cubicBezTo>
                      <a:cubicBezTo>
                        <a:pt x="121" y="607"/>
                        <a:pt x="122" y="607"/>
                        <a:pt x="123" y="611"/>
                      </a:cubicBezTo>
                      <a:cubicBezTo>
                        <a:pt x="124" y="614"/>
                        <a:pt x="124" y="620"/>
                        <a:pt x="127" y="622"/>
                      </a:cubicBezTo>
                      <a:cubicBezTo>
                        <a:pt x="127" y="623"/>
                        <a:pt x="128" y="623"/>
                        <a:pt x="129" y="623"/>
                      </a:cubicBezTo>
                      <a:cubicBezTo>
                        <a:pt x="134" y="624"/>
                        <a:pt x="139" y="631"/>
                        <a:pt x="139" y="623"/>
                      </a:cubicBezTo>
                      <a:cubicBezTo>
                        <a:pt x="139" y="616"/>
                        <a:pt x="139" y="616"/>
                        <a:pt x="145" y="617"/>
                      </a:cubicBezTo>
                      <a:cubicBezTo>
                        <a:pt x="152" y="619"/>
                        <a:pt x="151" y="619"/>
                        <a:pt x="158" y="619"/>
                      </a:cubicBezTo>
                      <a:cubicBezTo>
                        <a:pt x="165" y="618"/>
                        <a:pt x="164" y="616"/>
                        <a:pt x="172" y="619"/>
                      </a:cubicBezTo>
                      <a:cubicBezTo>
                        <a:pt x="180" y="622"/>
                        <a:pt x="184" y="626"/>
                        <a:pt x="185" y="630"/>
                      </a:cubicBezTo>
                      <a:cubicBezTo>
                        <a:pt x="186" y="633"/>
                        <a:pt x="188" y="630"/>
                        <a:pt x="185" y="635"/>
                      </a:cubicBezTo>
                      <a:cubicBezTo>
                        <a:pt x="183" y="640"/>
                        <a:pt x="181" y="641"/>
                        <a:pt x="187" y="645"/>
                      </a:cubicBezTo>
                      <a:cubicBezTo>
                        <a:pt x="192" y="649"/>
                        <a:pt x="193" y="649"/>
                        <a:pt x="199" y="649"/>
                      </a:cubicBezTo>
                      <a:cubicBezTo>
                        <a:pt x="204" y="649"/>
                        <a:pt x="199" y="645"/>
                        <a:pt x="204" y="649"/>
                      </a:cubicBezTo>
                      <a:cubicBezTo>
                        <a:pt x="210" y="654"/>
                        <a:pt x="212" y="654"/>
                        <a:pt x="214" y="660"/>
                      </a:cubicBezTo>
                      <a:cubicBezTo>
                        <a:pt x="216" y="666"/>
                        <a:pt x="205" y="668"/>
                        <a:pt x="218" y="670"/>
                      </a:cubicBezTo>
                      <a:cubicBezTo>
                        <a:pt x="231" y="672"/>
                        <a:pt x="229" y="669"/>
                        <a:pt x="238" y="672"/>
                      </a:cubicBezTo>
                      <a:cubicBezTo>
                        <a:pt x="247" y="675"/>
                        <a:pt x="246" y="664"/>
                        <a:pt x="254" y="668"/>
                      </a:cubicBezTo>
                      <a:cubicBezTo>
                        <a:pt x="262" y="672"/>
                        <a:pt x="265" y="684"/>
                        <a:pt x="272" y="684"/>
                      </a:cubicBezTo>
                      <a:cubicBezTo>
                        <a:pt x="278" y="684"/>
                        <a:pt x="276" y="679"/>
                        <a:pt x="289" y="684"/>
                      </a:cubicBezTo>
                      <a:cubicBezTo>
                        <a:pt x="302" y="689"/>
                        <a:pt x="303" y="686"/>
                        <a:pt x="312" y="690"/>
                      </a:cubicBezTo>
                      <a:cubicBezTo>
                        <a:pt x="321" y="694"/>
                        <a:pt x="323" y="697"/>
                        <a:pt x="322" y="701"/>
                      </a:cubicBezTo>
                      <a:cubicBezTo>
                        <a:pt x="321" y="705"/>
                        <a:pt x="313" y="709"/>
                        <a:pt x="316" y="712"/>
                      </a:cubicBezTo>
                      <a:cubicBezTo>
                        <a:pt x="319" y="716"/>
                        <a:pt x="315" y="717"/>
                        <a:pt x="318" y="724"/>
                      </a:cubicBezTo>
                      <a:cubicBezTo>
                        <a:pt x="320" y="731"/>
                        <a:pt x="330" y="729"/>
                        <a:pt x="320" y="735"/>
                      </a:cubicBezTo>
                      <a:cubicBezTo>
                        <a:pt x="311" y="741"/>
                        <a:pt x="301" y="731"/>
                        <a:pt x="295" y="738"/>
                      </a:cubicBezTo>
                      <a:cubicBezTo>
                        <a:pt x="289" y="745"/>
                        <a:pt x="290" y="745"/>
                        <a:pt x="289" y="752"/>
                      </a:cubicBezTo>
                      <a:cubicBezTo>
                        <a:pt x="289" y="755"/>
                        <a:pt x="289" y="757"/>
                        <a:pt x="289" y="759"/>
                      </a:cubicBezTo>
                      <a:cubicBezTo>
                        <a:pt x="292" y="759"/>
                        <a:pt x="294" y="759"/>
                        <a:pt x="295" y="758"/>
                      </a:cubicBezTo>
                      <a:cubicBezTo>
                        <a:pt x="298" y="756"/>
                        <a:pt x="304" y="756"/>
                        <a:pt x="310" y="755"/>
                      </a:cubicBezTo>
                      <a:cubicBezTo>
                        <a:pt x="316" y="755"/>
                        <a:pt x="308" y="761"/>
                        <a:pt x="307" y="762"/>
                      </a:cubicBezTo>
                      <a:cubicBezTo>
                        <a:pt x="306" y="763"/>
                        <a:pt x="303" y="764"/>
                        <a:pt x="300" y="766"/>
                      </a:cubicBezTo>
                      <a:cubicBezTo>
                        <a:pt x="296" y="769"/>
                        <a:pt x="297" y="771"/>
                        <a:pt x="292" y="771"/>
                      </a:cubicBezTo>
                      <a:cubicBezTo>
                        <a:pt x="287" y="771"/>
                        <a:pt x="285" y="772"/>
                        <a:pt x="281" y="773"/>
                      </a:cubicBezTo>
                      <a:cubicBezTo>
                        <a:pt x="277" y="774"/>
                        <a:pt x="285" y="779"/>
                        <a:pt x="288" y="779"/>
                      </a:cubicBezTo>
                      <a:cubicBezTo>
                        <a:pt x="292" y="780"/>
                        <a:pt x="294" y="783"/>
                        <a:pt x="296" y="786"/>
                      </a:cubicBezTo>
                      <a:cubicBezTo>
                        <a:pt x="297" y="788"/>
                        <a:pt x="294" y="788"/>
                        <a:pt x="287" y="790"/>
                      </a:cubicBezTo>
                      <a:cubicBezTo>
                        <a:pt x="280" y="791"/>
                        <a:pt x="284" y="797"/>
                        <a:pt x="281" y="798"/>
                      </a:cubicBezTo>
                      <a:cubicBezTo>
                        <a:pt x="278" y="800"/>
                        <a:pt x="282" y="803"/>
                        <a:pt x="285" y="804"/>
                      </a:cubicBezTo>
                      <a:cubicBezTo>
                        <a:pt x="287" y="805"/>
                        <a:pt x="284" y="807"/>
                        <a:pt x="282" y="809"/>
                      </a:cubicBezTo>
                      <a:cubicBezTo>
                        <a:pt x="279" y="812"/>
                        <a:pt x="271" y="807"/>
                        <a:pt x="266" y="805"/>
                      </a:cubicBezTo>
                      <a:cubicBezTo>
                        <a:pt x="262" y="803"/>
                        <a:pt x="261" y="808"/>
                        <a:pt x="261" y="810"/>
                      </a:cubicBezTo>
                      <a:cubicBezTo>
                        <a:pt x="261" y="812"/>
                        <a:pt x="266" y="817"/>
                        <a:pt x="271" y="818"/>
                      </a:cubicBezTo>
                      <a:cubicBezTo>
                        <a:pt x="277" y="818"/>
                        <a:pt x="275" y="826"/>
                        <a:pt x="283" y="827"/>
                      </a:cubicBezTo>
                      <a:cubicBezTo>
                        <a:pt x="292" y="828"/>
                        <a:pt x="291" y="827"/>
                        <a:pt x="296" y="829"/>
                      </a:cubicBezTo>
                      <a:cubicBezTo>
                        <a:pt x="302" y="832"/>
                        <a:pt x="304" y="836"/>
                        <a:pt x="312" y="839"/>
                      </a:cubicBezTo>
                      <a:cubicBezTo>
                        <a:pt x="321" y="842"/>
                        <a:pt x="324" y="848"/>
                        <a:pt x="331" y="851"/>
                      </a:cubicBezTo>
                      <a:cubicBezTo>
                        <a:pt x="338" y="854"/>
                        <a:pt x="334" y="858"/>
                        <a:pt x="342" y="862"/>
                      </a:cubicBezTo>
                      <a:cubicBezTo>
                        <a:pt x="342" y="862"/>
                        <a:pt x="342" y="862"/>
                        <a:pt x="343" y="863"/>
                      </a:cubicBezTo>
                      <a:cubicBezTo>
                        <a:pt x="343" y="862"/>
                        <a:pt x="344" y="861"/>
                        <a:pt x="344" y="860"/>
                      </a:cubicBezTo>
                      <a:cubicBezTo>
                        <a:pt x="345" y="858"/>
                        <a:pt x="346" y="857"/>
                        <a:pt x="350" y="857"/>
                      </a:cubicBezTo>
                      <a:cubicBezTo>
                        <a:pt x="353" y="857"/>
                        <a:pt x="356" y="857"/>
                        <a:pt x="359" y="858"/>
                      </a:cubicBezTo>
                      <a:cubicBezTo>
                        <a:pt x="362" y="860"/>
                        <a:pt x="363" y="858"/>
                        <a:pt x="367" y="860"/>
                      </a:cubicBezTo>
                      <a:cubicBezTo>
                        <a:pt x="370" y="862"/>
                        <a:pt x="371" y="862"/>
                        <a:pt x="375" y="864"/>
                      </a:cubicBezTo>
                      <a:cubicBezTo>
                        <a:pt x="379" y="865"/>
                        <a:pt x="381" y="866"/>
                        <a:pt x="388" y="867"/>
                      </a:cubicBezTo>
                      <a:cubicBezTo>
                        <a:pt x="394" y="867"/>
                        <a:pt x="397" y="866"/>
                        <a:pt x="402" y="868"/>
                      </a:cubicBezTo>
                      <a:cubicBezTo>
                        <a:pt x="407" y="869"/>
                        <a:pt x="408" y="866"/>
                        <a:pt x="412" y="869"/>
                      </a:cubicBezTo>
                      <a:cubicBezTo>
                        <a:pt x="415" y="872"/>
                        <a:pt x="421" y="872"/>
                        <a:pt x="425" y="878"/>
                      </a:cubicBezTo>
                      <a:cubicBezTo>
                        <a:pt x="430" y="883"/>
                        <a:pt x="432" y="884"/>
                        <a:pt x="438" y="883"/>
                      </a:cubicBezTo>
                      <a:cubicBezTo>
                        <a:pt x="444" y="882"/>
                        <a:pt x="451" y="878"/>
                        <a:pt x="460" y="882"/>
                      </a:cubicBezTo>
                      <a:cubicBezTo>
                        <a:pt x="469" y="885"/>
                        <a:pt x="472" y="885"/>
                        <a:pt x="474" y="886"/>
                      </a:cubicBezTo>
                      <a:cubicBezTo>
                        <a:pt x="475" y="886"/>
                        <a:pt x="476" y="888"/>
                        <a:pt x="477" y="891"/>
                      </a:cubicBezTo>
                      <a:cubicBezTo>
                        <a:pt x="477" y="894"/>
                        <a:pt x="479" y="896"/>
                        <a:pt x="481" y="898"/>
                      </a:cubicBezTo>
                      <a:cubicBezTo>
                        <a:pt x="484" y="900"/>
                        <a:pt x="489" y="900"/>
                        <a:pt x="496" y="902"/>
                      </a:cubicBezTo>
                      <a:cubicBezTo>
                        <a:pt x="496" y="903"/>
                        <a:pt x="496" y="903"/>
                        <a:pt x="497" y="903"/>
                      </a:cubicBezTo>
                      <a:cubicBezTo>
                        <a:pt x="503" y="904"/>
                        <a:pt x="505" y="902"/>
                        <a:pt x="508" y="906"/>
                      </a:cubicBezTo>
                      <a:cubicBezTo>
                        <a:pt x="511" y="911"/>
                        <a:pt x="515" y="913"/>
                        <a:pt x="519" y="917"/>
                      </a:cubicBezTo>
                      <a:cubicBezTo>
                        <a:pt x="522" y="921"/>
                        <a:pt x="520" y="922"/>
                        <a:pt x="526" y="921"/>
                      </a:cubicBezTo>
                      <a:cubicBezTo>
                        <a:pt x="532" y="921"/>
                        <a:pt x="534" y="921"/>
                        <a:pt x="534" y="917"/>
                      </a:cubicBezTo>
                      <a:cubicBezTo>
                        <a:pt x="534" y="913"/>
                        <a:pt x="542" y="909"/>
                        <a:pt x="544" y="907"/>
                      </a:cubicBezTo>
                      <a:cubicBezTo>
                        <a:pt x="545" y="906"/>
                        <a:pt x="545" y="906"/>
                        <a:pt x="546" y="905"/>
                      </a:cubicBezTo>
                      <a:cubicBezTo>
                        <a:pt x="544" y="904"/>
                        <a:pt x="543" y="903"/>
                        <a:pt x="541" y="902"/>
                      </a:cubicBezTo>
                      <a:cubicBezTo>
                        <a:pt x="537" y="897"/>
                        <a:pt x="529" y="889"/>
                        <a:pt x="526" y="886"/>
                      </a:cubicBezTo>
                      <a:cubicBezTo>
                        <a:pt x="524" y="883"/>
                        <a:pt x="520" y="874"/>
                        <a:pt x="517" y="871"/>
                      </a:cubicBezTo>
                      <a:cubicBezTo>
                        <a:pt x="514" y="867"/>
                        <a:pt x="513" y="864"/>
                        <a:pt x="512" y="860"/>
                      </a:cubicBezTo>
                      <a:cubicBezTo>
                        <a:pt x="511" y="856"/>
                        <a:pt x="512" y="853"/>
                        <a:pt x="506" y="846"/>
                      </a:cubicBezTo>
                      <a:cubicBezTo>
                        <a:pt x="500" y="839"/>
                        <a:pt x="495" y="838"/>
                        <a:pt x="490" y="833"/>
                      </a:cubicBezTo>
                      <a:cubicBezTo>
                        <a:pt x="485" y="827"/>
                        <a:pt x="493" y="823"/>
                        <a:pt x="495" y="820"/>
                      </a:cubicBezTo>
                      <a:cubicBezTo>
                        <a:pt x="498" y="818"/>
                        <a:pt x="501" y="813"/>
                        <a:pt x="501" y="803"/>
                      </a:cubicBezTo>
                      <a:cubicBezTo>
                        <a:pt x="498" y="800"/>
                        <a:pt x="505" y="800"/>
                        <a:pt x="509" y="798"/>
                      </a:cubicBezTo>
                      <a:cubicBezTo>
                        <a:pt x="513" y="796"/>
                        <a:pt x="513" y="797"/>
                        <a:pt x="525" y="792"/>
                      </a:cubicBezTo>
                      <a:cubicBezTo>
                        <a:pt x="536" y="789"/>
                        <a:pt x="532" y="786"/>
                        <a:pt x="534" y="780"/>
                      </a:cubicBezTo>
                      <a:cubicBezTo>
                        <a:pt x="534" y="780"/>
                        <a:pt x="532" y="779"/>
                        <a:pt x="530" y="778"/>
                      </a:cubicBezTo>
                      <a:cubicBezTo>
                        <a:pt x="523" y="774"/>
                        <a:pt x="512" y="772"/>
                        <a:pt x="518" y="770"/>
                      </a:cubicBezTo>
                      <a:cubicBezTo>
                        <a:pt x="524" y="768"/>
                        <a:pt x="530" y="769"/>
                        <a:pt x="528" y="765"/>
                      </a:cubicBezTo>
                      <a:cubicBezTo>
                        <a:pt x="525" y="761"/>
                        <a:pt x="516" y="748"/>
                        <a:pt x="511" y="745"/>
                      </a:cubicBezTo>
                      <a:cubicBezTo>
                        <a:pt x="505" y="742"/>
                        <a:pt x="504" y="739"/>
                        <a:pt x="496" y="740"/>
                      </a:cubicBezTo>
                      <a:cubicBezTo>
                        <a:pt x="488" y="741"/>
                        <a:pt x="479" y="740"/>
                        <a:pt x="480" y="735"/>
                      </a:cubicBezTo>
                      <a:cubicBezTo>
                        <a:pt x="480" y="730"/>
                        <a:pt x="481" y="729"/>
                        <a:pt x="474" y="726"/>
                      </a:cubicBezTo>
                      <a:cubicBezTo>
                        <a:pt x="467" y="723"/>
                        <a:pt x="462" y="724"/>
                        <a:pt x="466" y="716"/>
                      </a:cubicBezTo>
                      <a:cubicBezTo>
                        <a:pt x="470" y="709"/>
                        <a:pt x="473" y="705"/>
                        <a:pt x="469" y="700"/>
                      </a:cubicBezTo>
                      <a:cubicBezTo>
                        <a:pt x="464" y="695"/>
                        <a:pt x="464" y="691"/>
                        <a:pt x="468" y="687"/>
                      </a:cubicBezTo>
                      <a:cubicBezTo>
                        <a:pt x="472" y="682"/>
                        <a:pt x="467" y="669"/>
                        <a:pt x="475" y="669"/>
                      </a:cubicBezTo>
                      <a:cubicBezTo>
                        <a:pt x="483" y="669"/>
                        <a:pt x="487" y="674"/>
                        <a:pt x="492" y="679"/>
                      </a:cubicBezTo>
                      <a:cubicBezTo>
                        <a:pt x="496" y="684"/>
                        <a:pt x="508" y="688"/>
                        <a:pt x="508" y="681"/>
                      </a:cubicBezTo>
                      <a:cubicBezTo>
                        <a:pt x="507" y="674"/>
                        <a:pt x="494" y="665"/>
                        <a:pt x="502" y="663"/>
                      </a:cubicBezTo>
                      <a:cubicBezTo>
                        <a:pt x="511" y="661"/>
                        <a:pt x="512" y="661"/>
                        <a:pt x="513" y="655"/>
                      </a:cubicBezTo>
                      <a:cubicBezTo>
                        <a:pt x="515" y="650"/>
                        <a:pt x="520" y="654"/>
                        <a:pt x="528" y="649"/>
                      </a:cubicBezTo>
                      <a:cubicBezTo>
                        <a:pt x="535" y="645"/>
                        <a:pt x="537" y="626"/>
                        <a:pt x="543" y="631"/>
                      </a:cubicBezTo>
                      <a:cubicBezTo>
                        <a:pt x="549" y="637"/>
                        <a:pt x="547" y="641"/>
                        <a:pt x="555" y="640"/>
                      </a:cubicBezTo>
                      <a:cubicBezTo>
                        <a:pt x="564" y="640"/>
                        <a:pt x="570" y="630"/>
                        <a:pt x="572" y="635"/>
                      </a:cubicBezTo>
                      <a:cubicBezTo>
                        <a:pt x="574" y="640"/>
                        <a:pt x="582" y="639"/>
                        <a:pt x="590" y="640"/>
                      </a:cubicBezTo>
                      <a:cubicBezTo>
                        <a:pt x="598" y="641"/>
                        <a:pt x="600" y="641"/>
                        <a:pt x="611" y="650"/>
                      </a:cubicBezTo>
                      <a:cubicBezTo>
                        <a:pt x="622" y="658"/>
                        <a:pt x="624" y="669"/>
                        <a:pt x="627" y="666"/>
                      </a:cubicBezTo>
                      <a:cubicBezTo>
                        <a:pt x="629" y="664"/>
                        <a:pt x="629" y="663"/>
                        <a:pt x="630" y="658"/>
                      </a:cubicBezTo>
                      <a:cubicBezTo>
                        <a:pt x="630" y="653"/>
                        <a:pt x="633" y="653"/>
                        <a:pt x="640" y="658"/>
                      </a:cubicBezTo>
                      <a:cubicBezTo>
                        <a:pt x="647" y="662"/>
                        <a:pt x="650" y="668"/>
                        <a:pt x="657" y="662"/>
                      </a:cubicBezTo>
                      <a:cubicBezTo>
                        <a:pt x="664" y="655"/>
                        <a:pt x="664" y="652"/>
                        <a:pt x="671" y="652"/>
                      </a:cubicBezTo>
                      <a:cubicBezTo>
                        <a:pt x="678" y="651"/>
                        <a:pt x="683" y="655"/>
                        <a:pt x="689" y="657"/>
                      </a:cubicBezTo>
                      <a:cubicBezTo>
                        <a:pt x="694" y="658"/>
                        <a:pt x="693" y="652"/>
                        <a:pt x="699" y="651"/>
                      </a:cubicBezTo>
                      <a:cubicBezTo>
                        <a:pt x="704" y="651"/>
                        <a:pt x="707" y="648"/>
                        <a:pt x="713" y="655"/>
                      </a:cubicBezTo>
                      <a:cubicBezTo>
                        <a:pt x="719" y="662"/>
                        <a:pt x="722" y="661"/>
                        <a:pt x="728" y="662"/>
                      </a:cubicBezTo>
                      <a:cubicBezTo>
                        <a:pt x="734" y="664"/>
                        <a:pt x="742" y="666"/>
                        <a:pt x="743" y="663"/>
                      </a:cubicBezTo>
                      <a:cubicBezTo>
                        <a:pt x="743" y="661"/>
                        <a:pt x="747" y="658"/>
                        <a:pt x="751" y="660"/>
                      </a:cubicBezTo>
                      <a:cubicBezTo>
                        <a:pt x="754" y="663"/>
                        <a:pt x="758" y="667"/>
                        <a:pt x="765" y="663"/>
                      </a:cubicBezTo>
                      <a:cubicBezTo>
                        <a:pt x="772" y="659"/>
                        <a:pt x="775" y="654"/>
                        <a:pt x="775" y="649"/>
                      </a:cubicBezTo>
                      <a:cubicBezTo>
                        <a:pt x="774" y="645"/>
                        <a:pt x="776" y="645"/>
                        <a:pt x="769" y="643"/>
                      </a:cubicBezTo>
                      <a:cubicBezTo>
                        <a:pt x="761" y="640"/>
                        <a:pt x="766" y="640"/>
                        <a:pt x="754" y="637"/>
                      </a:cubicBezTo>
                      <a:cubicBezTo>
                        <a:pt x="743" y="633"/>
                        <a:pt x="744" y="633"/>
                        <a:pt x="739" y="630"/>
                      </a:cubicBezTo>
                      <a:cubicBezTo>
                        <a:pt x="735" y="628"/>
                        <a:pt x="732" y="627"/>
                        <a:pt x="737" y="625"/>
                      </a:cubicBezTo>
                      <a:cubicBezTo>
                        <a:pt x="743" y="624"/>
                        <a:pt x="749" y="621"/>
                        <a:pt x="750" y="619"/>
                      </a:cubicBezTo>
                      <a:cubicBezTo>
                        <a:pt x="752" y="617"/>
                        <a:pt x="757" y="621"/>
                        <a:pt x="751" y="614"/>
                      </a:cubicBezTo>
                      <a:cubicBezTo>
                        <a:pt x="744" y="606"/>
                        <a:pt x="737" y="607"/>
                        <a:pt x="744" y="603"/>
                      </a:cubicBezTo>
                      <a:cubicBezTo>
                        <a:pt x="751" y="599"/>
                        <a:pt x="749" y="597"/>
                        <a:pt x="756" y="599"/>
                      </a:cubicBezTo>
                      <a:cubicBezTo>
                        <a:pt x="764" y="601"/>
                        <a:pt x="768" y="601"/>
                        <a:pt x="767" y="598"/>
                      </a:cubicBezTo>
                      <a:cubicBezTo>
                        <a:pt x="767" y="595"/>
                        <a:pt x="765" y="594"/>
                        <a:pt x="758" y="593"/>
                      </a:cubicBezTo>
                      <a:cubicBezTo>
                        <a:pt x="752" y="592"/>
                        <a:pt x="749" y="596"/>
                        <a:pt x="749" y="590"/>
                      </a:cubicBezTo>
                      <a:cubicBezTo>
                        <a:pt x="749" y="585"/>
                        <a:pt x="751" y="586"/>
                        <a:pt x="747" y="583"/>
                      </a:cubicBezTo>
                      <a:cubicBezTo>
                        <a:pt x="743" y="581"/>
                        <a:pt x="740" y="573"/>
                        <a:pt x="746" y="572"/>
                      </a:cubicBezTo>
                      <a:cubicBezTo>
                        <a:pt x="752" y="572"/>
                        <a:pt x="756" y="573"/>
                        <a:pt x="765" y="575"/>
                      </a:cubicBezTo>
                      <a:cubicBezTo>
                        <a:pt x="774" y="576"/>
                        <a:pt x="776" y="573"/>
                        <a:pt x="784" y="571"/>
                      </a:cubicBezTo>
                      <a:cubicBezTo>
                        <a:pt x="792" y="569"/>
                        <a:pt x="787" y="572"/>
                        <a:pt x="798" y="568"/>
                      </a:cubicBezTo>
                      <a:cubicBezTo>
                        <a:pt x="810" y="563"/>
                        <a:pt x="810" y="562"/>
                        <a:pt x="819" y="561"/>
                      </a:cubicBezTo>
                      <a:cubicBezTo>
                        <a:pt x="828" y="561"/>
                        <a:pt x="830" y="557"/>
                        <a:pt x="838" y="555"/>
                      </a:cubicBezTo>
                      <a:cubicBezTo>
                        <a:pt x="846" y="554"/>
                        <a:pt x="858" y="552"/>
                        <a:pt x="868" y="550"/>
                      </a:cubicBezTo>
                      <a:cubicBezTo>
                        <a:pt x="877" y="548"/>
                        <a:pt x="878" y="543"/>
                        <a:pt x="884" y="540"/>
                      </a:cubicBezTo>
                      <a:cubicBezTo>
                        <a:pt x="890" y="537"/>
                        <a:pt x="888" y="535"/>
                        <a:pt x="898" y="536"/>
                      </a:cubicBezTo>
                      <a:cubicBezTo>
                        <a:pt x="909" y="536"/>
                        <a:pt x="906" y="535"/>
                        <a:pt x="911" y="537"/>
                      </a:cubicBezTo>
                      <a:cubicBezTo>
                        <a:pt x="917" y="540"/>
                        <a:pt x="923" y="541"/>
                        <a:pt x="925" y="540"/>
                      </a:cubicBezTo>
                      <a:cubicBezTo>
                        <a:pt x="927" y="539"/>
                        <a:pt x="931" y="537"/>
                        <a:pt x="936" y="542"/>
                      </a:cubicBezTo>
                      <a:cubicBezTo>
                        <a:pt x="941" y="548"/>
                        <a:pt x="946" y="557"/>
                        <a:pt x="947" y="563"/>
                      </a:cubicBezTo>
                      <a:cubicBezTo>
                        <a:pt x="947" y="569"/>
                        <a:pt x="953" y="570"/>
                        <a:pt x="958" y="569"/>
                      </a:cubicBezTo>
                      <a:cubicBezTo>
                        <a:pt x="964" y="568"/>
                        <a:pt x="967" y="568"/>
                        <a:pt x="976" y="570"/>
                      </a:cubicBezTo>
                      <a:cubicBezTo>
                        <a:pt x="985" y="572"/>
                        <a:pt x="989" y="569"/>
                        <a:pt x="994" y="571"/>
                      </a:cubicBezTo>
                      <a:cubicBezTo>
                        <a:pt x="1000" y="573"/>
                        <a:pt x="1007" y="569"/>
                        <a:pt x="1004" y="574"/>
                      </a:cubicBezTo>
                      <a:cubicBezTo>
                        <a:pt x="1000" y="580"/>
                        <a:pt x="995" y="584"/>
                        <a:pt x="1003" y="587"/>
                      </a:cubicBezTo>
                      <a:cubicBezTo>
                        <a:pt x="1011" y="590"/>
                        <a:pt x="1011" y="583"/>
                        <a:pt x="1016" y="584"/>
                      </a:cubicBezTo>
                      <a:cubicBezTo>
                        <a:pt x="1022" y="585"/>
                        <a:pt x="1021" y="585"/>
                        <a:pt x="1031" y="580"/>
                      </a:cubicBezTo>
                      <a:cubicBezTo>
                        <a:pt x="1041" y="575"/>
                        <a:pt x="1042" y="572"/>
                        <a:pt x="1052" y="568"/>
                      </a:cubicBezTo>
                      <a:cubicBezTo>
                        <a:pt x="1063" y="564"/>
                        <a:pt x="1071" y="560"/>
                        <a:pt x="1070" y="564"/>
                      </a:cubicBezTo>
                      <a:cubicBezTo>
                        <a:pt x="1069" y="568"/>
                        <a:pt x="1054" y="566"/>
                        <a:pt x="1064" y="572"/>
                      </a:cubicBezTo>
                      <a:cubicBezTo>
                        <a:pt x="1074" y="578"/>
                        <a:pt x="1121" y="597"/>
                        <a:pt x="1168" y="655"/>
                      </a:cubicBezTo>
                      <a:cubicBezTo>
                        <a:pt x="1172" y="659"/>
                        <a:pt x="1184" y="660"/>
                        <a:pt x="1184" y="655"/>
                      </a:cubicBezTo>
                      <a:cubicBezTo>
                        <a:pt x="1184" y="650"/>
                        <a:pt x="1179" y="641"/>
                        <a:pt x="1190" y="645"/>
                      </a:cubicBezTo>
                      <a:cubicBezTo>
                        <a:pt x="1200" y="649"/>
                        <a:pt x="1203" y="660"/>
                        <a:pt x="1211" y="661"/>
                      </a:cubicBezTo>
                      <a:cubicBezTo>
                        <a:pt x="1218" y="661"/>
                        <a:pt x="1213" y="666"/>
                        <a:pt x="1227" y="661"/>
                      </a:cubicBezTo>
                      <a:cubicBezTo>
                        <a:pt x="1240" y="655"/>
                        <a:pt x="1243" y="648"/>
                        <a:pt x="1252" y="654"/>
                      </a:cubicBezTo>
                      <a:cubicBezTo>
                        <a:pt x="1261" y="660"/>
                        <a:pt x="1260" y="663"/>
                        <a:pt x="1274" y="669"/>
                      </a:cubicBezTo>
                      <a:cubicBezTo>
                        <a:pt x="1288" y="675"/>
                        <a:pt x="1290" y="674"/>
                        <a:pt x="1293" y="681"/>
                      </a:cubicBezTo>
                      <a:cubicBezTo>
                        <a:pt x="1297" y="688"/>
                        <a:pt x="1303" y="692"/>
                        <a:pt x="1311" y="693"/>
                      </a:cubicBezTo>
                      <a:cubicBezTo>
                        <a:pt x="1319" y="693"/>
                        <a:pt x="1322" y="695"/>
                        <a:pt x="1326" y="691"/>
                      </a:cubicBezTo>
                      <a:cubicBezTo>
                        <a:pt x="1330" y="687"/>
                        <a:pt x="1333" y="686"/>
                        <a:pt x="1336" y="691"/>
                      </a:cubicBezTo>
                      <a:cubicBezTo>
                        <a:pt x="1339" y="696"/>
                        <a:pt x="1359" y="701"/>
                        <a:pt x="1353" y="703"/>
                      </a:cubicBezTo>
                      <a:cubicBezTo>
                        <a:pt x="1352" y="703"/>
                        <a:pt x="1352" y="703"/>
                        <a:pt x="1351" y="704"/>
                      </a:cubicBezTo>
                      <a:cubicBezTo>
                        <a:pt x="1353" y="705"/>
                        <a:pt x="1354" y="707"/>
                        <a:pt x="1358" y="705"/>
                      </a:cubicBezTo>
                      <a:cubicBezTo>
                        <a:pt x="1359" y="705"/>
                        <a:pt x="1360" y="704"/>
                        <a:pt x="1361" y="703"/>
                      </a:cubicBezTo>
                      <a:cubicBezTo>
                        <a:pt x="1364" y="700"/>
                        <a:pt x="1363" y="696"/>
                        <a:pt x="1372" y="694"/>
                      </a:cubicBezTo>
                      <a:cubicBezTo>
                        <a:pt x="1382" y="693"/>
                        <a:pt x="1389" y="700"/>
                        <a:pt x="1393" y="691"/>
                      </a:cubicBezTo>
                      <a:cubicBezTo>
                        <a:pt x="1397" y="682"/>
                        <a:pt x="1389" y="683"/>
                        <a:pt x="1398" y="680"/>
                      </a:cubicBezTo>
                      <a:cubicBezTo>
                        <a:pt x="1406" y="676"/>
                        <a:pt x="1406" y="678"/>
                        <a:pt x="1416" y="672"/>
                      </a:cubicBezTo>
                      <a:cubicBezTo>
                        <a:pt x="1426" y="666"/>
                        <a:pt x="1425" y="664"/>
                        <a:pt x="1434" y="662"/>
                      </a:cubicBezTo>
                      <a:cubicBezTo>
                        <a:pt x="1443" y="660"/>
                        <a:pt x="1443" y="657"/>
                        <a:pt x="1448" y="659"/>
                      </a:cubicBezTo>
                      <a:cubicBezTo>
                        <a:pt x="1452" y="661"/>
                        <a:pt x="1454" y="667"/>
                        <a:pt x="1462" y="665"/>
                      </a:cubicBezTo>
                      <a:cubicBezTo>
                        <a:pt x="1469" y="663"/>
                        <a:pt x="1486" y="665"/>
                        <a:pt x="1488" y="667"/>
                      </a:cubicBezTo>
                      <a:cubicBezTo>
                        <a:pt x="1490" y="669"/>
                        <a:pt x="1496" y="680"/>
                        <a:pt x="1508" y="681"/>
                      </a:cubicBezTo>
                      <a:cubicBezTo>
                        <a:pt x="1521" y="681"/>
                        <a:pt x="1524" y="679"/>
                        <a:pt x="1537" y="681"/>
                      </a:cubicBezTo>
                      <a:cubicBezTo>
                        <a:pt x="1550" y="682"/>
                        <a:pt x="1559" y="690"/>
                        <a:pt x="1564" y="688"/>
                      </a:cubicBezTo>
                      <a:cubicBezTo>
                        <a:pt x="1569" y="685"/>
                        <a:pt x="1572" y="684"/>
                        <a:pt x="1574" y="680"/>
                      </a:cubicBezTo>
                      <a:cubicBezTo>
                        <a:pt x="1576" y="675"/>
                        <a:pt x="1579" y="671"/>
                        <a:pt x="1576" y="668"/>
                      </a:cubicBezTo>
                      <a:cubicBezTo>
                        <a:pt x="1573" y="665"/>
                        <a:pt x="1574" y="669"/>
                        <a:pt x="1566" y="662"/>
                      </a:cubicBezTo>
                      <a:cubicBezTo>
                        <a:pt x="1559" y="655"/>
                        <a:pt x="1553" y="653"/>
                        <a:pt x="1555" y="646"/>
                      </a:cubicBezTo>
                      <a:cubicBezTo>
                        <a:pt x="1557" y="640"/>
                        <a:pt x="1557" y="639"/>
                        <a:pt x="1561" y="635"/>
                      </a:cubicBezTo>
                      <a:cubicBezTo>
                        <a:pt x="1565" y="630"/>
                        <a:pt x="1565" y="630"/>
                        <a:pt x="1566" y="626"/>
                      </a:cubicBezTo>
                      <a:cubicBezTo>
                        <a:pt x="1566" y="623"/>
                        <a:pt x="1569" y="623"/>
                        <a:pt x="1575" y="626"/>
                      </a:cubicBezTo>
                      <a:cubicBezTo>
                        <a:pt x="1581" y="630"/>
                        <a:pt x="1593" y="634"/>
                        <a:pt x="1600" y="634"/>
                      </a:cubicBezTo>
                      <a:cubicBezTo>
                        <a:pt x="1606" y="634"/>
                        <a:pt x="1611" y="638"/>
                        <a:pt x="1622" y="639"/>
                      </a:cubicBezTo>
                      <a:cubicBezTo>
                        <a:pt x="1633" y="639"/>
                        <a:pt x="1639" y="637"/>
                        <a:pt x="1645" y="645"/>
                      </a:cubicBezTo>
                      <a:cubicBezTo>
                        <a:pt x="1652" y="653"/>
                        <a:pt x="1653" y="654"/>
                        <a:pt x="1660" y="662"/>
                      </a:cubicBezTo>
                      <a:cubicBezTo>
                        <a:pt x="1667" y="669"/>
                        <a:pt x="1666" y="672"/>
                        <a:pt x="1677" y="673"/>
                      </a:cubicBezTo>
                      <a:cubicBezTo>
                        <a:pt x="1687" y="674"/>
                        <a:pt x="1689" y="678"/>
                        <a:pt x="1696" y="677"/>
                      </a:cubicBezTo>
                      <a:cubicBezTo>
                        <a:pt x="1702" y="675"/>
                        <a:pt x="1715" y="673"/>
                        <a:pt x="1717" y="670"/>
                      </a:cubicBezTo>
                      <a:cubicBezTo>
                        <a:pt x="1719" y="667"/>
                        <a:pt x="1723" y="668"/>
                        <a:pt x="1734" y="669"/>
                      </a:cubicBezTo>
                      <a:cubicBezTo>
                        <a:pt x="1745" y="670"/>
                        <a:pt x="1744" y="670"/>
                        <a:pt x="1757" y="672"/>
                      </a:cubicBezTo>
                      <a:cubicBezTo>
                        <a:pt x="1769" y="675"/>
                        <a:pt x="1771" y="681"/>
                        <a:pt x="1775" y="681"/>
                      </a:cubicBezTo>
                      <a:cubicBezTo>
                        <a:pt x="1780" y="681"/>
                        <a:pt x="1789" y="681"/>
                        <a:pt x="1794" y="684"/>
                      </a:cubicBezTo>
                      <a:cubicBezTo>
                        <a:pt x="1799" y="688"/>
                        <a:pt x="1804" y="697"/>
                        <a:pt x="1812" y="698"/>
                      </a:cubicBezTo>
                      <a:cubicBezTo>
                        <a:pt x="1820" y="698"/>
                        <a:pt x="1835" y="702"/>
                        <a:pt x="1844" y="703"/>
                      </a:cubicBezTo>
                      <a:cubicBezTo>
                        <a:pt x="1853" y="704"/>
                        <a:pt x="1863" y="703"/>
                        <a:pt x="1871" y="702"/>
                      </a:cubicBezTo>
                      <a:cubicBezTo>
                        <a:pt x="1878" y="701"/>
                        <a:pt x="1879" y="697"/>
                        <a:pt x="1891" y="696"/>
                      </a:cubicBezTo>
                      <a:cubicBezTo>
                        <a:pt x="1903" y="694"/>
                        <a:pt x="1906" y="697"/>
                        <a:pt x="1909" y="689"/>
                      </a:cubicBezTo>
                      <a:cubicBezTo>
                        <a:pt x="1913" y="682"/>
                        <a:pt x="1914" y="678"/>
                        <a:pt x="1919" y="677"/>
                      </a:cubicBezTo>
                      <a:cubicBezTo>
                        <a:pt x="1924" y="676"/>
                        <a:pt x="1942" y="676"/>
                        <a:pt x="1947" y="679"/>
                      </a:cubicBezTo>
                      <a:cubicBezTo>
                        <a:pt x="1953" y="682"/>
                        <a:pt x="1959" y="683"/>
                        <a:pt x="1964" y="682"/>
                      </a:cubicBezTo>
                      <a:cubicBezTo>
                        <a:pt x="1969" y="681"/>
                        <a:pt x="1970" y="684"/>
                        <a:pt x="1984" y="686"/>
                      </a:cubicBezTo>
                      <a:cubicBezTo>
                        <a:pt x="1984" y="686"/>
                        <a:pt x="1984" y="686"/>
                        <a:pt x="1984" y="686"/>
                      </a:cubicBezTo>
                      <a:cubicBezTo>
                        <a:pt x="1999" y="688"/>
                        <a:pt x="1999" y="694"/>
                        <a:pt x="2009" y="692"/>
                      </a:cubicBezTo>
                      <a:cubicBezTo>
                        <a:pt x="2018" y="690"/>
                        <a:pt x="2019" y="682"/>
                        <a:pt x="2027" y="682"/>
                      </a:cubicBezTo>
                      <a:cubicBezTo>
                        <a:pt x="2034" y="682"/>
                        <a:pt x="2040" y="674"/>
                        <a:pt x="2034" y="673"/>
                      </a:cubicBezTo>
                      <a:cubicBezTo>
                        <a:pt x="2028" y="672"/>
                        <a:pt x="2025" y="674"/>
                        <a:pt x="2026" y="663"/>
                      </a:cubicBezTo>
                      <a:cubicBezTo>
                        <a:pt x="2028" y="651"/>
                        <a:pt x="2023" y="645"/>
                        <a:pt x="2026" y="637"/>
                      </a:cubicBezTo>
                      <a:cubicBezTo>
                        <a:pt x="2029" y="630"/>
                        <a:pt x="2036" y="624"/>
                        <a:pt x="2030" y="621"/>
                      </a:cubicBezTo>
                      <a:cubicBezTo>
                        <a:pt x="2025" y="617"/>
                        <a:pt x="2013" y="614"/>
                        <a:pt x="2010" y="610"/>
                      </a:cubicBezTo>
                      <a:cubicBezTo>
                        <a:pt x="2006" y="607"/>
                        <a:pt x="2001" y="611"/>
                        <a:pt x="2007" y="602"/>
                      </a:cubicBezTo>
                      <a:cubicBezTo>
                        <a:pt x="2013" y="593"/>
                        <a:pt x="2005" y="589"/>
                        <a:pt x="2019" y="589"/>
                      </a:cubicBezTo>
                      <a:cubicBezTo>
                        <a:pt x="2033" y="590"/>
                        <a:pt x="2036" y="587"/>
                        <a:pt x="2050" y="587"/>
                      </a:cubicBezTo>
                      <a:cubicBezTo>
                        <a:pt x="2065" y="587"/>
                        <a:pt x="2070" y="586"/>
                        <a:pt x="2082" y="592"/>
                      </a:cubicBezTo>
                      <a:cubicBezTo>
                        <a:pt x="2093" y="598"/>
                        <a:pt x="2109" y="593"/>
                        <a:pt x="2115" y="598"/>
                      </a:cubicBezTo>
                      <a:cubicBezTo>
                        <a:pt x="2121" y="603"/>
                        <a:pt x="2145" y="611"/>
                        <a:pt x="2150" y="617"/>
                      </a:cubicBezTo>
                      <a:cubicBezTo>
                        <a:pt x="2154" y="622"/>
                        <a:pt x="2151" y="625"/>
                        <a:pt x="2167" y="635"/>
                      </a:cubicBezTo>
                      <a:cubicBezTo>
                        <a:pt x="2182" y="646"/>
                        <a:pt x="2182" y="651"/>
                        <a:pt x="2192" y="661"/>
                      </a:cubicBezTo>
                      <a:cubicBezTo>
                        <a:pt x="2203" y="670"/>
                        <a:pt x="2204" y="677"/>
                        <a:pt x="2216" y="682"/>
                      </a:cubicBezTo>
                      <a:cubicBezTo>
                        <a:pt x="2228" y="688"/>
                        <a:pt x="2236" y="692"/>
                        <a:pt x="2244" y="693"/>
                      </a:cubicBezTo>
                      <a:cubicBezTo>
                        <a:pt x="2252" y="693"/>
                        <a:pt x="2254" y="698"/>
                        <a:pt x="2264" y="699"/>
                      </a:cubicBezTo>
                      <a:cubicBezTo>
                        <a:pt x="2273" y="700"/>
                        <a:pt x="2274" y="700"/>
                        <a:pt x="2283" y="704"/>
                      </a:cubicBezTo>
                      <a:cubicBezTo>
                        <a:pt x="2293" y="708"/>
                        <a:pt x="2296" y="705"/>
                        <a:pt x="2301" y="711"/>
                      </a:cubicBezTo>
                      <a:cubicBezTo>
                        <a:pt x="2307" y="717"/>
                        <a:pt x="2313" y="723"/>
                        <a:pt x="2317" y="727"/>
                      </a:cubicBezTo>
                      <a:cubicBezTo>
                        <a:pt x="2321" y="730"/>
                        <a:pt x="2322" y="744"/>
                        <a:pt x="2328" y="745"/>
                      </a:cubicBezTo>
                      <a:cubicBezTo>
                        <a:pt x="2333" y="747"/>
                        <a:pt x="2345" y="746"/>
                        <a:pt x="2349" y="745"/>
                      </a:cubicBezTo>
                      <a:cubicBezTo>
                        <a:pt x="2354" y="744"/>
                        <a:pt x="2361" y="747"/>
                        <a:pt x="2368" y="738"/>
                      </a:cubicBezTo>
                      <a:cubicBezTo>
                        <a:pt x="2375" y="730"/>
                        <a:pt x="2381" y="738"/>
                        <a:pt x="2386" y="729"/>
                      </a:cubicBezTo>
                      <a:cubicBezTo>
                        <a:pt x="2391" y="720"/>
                        <a:pt x="2403" y="728"/>
                        <a:pt x="2405" y="733"/>
                      </a:cubicBezTo>
                      <a:cubicBezTo>
                        <a:pt x="2408" y="737"/>
                        <a:pt x="2416" y="748"/>
                        <a:pt x="2415" y="750"/>
                      </a:cubicBezTo>
                      <a:cubicBezTo>
                        <a:pt x="2413" y="752"/>
                        <a:pt x="2404" y="755"/>
                        <a:pt x="2411" y="761"/>
                      </a:cubicBezTo>
                      <a:cubicBezTo>
                        <a:pt x="2418" y="768"/>
                        <a:pt x="2416" y="778"/>
                        <a:pt x="2418" y="783"/>
                      </a:cubicBezTo>
                      <a:cubicBezTo>
                        <a:pt x="2421" y="788"/>
                        <a:pt x="2419" y="792"/>
                        <a:pt x="2421" y="798"/>
                      </a:cubicBezTo>
                      <a:cubicBezTo>
                        <a:pt x="2424" y="803"/>
                        <a:pt x="2419" y="815"/>
                        <a:pt x="2419" y="815"/>
                      </a:cubicBezTo>
                      <a:cubicBezTo>
                        <a:pt x="2419" y="815"/>
                        <a:pt x="2419" y="815"/>
                        <a:pt x="2414" y="815"/>
                      </a:cubicBezTo>
                      <a:cubicBezTo>
                        <a:pt x="2409" y="815"/>
                        <a:pt x="2408" y="813"/>
                        <a:pt x="2404" y="813"/>
                      </a:cubicBezTo>
                      <a:cubicBezTo>
                        <a:pt x="2401" y="813"/>
                        <a:pt x="2389" y="805"/>
                        <a:pt x="2388" y="809"/>
                      </a:cubicBezTo>
                      <a:cubicBezTo>
                        <a:pt x="2387" y="814"/>
                        <a:pt x="2387" y="818"/>
                        <a:pt x="2384" y="819"/>
                      </a:cubicBezTo>
                      <a:cubicBezTo>
                        <a:pt x="2381" y="820"/>
                        <a:pt x="2373" y="819"/>
                        <a:pt x="2381" y="826"/>
                      </a:cubicBezTo>
                      <a:cubicBezTo>
                        <a:pt x="2389" y="832"/>
                        <a:pt x="2392" y="836"/>
                        <a:pt x="2395" y="842"/>
                      </a:cubicBezTo>
                      <a:cubicBezTo>
                        <a:pt x="2398" y="847"/>
                        <a:pt x="2401" y="849"/>
                        <a:pt x="2406" y="858"/>
                      </a:cubicBezTo>
                      <a:cubicBezTo>
                        <a:pt x="2410" y="867"/>
                        <a:pt x="2416" y="874"/>
                        <a:pt x="2411" y="875"/>
                      </a:cubicBezTo>
                      <a:cubicBezTo>
                        <a:pt x="2407" y="877"/>
                        <a:pt x="2400" y="878"/>
                        <a:pt x="2400" y="881"/>
                      </a:cubicBezTo>
                      <a:cubicBezTo>
                        <a:pt x="2400" y="882"/>
                        <a:pt x="2400" y="882"/>
                        <a:pt x="2400" y="883"/>
                      </a:cubicBezTo>
                      <a:cubicBezTo>
                        <a:pt x="2402" y="885"/>
                        <a:pt x="2406" y="888"/>
                        <a:pt x="2408" y="889"/>
                      </a:cubicBezTo>
                      <a:cubicBezTo>
                        <a:pt x="2408" y="888"/>
                        <a:pt x="2408" y="887"/>
                        <a:pt x="2408" y="886"/>
                      </a:cubicBezTo>
                      <a:cubicBezTo>
                        <a:pt x="2407" y="882"/>
                        <a:pt x="2411" y="882"/>
                        <a:pt x="2417" y="881"/>
                      </a:cubicBezTo>
                      <a:cubicBezTo>
                        <a:pt x="2423" y="880"/>
                        <a:pt x="2421" y="877"/>
                        <a:pt x="2421" y="873"/>
                      </a:cubicBezTo>
                      <a:cubicBezTo>
                        <a:pt x="2421" y="870"/>
                        <a:pt x="2426" y="868"/>
                        <a:pt x="2428" y="872"/>
                      </a:cubicBezTo>
                      <a:cubicBezTo>
                        <a:pt x="2430" y="877"/>
                        <a:pt x="2430" y="868"/>
                        <a:pt x="2430" y="867"/>
                      </a:cubicBezTo>
                      <a:cubicBezTo>
                        <a:pt x="2430" y="865"/>
                        <a:pt x="2437" y="872"/>
                        <a:pt x="2441" y="876"/>
                      </a:cubicBezTo>
                      <a:cubicBezTo>
                        <a:pt x="2444" y="881"/>
                        <a:pt x="2450" y="879"/>
                        <a:pt x="2463" y="880"/>
                      </a:cubicBezTo>
                      <a:cubicBezTo>
                        <a:pt x="2475" y="882"/>
                        <a:pt x="2468" y="879"/>
                        <a:pt x="2473" y="877"/>
                      </a:cubicBezTo>
                      <a:cubicBezTo>
                        <a:pt x="2478" y="875"/>
                        <a:pt x="2478" y="875"/>
                        <a:pt x="2483" y="869"/>
                      </a:cubicBezTo>
                      <a:cubicBezTo>
                        <a:pt x="2488" y="864"/>
                        <a:pt x="2488" y="866"/>
                        <a:pt x="2492" y="860"/>
                      </a:cubicBezTo>
                      <a:cubicBezTo>
                        <a:pt x="2497" y="854"/>
                        <a:pt x="2498" y="849"/>
                        <a:pt x="2499" y="838"/>
                      </a:cubicBezTo>
                      <a:cubicBezTo>
                        <a:pt x="2499" y="826"/>
                        <a:pt x="2500" y="824"/>
                        <a:pt x="2502" y="820"/>
                      </a:cubicBezTo>
                      <a:cubicBezTo>
                        <a:pt x="2504" y="816"/>
                        <a:pt x="2507" y="807"/>
                        <a:pt x="2510" y="801"/>
                      </a:cubicBezTo>
                      <a:cubicBezTo>
                        <a:pt x="2512" y="794"/>
                        <a:pt x="2513" y="794"/>
                        <a:pt x="2515" y="785"/>
                      </a:cubicBezTo>
                      <a:cubicBezTo>
                        <a:pt x="2517" y="776"/>
                        <a:pt x="2515" y="777"/>
                        <a:pt x="2511" y="769"/>
                      </a:cubicBezTo>
                      <a:cubicBezTo>
                        <a:pt x="2507" y="762"/>
                        <a:pt x="2512" y="762"/>
                        <a:pt x="2514" y="757"/>
                      </a:cubicBezTo>
                      <a:cubicBezTo>
                        <a:pt x="2515" y="753"/>
                        <a:pt x="2515" y="749"/>
                        <a:pt x="2512" y="745"/>
                      </a:cubicBezTo>
                      <a:cubicBezTo>
                        <a:pt x="2510" y="742"/>
                        <a:pt x="2515" y="734"/>
                        <a:pt x="2518" y="730"/>
                      </a:cubicBezTo>
                      <a:cubicBezTo>
                        <a:pt x="2520" y="727"/>
                        <a:pt x="2520" y="721"/>
                        <a:pt x="2516" y="712"/>
                      </a:cubicBezTo>
                      <a:cubicBezTo>
                        <a:pt x="2512" y="703"/>
                        <a:pt x="2512" y="702"/>
                        <a:pt x="2509" y="695"/>
                      </a:cubicBezTo>
                      <a:cubicBezTo>
                        <a:pt x="2506" y="688"/>
                        <a:pt x="2501" y="689"/>
                        <a:pt x="2500" y="685"/>
                      </a:cubicBezTo>
                      <a:cubicBezTo>
                        <a:pt x="2498" y="681"/>
                        <a:pt x="2496" y="680"/>
                        <a:pt x="2491" y="675"/>
                      </a:cubicBezTo>
                      <a:cubicBezTo>
                        <a:pt x="2486" y="670"/>
                        <a:pt x="2490" y="668"/>
                        <a:pt x="2485" y="660"/>
                      </a:cubicBezTo>
                      <a:cubicBezTo>
                        <a:pt x="2479" y="652"/>
                        <a:pt x="2477" y="650"/>
                        <a:pt x="2477" y="642"/>
                      </a:cubicBezTo>
                      <a:cubicBezTo>
                        <a:pt x="2477" y="634"/>
                        <a:pt x="2473" y="621"/>
                        <a:pt x="2470" y="621"/>
                      </a:cubicBezTo>
                      <a:cubicBezTo>
                        <a:pt x="2466" y="620"/>
                        <a:pt x="2462" y="616"/>
                        <a:pt x="2460" y="612"/>
                      </a:cubicBezTo>
                      <a:cubicBezTo>
                        <a:pt x="2458" y="608"/>
                        <a:pt x="2452" y="605"/>
                        <a:pt x="2448" y="602"/>
                      </a:cubicBezTo>
                      <a:cubicBezTo>
                        <a:pt x="2444" y="600"/>
                        <a:pt x="2449" y="597"/>
                        <a:pt x="2448" y="594"/>
                      </a:cubicBezTo>
                      <a:cubicBezTo>
                        <a:pt x="2446" y="591"/>
                        <a:pt x="2442" y="592"/>
                        <a:pt x="2438" y="592"/>
                      </a:cubicBezTo>
                      <a:cubicBezTo>
                        <a:pt x="2434" y="592"/>
                        <a:pt x="2426" y="586"/>
                        <a:pt x="2412" y="575"/>
                      </a:cubicBezTo>
                      <a:cubicBezTo>
                        <a:pt x="2398" y="565"/>
                        <a:pt x="2411" y="574"/>
                        <a:pt x="2400" y="569"/>
                      </a:cubicBezTo>
                      <a:cubicBezTo>
                        <a:pt x="2389" y="563"/>
                        <a:pt x="2393" y="567"/>
                        <a:pt x="2385" y="565"/>
                      </a:cubicBezTo>
                      <a:cubicBezTo>
                        <a:pt x="2378" y="563"/>
                        <a:pt x="2378" y="564"/>
                        <a:pt x="2375" y="564"/>
                      </a:cubicBezTo>
                      <a:cubicBezTo>
                        <a:pt x="2373" y="564"/>
                        <a:pt x="2371" y="566"/>
                        <a:pt x="2373" y="571"/>
                      </a:cubicBezTo>
                      <a:cubicBezTo>
                        <a:pt x="2375" y="575"/>
                        <a:pt x="2374" y="572"/>
                        <a:pt x="2371" y="578"/>
                      </a:cubicBezTo>
                      <a:cubicBezTo>
                        <a:pt x="2368" y="584"/>
                        <a:pt x="2367" y="585"/>
                        <a:pt x="2359" y="585"/>
                      </a:cubicBezTo>
                      <a:cubicBezTo>
                        <a:pt x="2352" y="585"/>
                        <a:pt x="2357" y="579"/>
                        <a:pt x="2357" y="576"/>
                      </a:cubicBezTo>
                      <a:cubicBezTo>
                        <a:pt x="2357" y="573"/>
                        <a:pt x="2353" y="572"/>
                        <a:pt x="2350" y="570"/>
                      </a:cubicBezTo>
                      <a:cubicBezTo>
                        <a:pt x="2347" y="568"/>
                        <a:pt x="2348" y="562"/>
                        <a:pt x="2346" y="561"/>
                      </a:cubicBezTo>
                      <a:cubicBezTo>
                        <a:pt x="2344" y="560"/>
                        <a:pt x="2342" y="552"/>
                        <a:pt x="2341" y="548"/>
                      </a:cubicBezTo>
                      <a:cubicBezTo>
                        <a:pt x="2340" y="544"/>
                        <a:pt x="2337" y="545"/>
                        <a:pt x="2331" y="542"/>
                      </a:cubicBezTo>
                      <a:cubicBezTo>
                        <a:pt x="2326" y="539"/>
                        <a:pt x="2324" y="540"/>
                        <a:pt x="2324" y="545"/>
                      </a:cubicBezTo>
                      <a:cubicBezTo>
                        <a:pt x="2324" y="549"/>
                        <a:pt x="2324" y="550"/>
                        <a:pt x="2329" y="551"/>
                      </a:cubicBezTo>
                      <a:cubicBezTo>
                        <a:pt x="2333" y="553"/>
                        <a:pt x="2333" y="554"/>
                        <a:pt x="2339" y="556"/>
                      </a:cubicBezTo>
                      <a:cubicBezTo>
                        <a:pt x="2344" y="558"/>
                        <a:pt x="2339" y="562"/>
                        <a:pt x="2339" y="567"/>
                      </a:cubicBezTo>
                      <a:cubicBezTo>
                        <a:pt x="2338" y="571"/>
                        <a:pt x="2343" y="572"/>
                        <a:pt x="2347" y="578"/>
                      </a:cubicBezTo>
                      <a:cubicBezTo>
                        <a:pt x="2352" y="584"/>
                        <a:pt x="2339" y="583"/>
                        <a:pt x="2335" y="577"/>
                      </a:cubicBezTo>
                      <a:cubicBezTo>
                        <a:pt x="2330" y="571"/>
                        <a:pt x="2320" y="565"/>
                        <a:pt x="2319" y="560"/>
                      </a:cubicBezTo>
                      <a:cubicBezTo>
                        <a:pt x="2318" y="556"/>
                        <a:pt x="2309" y="558"/>
                        <a:pt x="2301" y="558"/>
                      </a:cubicBezTo>
                      <a:cubicBezTo>
                        <a:pt x="2293" y="558"/>
                        <a:pt x="2285" y="553"/>
                        <a:pt x="2284" y="551"/>
                      </a:cubicBezTo>
                      <a:cubicBezTo>
                        <a:pt x="2283" y="550"/>
                        <a:pt x="2285" y="547"/>
                        <a:pt x="2289" y="543"/>
                      </a:cubicBezTo>
                      <a:cubicBezTo>
                        <a:pt x="2293" y="539"/>
                        <a:pt x="2292" y="534"/>
                        <a:pt x="2298" y="531"/>
                      </a:cubicBezTo>
                      <a:cubicBezTo>
                        <a:pt x="2304" y="529"/>
                        <a:pt x="2301" y="524"/>
                        <a:pt x="2305" y="519"/>
                      </a:cubicBezTo>
                      <a:cubicBezTo>
                        <a:pt x="2308" y="514"/>
                        <a:pt x="2306" y="511"/>
                        <a:pt x="2306" y="509"/>
                      </a:cubicBezTo>
                      <a:cubicBezTo>
                        <a:pt x="2306" y="507"/>
                        <a:pt x="2307" y="501"/>
                        <a:pt x="2308" y="495"/>
                      </a:cubicBezTo>
                      <a:cubicBezTo>
                        <a:pt x="2308" y="489"/>
                        <a:pt x="2306" y="485"/>
                        <a:pt x="2319" y="477"/>
                      </a:cubicBezTo>
                      <a:cubicBezTo>
                        <a:pt x="2331" y="470"/>
                        <a:pt x="2322" y="471"/>
                        <a:pt x="2320" y="469"/>
                      </a:cubicBezTo>
                      <a:cubicBezTo>
                        <a:pt x="2319" y="468"/>
                        <a:pt x="2321" y="460"/>
                        <a:pt x="2326" y="455"/>
                      </a:cubicBezTo>
                      <a:cubicBezTo>
                        <a:pt x="2330" y="451"/>
                        <a:pt x="2328" y="447"/>
                        <a:pt x="2326" y="439"/>
                      </a:cubicBezTo>
                      <a:cubicBezTo>
                        <a:pt x="2325" y="430"/>
                        <a:pt x="2338" y="435"/>
                        <a:pt x="2354" y="432"/>
                      </a:cubicBezTo>
                      <a:cubicBezTo>
                        <a:pt x="2371" y="430"/>
                        <a:pt x="2375" y="433"/>
                        <a:pt x="2380" y="432"/>
                      </a:cubicBezTo>
                      <a:cubicBezTo>
                        <a:pt x="2385" y="432"/>
                        <a:pt x="2394" y="436"/>
                        <a:pt x="2398" y="438"/>
                      </a:cubicBezTo>
                      <a:cubicBezTo>
                        <a:pt x="2401" y="441"/>
                        <a:pt x="2407" y="440"/>
                        <a:pt x="2406" y="435"/>
                      </a:cubicBezTo>
                      <a:cubicBezTo>
                        <a:pt x="2404" y="430"/>
                        <a:pt x="2411" y="435"/>
                        <a:pt x="2420" y="435"/>
                      </a:cubicBezTo>
                      <a:cubicBezTo>
                        <a:pt x="2430" y="434"/>
                        <a:pt x="2432" y="433"/>
                        <a:pt x="2438" y="431"/>
                      </a:cubicBezTo>
                      <a:cubicBezTo>
                        <a:pt x="2444" y="428"/>
                        <a:pt x="2445" y="433"/>
                        <a:pt x="2455" y="437"/>
                      </a:cubicBezTo>
                      <a:cubicBezTo>
                        <a:pt x="2466" y="442"/>
                        <a:pt x="2457" y="432"/>
                        <a:pt x="2455" y="425"/>
                      </a:cubicBezTo>
                      <a:cubicBezTo>
                        <a:pt x="2454" y="417"/>
                        <a:pt x="2462" y="426"/>
                        <a:pt x="2467" y="426"/>
                      </a:cubicBezTo>
                      <a:cubicBezTo>
                        <a:pt x="2472" y="426"/>
                        <a:pt x="2479" y="426"/>
                        <a:pt x="2490" y="424"/>
                      </a:cubicBezTo>
                      <a:cubicBezTo>
                        <a:pt x="2501" y="422"/>
                        <a:pt x="2497" y="428"/>
                        <a:pt x="2516" y="434"/>
                      </a:cubicBezTo>
                      <a:cubicBezTo>
                        <a:pt x="2535" y="439"/>
                        <a:pt x="2516" y="436"/>
                        <a:pt x="2512" y="441"/>
                      </a:cubicBezTo>
                      <a:cubicBezTo>
                        <a:pt x="2508" y="446"/>
                        <a:pt x="2510" y="444"/>
                        <a:pt x="2520" y="447"/>
                      </a:cubicBezTo>
                      <a:cubicBezTo>
                        <a:pt x="2530" y="450"/>
                        <a:pt x="2534" y="444"/>
                        <a:pt x="2544" y="446"/>
                      </a:cubicBezTo>
                      <a:cubicBezTo>
                        <a:pt x="2555" y="447"/>
                        <a:pt x="2546" y="443"/>
                        <a:pt x="2549" y="439"/>
                      </a:cubicBezTo>
                      <a:cubicBezTo>
                        <a:pt x="2553" y="435"/>
                        <a:pt x="2554" y="438"/>
                        <a:pt x="2563" y="440"/>
                      </a:cubicBezTo>
                      <a:cubicBezTo>
                        <a:pt x="2573" y="442"/>
                        <a:pt x="2572" y="439"/>
                        <a:pt x="2575" y="439"/>
                      </a:cubicBezTo>
                      <a:cubicBezTo>
                        <a:pt x="2577" y="438"/>
                        <a:pt x="2580" y="439"/>
                        <a:pt x="2585" y="438"/>
                      </a:cubicBezTo>
                      <a:cubicBezTo>
                        <a:pt x="2589" y="437"/>
                        <a:pt x="2583" y="437"/>
                        <a:pt x="2581" y="433"/>
                      </a:cubicBezTo>
                      <a:cubicBezTo>
                        <a:pt x="2578" y="430"/>
                        <a:pt x="2573" y="428"/>
                        <a:pt x="2566" y="431"/>
                      </a:cubicBezTo>
                      <a:cubicBezTo>
                        <a:pt x="2559" y="433"/>
                        <a:pt x="2555" y="428"/>
                        <a:pt x="2554" y="427"/>
                      </a:cubicBezTo>
                      <a:cubicBezTo>
                        <a:pt x="2553" y="426"/>
                        <a:pt x="2550" y="422"/>
                        <a:pt x="2547" y="415"/>
                      </a:cubicBezTo>
                      <a:cubicBezTo>
                        <a:pt x="2544" y="407"/>
                        <a:pt x="2551" y="407"/>
                        <a:pt x="2555" y="401"/>
                      </a:cubicBezTo>
                      <a:cubicBezTo>
                        <a:pt x="2559" y="396"/>
                        <a:pt x="2555" y="394"/>
                        <a:pt x="2556" y="391"/>
                      </a:cubicBezTo>
                      <a:cubicBezTo>
                        <a:pt x="2556" y="387"/>
                        <a:pt x="2555" y="386"/>
                        <a:pt x="2555" y="379"/>
                      </a:cubicBezTo>
                      <a:cubicBezTo>
                        <a:pt x="2555" y="371"/>
                        <a:pt x="2559" y="375"/>
                        <a:pt x="2562" y="374"/>
                      </a:cubicBezTo>
                      <a:cubicBezTo>
                        <a:pt x="2564" y="372"/>
                        <a:pt x="2572" y="373"/>
                        <a:pt x="2578" y="371"/>
                      </a:cubicBezTo>
                      <a:cubicBezTo>
                        <a:pt x="2584" y="369"/>
                        <a:pt x="2586" y="369"/>
                        <a:pt x="2590" y="368"/>
                      </a:cubicBezTo>
                      <a:cubicBezTo>
                        <a:pt x="2594" y="367"/>
                        <a:pt x="2594" y="371"/>
                        <a:pt x="2602" y="375"/>
                      </a:cubicBezTo>
                      <a:cubicBezTo>
                        <a:pt x="2610" y="379"/>
                        <a:pt x="2605" y="375"/>
                        <a:pt x="2609" y="369"/>
                      </a:cubicBezTo>
                      <a:cubicBezTo>
                        <a:pt x="2612" y="363"/>
                        <a:pt x="2615" y="369"/>
                        <a:pt x="2617" y="374"/>
                      </a:cubicBezTo>
                      <a:cubicBezTo>
                        <a:pt x="2619" y="378"/>
                        <a:pt x="2622" y="383"/>
                        <a:pt x="2627" y="389"/>
                      </a:cubicBezTo>
                      <a:cubicBezTo>
                        <a:pt x="2633" y="396"/>
                        <a:pt x="2633" y="389"/>
                        <a:pt x="2638" y="388"/>
                      </a:cubicBezTo>
                      <a:cubicBezTo>
                        <a:pt x="2644" y="388"/>
                        <a:pt x="2639" y="390"/>
                        <a:pt x="2643" y="399"/>
                      </a:cubicBezTo>
                      <a:cubicBezTo>
                        <a:pt x="2647" y="408"/>
                        <a:pt x="2652" y="398"/>
                        <a:pt x="2654" y="396"/>
                      </a:cubicBezTo>
                      <a:cubicBezTo>
                        <a:pt x="2656" y="394"/>
                        <a:pt x="2654" y="388"/>
                        <a:pt x="2654" y="381"/>
                      </a:cubicBezTo>
                      <a:cubicBezTo>
                        <a:pt x="2654" y="374"/>
                        <a:pt x="2660" y="379"/>
                        <a:pt x="2667" y="379"/>
                      </a:cubicBezTo>
                      <a:cubicBezTo>
                        <a:pt x="2673" y="379"/>
                        <a:pt x="2676" y="378"/>
                        <a:pt x="2677" y="374"/>
                      </a:cubicBezTo>
                      <a:cubicBezTo>
                        <a:pt x="2678" y="369"/>
                        <a:pt x="2672" y="372"/>
                        <a:pt x="2665" y="367"/>
                      </a:cubicBezTo>
                      <a:cubicBezTo>
                        <a:pt x="2657" y="361"/>
                        <a:pt x="2659" y="359"/>
                        <a:pt x="2656" y="357"/>
                      </a:cubicBezTo>
                      <a:cubicBezTo>
                        <a:pt x="2653" y="355"/>
                        <a:pt x="2652" y="353"/>
                        <a:pt x="2657" y="348"/>
                      </a:cubicBezTo>
                      <a:cubicBezTo>
                        <a:pt x="2662" y="342"/>
                        <a:pt x="2668" y="347"/>
                        <a:pt x="2672" y="347"/>
                      </a:cubicBezTo>
                      <a:cubicBezTo>
                        <a:pt x="2677" y="347"/>
                        <a:pt x="2676" y="354"/>
                        <a:pt x="2675" y="357"/>
                      </a:cubicBezTo>
                      <a:cubicBezTo>
                        <a:pt x="2674" y="360"/>
                        <a:pt x="2681" y="362"/>
                        <a:pt x="2683" y="369"/>
                      </a:cubicBezTo>
                      <a:cubicBezTo>
                        <a:pt x="2686" y="376"/>
                        <a:pt x="2690" y="375"/>
                        <a:pt x="2695" y="379"/>
                      </a:cubicBezTo>
                      <a:cubicBezTo>
                        <a:pt x="2701" y="383"/>
                        <a:pt x="2699" y="384"/>
                        <a:pt x="2705" y="388"/>
                      </a:cubicBezTo>
                      <a:cubicBezTo>
                        <a:pt x="2711" y="392"/>
                        <a:pt x="2708" y="391"/>
                        <a:pt x="2705" y="395"/>
                      </a:cubicBezTo>
                      <a:cubicBezTo>
                        <a:pt x="2703" y="399"/>
                        <a:pt x="2700" y="395"/>
                        <a:pt x="2696" y="396"/>
                      </a:cubicBezTo>
                      <a:cubicBezTo>
                        <a:pt x="2691" y="396"/>
                        <a:pt x="2691" y="402"/>
                        <a:pt x="2687" y="406"/>
                      </a:cubicBezTo>
                      <a:cubicBezTo>
                        <a:pt x="2684" y="410"/>
                        <a:pt x="2690" y="411"/>
                        <a:pt x="2690" y="416"/>
                      </a:cubicBezTo>
                      <a:cubicBezTo>
                        <a:pt x="2691" y="422"/>
                        <a:pt x="2690" y="423"/>
                        <a:pt x="2684" y="431"/>
                      </a:cubicBezTo>
                      <a:cubicBezTo>
                        <a:pt x="2678" y="439"/>
                        <a:pt x="2684" y="440"/>
                        <a:pt x="2685" y="444"/>
                      </a:cubicBezTo>
                      <a:cubicBezTo>
                        <a:pt x="2686" y="449"/>
                        <a:pt x="2686" y="451"/>
                        <a:pt x="2686" y="457"/>
                      </a:cubicBezTo>
                      <a:cubicBezTo>
                        <a:pt x="2686" y="463"/>
                        <a:pt x="2682" y="463"/>
                        <a:pt x="2678" y="466"/>
                      </a:cubicBezTo>
                      <a:cubicBezTo>
                        <a:pt x="2674" y="469"/>
                        <a:pt x="2672" y="467"/>
                        <a:pt x="2671" y="471"/>
                      </a:cubicBezTo>
                      <a:cubicBezTo>
                        <a:pt x="2670" y="475"/>
                        <a:pt x="2662" y="470"/>
                        <a:pt x="2659" y="469"/>
                      </a:cubicBezTo>
                      <a:cubicBezTo>
                        <a:pt x="2656" y="468"/>
                        <a:pt x="2659" y="477"/>
                        <a:pt x="2668" y="482"/>
                      </a:cubicBezTo>
                      <a:cubicBezTo>
                        <a:pt x="2677" y="488"/>
                        <a:pt x="2669" y="493"/>
                        <a:pt x="2671" y="503"/>
                      </a:cubicBezTo>
                      <a:cubicBezTo>
                        <a:pt x="2672" y="512"/>
                        <a:pt x="2673" y="509"/>
                        <a:pt x="2686" y="522"/>
                      </a:cubicBezTo>
                      <a:cubicBezTo>
                        <a:pt x="2700" y="534"/>
                        <a:pt x="2695" y="535"/>
                        <a:pt x="2704" y="545"/>
                      </a:cubicBezTo>
                      <a:cubicBezTo>
                        <a:pt x="2712" y="556"/>
                        <a:pt x="2731" y="568"/>
                        <a:pt x="2736" y="573"/>
                      </a:cubicBezTo>
                      <a:cubicBezTo>
                        <a:pt x="2741" y="578"/>
                        <a:pt x="2752" y="588"/>
                        <a:pt x="2762" y="598"/>
                      </a:cubicBezTo>
                      <a:cubicBezTo>
                        <a:pt x="2773" y="609"/>
                        <a:pt x="2769" y="607"/>
                        <a:pt x="2781" y="615"/>
                      </a:cubicBezTo>
                      <a:cubicBezTo>
                        <a:pt x="2792" y="622"/>
                        <a:pt x="2789" y="623"/>
                        <a:pt x="2803" y="634"/>
                      </a:cubicBezTo>
                      <a:cubicBezTo>
                        <a:pt x="2817" y="645"/>
                        <a:pt x="2815" y="646"/>
                        <a:pt x="2822" y="650"/>
                      </a:cubicBezTo>
                      <a:cubicBezTo>
                        <a:pt x="2828" y="654"/>
                        <a:pt x="2820" y="660"/>
                        <a:pt x="2817" y="661"/>
                      </a:cubicBezTo>
                      <a:cubicBezTo>
                        <a:pt x="2814" y="661"/>
                        <a:pt x="2815" y="664"/>
                        <a:pt x="2814" y="670"/>
                      </a:cubicBezTo>
                      <a:cubicBezTo>
                        <a:pt x="2813" y="676"/>
                        <a:pt x="2804" y="672"/>
                        <a:pt x="2815" y="680"/>
                      </a:cubicBezTo>
                      <a:cubicBezTo>
                        <a:pt x="2826" y="689"/>
                        <a:pt x="2828" y="672"/>
                        <a:pt x="2827" y="668"/>
                      </a:cubicBezTo>
                      <a:cubicBezTo>
                        <a:pt x="2826" y="664"/>
                        <a:pt x="2828" y="662"/>
                        <a:pt x="2828" y="660"/>
                      </a:cubicBezTo>
                      <a:cubicBezTo>
                        <a:pt x="2828" y="659"/>
                        <a:pt x="2828" y="650"/>
                        <a:pt x="2831" y="647"/>
                      </a:cubicBezTo>
                      <a:cubicBezTo>
                        <a:pt x="2834" y="644"/>
                        <a:pt x="2838" y="639"/>
                        <a:pt x="2838" y="635"/>
                      </a:cubicBezTo>
                      <a:cubicBezTo>
                        <a:pt x="2839" y="631"/>
                        <a:pt x="2838" y="623"/>
                        <a:pt x="2836" y="621"/>
                      </a:cubicBezTo>
                      <a:cubicBezTo>
                        <a:pt x="2835" y="618"/>
                        <a:pt x="2826" y="610"/>
                        <a:pt x="2823" y="607"/>
                      </a:cubicBezTo>
                      <a:cubicBezTo>
                        <a:pt x="2820" y="603"/>
                        <a:pt x="2828" y="600"/>
                        <a:pt x="2832" y="597"/>
                      </a:cubicBezTo>
                      <a:cubicBezTo>
                        <a:pt x="2836" y="594"/>
                        <a:pt x="2842" y="597"/>
                        <a:pt x="2845" y="595"/>
                      </a:cubicBezTo>
                      <a:cubicBezTo>
                        <a:pt x="2848" y="592"/>
                        <a:pt x="2836" y="588"/>
                        <a:pt x="2832" y="584"/>
                      </a:cubicBezTo>
                      <a:cubicBezTo>
                        <a:pt x="2828" y="580"/>
                        <a:pt x="2826" y="577"/>
                        <a:pt x="2820" y="572"/>
                      </a:cubicBezTo>
                      <a:cubicBezTo>
                        <a:pt x="2814" y="567"/>
                        <a:pt x="2825" y="566"/>
                        <a:pt x="2827" y="562"/>
                      </a:cubicBezTo>
                      <a:cubicBezTo>
                        <a:pt x="2830" y="558"/>
                        <a:pt x="2837" y="561"/>
                        <a:pt x="2845" y="560"/>
                      </a:cubicBezTo>
                      <a:cubicBezTo>
                        <a:pt x="2854" y="560"/>
                        <a:pt x="2849" y="559"/>
                        <a:pt x="2848" y="556"/>
                      </a:cubicBezTo>
                      <a:cubicBezTo>
                        <a:pt x="2847" y="552"/>
                        <a:pt x="2844" y="550"/>
                        <a:pt x="2838" y="547"/>
                      </a:cubicBezTo>
                      <a:cubicBezTo>
                        <a:pt x="2833" y="545"/>
                        <a:pt x="2830" y="542"/>
                        <a:pt x="2825" y="535"/>
                      </a:cubicBezTo>
                      <a:cubicBezTo>
                        <a:pt x="2819" y="528"/>
                        <a:pt x="2820" y="527"/>
                        <a:pt x="2817" y="524"/>
                      </a:cubicBezTo>
                      <a:cubicBezTo>
                        <a:pt x="2814" y="521"/>
                        <a:pt x="2814" y="512"/>
                        <a:pt x="2815" y="510"/>
                      </a:cubicBezTo>
                      <a:cubicBezTo>
                        <a:pt x="2816" y="507"/>
                        <a:pt x="2820" y="513"/>
                        <a:pt x="2826" y="516"/>
                      </a:cubicBezTo>
                      <a:cubicBezTo>
                        <a:pt x="2832" y="520"/>
                        <a:pt x="2830" y="518"/>
                        <a:pt x="2833" y="516"/>
                      </a:cubicBezTo>
                      <a:cubicBezTo>
                        <a:pt x="2835" y="515"/>
                        <a:pt x="2831" y="511"/>
                        <a:pt x="2828" y="508"/>
                      </a:cubicBezTo>
                      <a:cubicBezTo>
                        <a:pt x="2825" y="506"/>
                        <a:pt x="2823" y="503"/>
                        <a:pt x="2817" y="502"/>
                      </a:cubicBezTo>
                      <a:cubicBezTo>
                        <a:pt x="2811" y="502"/>
                        <a:pt x="2808" y="499"/>
                        <a:pt x="2803" y="495"/>
                      </a:cubicBezTo>
                      <a:cubicBezTo>
                        <a:pt x="2798" y="491"/>
                        <a:pt x="2795" y="489"/>
                        <a:pt x="2793" y="488"/>
                      </a:cubicBezTo>
                      <a:cubicBezTo>
                        <a:pt x="2790" y="487"/>
                        <a:pt x="2794" y="481"/>
                        <a:pt x="2793" y="479"/>
                      </a:cubicBezTo>
                      <a:cubicBezTo>
                        <a:pt x="2792" y="477"/>
                        <a:pt x="2789" y="474"/>
                        <a:pt x="2783" y="474"/>
                      </a:cubicBezTo>
                      <a:cubicBezTo>
                        <a:pt x="2778" y="473"/>
                        <a:pt x="2774" y="468"/>
                        <a:pt x="2771" y="471"/>
                      </a:cubicBezTo>
                      <a:cubicBezTo>
                        <a:pt x="2768" y="474"/>
                        <a:pt x="2768" y="471"/>
                        <a:pt x="2763" y="470"/>
                      </a:cubicBezTo>
                      <a:cubicBezTo>
                        <a:pt x="2758" y="469"/>
                        <a:pt x="2757" y="469"/>
                        <a:pt x="2753" y="463"/>
                      </a:cubicBezTo>
                      <a:cubicBezTo>
                        <a:pt x="2749" y="456"/>
                        <a:pt x="2751" y="455"/>
                        <a:pt x="2748" y="449"/>
                      </a:cubicBezTo>
                      <a:cubicBezTo>
                        <a:pt x="2745" y="443"/>
                        <a:pt x="2748" y="442"/>
                        <a:pt x="2748" y="439"/>
                      </a:cubicBezTo>
                      <a:cubicBezTo>
                        <a:pt x="2748" y="437"/>
                        <a:pt x="2743" y="434"/>
                        <a:pt x="2736" y="428"/>
                      </a:cubicBezTo>
                      <a:cubicBezTo>
                        <a:pt x="2728" y="422"/>
                        <a:pt x="2736" y="418"/>
                        <a:pt x="2736" y="415"/>
                      </a:cubicBezTo>
                      <a:cubicBezTo>
                        <a:pt x="2737" y="412"/>
                        <a:pt x="2743" y="416"/>
                        <a:pt x="2744" y="415"/>
                      </a:cubicBezTo>
                      <a:cubicBezTo>
                        <a:pt x="2745" y="414"/>
                        <a:pt x="2751" y="417"/>
                        <a:pt x="2753" y="416"/>
                      </a:cubicBezTo>
                      <a:cubicBezTo>
                        <a:pt x="2756" y="416"/>
                        <a:pt x="2757" y="423"/>
                        <a:pt x="2766" y="422"/>
                      </a:cubicBezTo>
                      <a:cubicBezTo>
                        <a:pt x="2774" y="421"/>
                        <a:pt x="2766" y="417"/>
                        <a:pt x="2763" y="412"/>
                      </a:cubicBezTo>
                      <a:cubicBezTo>
                        <a:pt x="2760" y="407"/>
                        <a:pt x="2764" y="402"/>
                        <a:pt x="2772" y="408"/>
                      </a:cubicBezTo>
                      <a:cubicBezTo>
                        <a:pt x="2781" y="413"/>
                        <a:pt x="2782" y="419"/>
                        <a:pt x="2787" y="422"/>
                      </a:cubicBezTo>
                      <a:cubicBezTo>
                        <a:pt x="2793" y="424"/>
                        <a:pt x="2789" y="417"/>
                        <a:pt x="2789" y="413"/>
                      </a:cubicBezTo>
                      <a:cubicBezTo>
                        <a:pt x="2788" y="410"/>
                        <a:pt x="2797" y="406"/>
                        <a:pt x="2800" y="403"/>
                      </a:cubicBezTo>
                      <a:cubicBezTo>
                        <a:pt x="2803" y="399"/>
                        <a:pt x="2811" y="402"/>
                        <a:pt x="2817" y="402"/>
                      </a:cubicBezTo>
                      <a:cubicBezTo>
                        <a:pt x="2823" y="402"/>
                        <a:pt x="2833" y="403"/>
                        <a:pt x="2845" y="409"/>
                      </a:cubicBezTo>
                      <a:cubicBezTo>
                        <a:pt x="2858" y="416"/>
                        <a:pt x="2850" y="414"/>
                        <a:pt x="2866" y="417"/>
                      </a:cubicBezTo>
                      <a:cubicBezTo>
                        <a:pt x="2882" y="421"/>
                        <a:pt x="2870" y="412"/>
                        <a:pt x="2866" y="409"/>
                      </a:cubicBezTo>
                      <a:cubicBezTo>
                        <a:pt x="2861" y="407"/>
                        <a:pt x="2866" y="405"/>
                        <a:pt x="2868" y="404"/>
                      </a:cubicBezTo>
                      <a:cubicBezTo>
                        <a:pt x="2869" y="403"/>
                        <a:pt x="2876" y="400"/>
                        <a:pt x="2877" y="393"/>
                      </a:cubicBezTo>
                      <a:cubicBezTo>
                        <a:pt x="2877" y="386"/>
                        <a:pt x="2879" y="388"/>
                        <a:pt x="2879" y="385"/>
                      </a:cubicBezTo>
                      <a:cubicBezTo>
                        <a:pt x="2879" y="382"/>
                        <a:pt x="2880" y="379"/>
                        <a:pt x="2879" y="376"/>
                      </a:cubicBezTo>
                      <a:cubicBezTo>
                        <a:pt x="2878" y="373"/>
                        <a:pt x="2889" y="376"/>
                        <a:pt x="2891" y="374"/>
                      </a:cubicBezTo>
                      <a:cubicBezTo>
                        <a:pt x="2893" y="372"/>
                        <a:pt x="2897" y="368"/>
                        <a:pt x="2902" y="363"/>
                      </a:cubicBezTo>
                      <a:cubicBezTo>
                        <a:pt x="2907" y="359"/>
                        <a:pt x="2913" y="356"/>
                        <a:pt x="2914" y="353"/>
                      </a:cubicBezTo>
                      <a:cubicBezTo>
                        <a:pt x="2915" y="349"/>
                        <a:pt x="2923" y="351"/>
                        <a:pt x="2927" y="350"/>
                      </a:cubicBezTo>
                      <a:cubicBezTo>
                        <a:pt x="2931" y="350"/>
                        <a:pt x="2936" y="350"/>
                        <a:pt x="2956" y="355"/>
                      </a:cubicBezTo>
                      <a:cubicBezTo>
                        <a:pt x="2976" y="360"/>
                        <a:pt x="2966" y="358"/>
                        <a:pt x="2965" y="350"/>
                      </a:cubicBezTo>
                      <a:cubicBezTo>
                        <a:pt x="2964" y="341"/>
                        <a:pt x="2949" y="341"/>
                        <a:pt x="2946" y="339"/>
                      </a:cubicBezTo>
                      <a:cubicBezTo>
                        <a:pt x="2943" y="336"/>
                        <a:pt x="2932" y="332"/>
                        <a:pt x="2917" y="324"/>
                      </a:cubicBezTo>
                      <a:cubicBezTo>
                        <a:pt x="2901" y="315"/>
                        <a:pt x="2900" y="316"/>
                        <a:pt x="2895" y="312"/>
                      </a:cubicBezTo>
                      <a:cubicBezTo>
                        <a:pt x="2889" y="308"/>
                        <a:pt x="2890" y="312"/>
                        <a:pt x="2875" y="308"/>
                      </a:cubicBezTo>
                      <a:cubicBezTo>
                        <a:pt x="2861" y="304"/>
                        <a:pt x="2856" y="307"/>
                        <a:pt x="2853" y="304"/>
                      </a:cubicBezTo>
                      <a:cubicBezTo>
                        <a:pt x="2850" y="302"/>
                        <a:pt x="2843" y="301"/>
                        <a:pt x="2833" y="294"/>
                      </a:cubicBezTo>
                      <a:cubicBezTo>
                        <a:pt x="2824" y="287"/>
                        <a:pt x="2841" y="290"/>
                        <a:pt x="2851" y="294"/>
                      </a:cubicBezTo>
                      <a:cubicBezTo>
                        <a:pt x="2862" y="299"/>
                        <a:pt x="2857" y="299"/>
                        <a:pt x="2866" y="298"/>
                      </a:cubicBezTo>
                      <a:cubicBezTo>
                        <a:pt x="2874" y="298"/>
                        <a:pt x="2880" y="302"/>
                        <a:pt x="2886" y="298"/>
                      </a:cubicBezTo>
                      <a:cubicBezTo>
                        <a:pt x="2893" y="295"/>
                        <a:pt x="2893" y="293"/>
                        <a:pt x="2894" y="288"/>
                      </a:cubicBezTo>
                      <a:cubicBezTo>
                        <a:pt x="2895" y="283"/>
                        <a:pt x="2890" y="279"/>
                        <a:pt x="2889" y="277"/>
                      </a:cubicBezTo>
                      <a:cubicBezTo>
                        <a:pt x="2888" y="274"/>
                        <a:pt x="2872" y="271"/>
                        <a:pt x="2866" y="269"/>
                      </a:cubicBezTo>
                      <a:cubicBezTo>
                        <a:pt x="2860" y="266"/>
                        <a:pt x="2865" y="262"/>
                        <a:pt x="2870" y="259"/>
                      </a:cubicBezTo>
                      <a:cubicBezTo>
                        <a:pt x="2875" y="255"/>
                        <a:pt x="2877" y="263"/>
                        <a:pt x="2887" y="268"/>
                      </a:cubicBezTo>
                      <a:cubicBezTo>
                        <a:pt x="2896" y="273"/>
                        <a:pt x="2895" y="269"/>
                        <a:pt x="2906" y="279"/>
                      </a:cubicBezTo>
                      <a:cubicBezTo>
                        <a:pt x="2917" y="288"/>
                        <a:pt x="2912" y="281"/>
                        <a:pt x="2919" y="279"/>
                      </a:cubicBezTo>
                      <a:cubicBezTo>
                        <a:pt x="2927" y="277"/>
                        <a:pt x="2932" y="279"/>
                        <a:pt x="2933" y="278"/>
                      </a:cubicBezTo>
                      <a:cubicBezTo>
                        <a:pt x="2934" y="277"/>
                        <a:pt x="2944" y="279"/>
                        <a:pt x="2948" y="279"/>
                      </a:cubicBezTo>
                      <a:cubicBezTo>
                        <a:pt x="2952" y="279"/>
                        <a:pt x="2957" y="288"/>
                        <a:pt x="2967" y="288"/>
                      </a:cubicBezTo>
                      <a:cubicBezTo>
                        <a:pt x="2978" y="288"/>
                        <a:pt x="2981" y="296"/>
                        <a:pt x="2990" y="298"/>
                      </a:cubicBezTo>
                      <a:cubicBezTo>
                        <a:pt x="2999" y="299"/>
                        <a:pt x="2998" y="299"/>
                        <a:pt x="3012" y="303"/>
                      </a:cubicBezTo>
                      <a:cubicBezTo>
                        <a:pt x="3026" y="307"/>
                        <a:pt x="3022" y="305"/>
                        <a:pt x="3040" y="306"/>
                      </a:cubicBezTo>
                      <a:cubicBezTo>
                        <a:pt x="3058" y="308"/>
                        <a:pt x="3051" y="310"/>
                        <a:pt x="3055" y="307"/>
                      </a:cubicBezTo>
                      <a:cubicBezTo>
                        <a:pt x="3059" y="303"/>
                        <a:pt x="3052" y="302"/>
                        <a:pt x="3048" y="301"/>
                      </a:cubicBezTo>
                      <a:close/>
                      <a:moveTo>
                        <a:pt x="1759" y="575"/>
                      </a:moveTo>
                      <a:cubicBezTo>
                        <a:pt x="1757" y="583"/>
                        <a:pt x="1759" y="589"/>
                        <a:pt x="1754" y="593"/>
                      </a:cubicBezTo>
                      <a:cubicBezTo>
                        <a:pt x="1748" y="597"/>
                        <a:pt x="1751" y="602"/>
                        <a:pt x="1744" y="605"/>
                      </a:cubicBezTo>
                      <a:cubicBezTo>
                        <a:pt x="1737" y="608"/>
                        <a:pt x="1736" y="610"/>
                        <a:pt x="1732" y="614"/>
                      </a:cubicBezTo>
                      <a:cubicBezTo>
                        <a:pt x="1728" y="619"/>
                        <a:pt x="1716" y="618"/>
                        <a:pt x="1720" y="622"/>
                      </a:cubicBezTo>
                      <a:cubicBezTo>
                        <a:pt x="1723" y="626"/>
                        <a:pt x="1722" y="635"/>
                        <a:pt x="1719" y="637"/>
                      </a:cubicBezTo>
                      <a:cubicBezTo>
                        <a:pt x="1716" y="639"/>
                        <a:pt x="1708" y="640"/>
                        <a:pt x="1702" y="642"/>
                      </a:cubicBezTo>
                      <a:cubicBezTo>
                        <a:pt x="1696" y="644"/>
                        <a:pt x="1684" y="641"/>
                        <a:pt x="1679" y="639"/>
                      </a:cubicBezTo>
                      <a:cubicBezTo>
                        <a:pt x="1674" y="636"/>
                        <a:pt x="1671" y="634"/>
                        <a:pt x="1679" y="634"/>
                      </a:cubicBezTo>
                      <a:cubicBezTo>
                        <a:pt x="1686" y="634"/>
                        <a:pt x="1699" y="629"/>
                        <a:pt x="1701" y="627"/>
                      </a:cubicBezTo>
                      <a:cubicBezTo>
                        <a:pt x="1704" y="624"/>
                        <a:pt x="1708" y="615"/>
                        <a:pt x="1712" y="612"/>
                      </a:cubicBezTo>
                      <a:cubicBezTo>
                        <a:pt x="1716" y="609"/>
                        <a:pt x="1720" y="607"/>
                        <a:pt x="1720" y="605"/>
                      </a:cubicBezTo>
                      <a:cubicBezTo>
                        <a:pt x="1720" y="603"/>
                        <a:pt x="1720" y="593"/>
                        <a:pt x="1722" y="590"/>
                      </a:cubicBezTo>
                      <a:cubicBezTo>
                        <a:pt x="1724" y="588"/>
                        <a:pt x="1724" y="583"/>
                        <a:pt x="1731" y="578"/>
                      </a:cubicBezTo>
                      <a:cubicBezTo>
                        <a:pt x="1737" y="573"/>
                        <a:pt x="1732" y="573"/>
                        <a:pt x="1732" y="565"/>
                      </a:cubicBezTo>
                      <a:cubicBezTo>
                        <a:pt x="1732" y="557"/>
                        <a:pt x="1734" y="552"/>
                        <a:pt x="1734" y="546"/>
                      </a:cubicBezTo>
                      <a:cubicBezTo>
                        <a:pt x="1734" y="540"/>
                        <a:pt x="1724" y="535"/>
                        <a:pt x="1728" y="532"/>
                      </a:cubicBezTo>
                      <a:cubicBezTo>
                        <a:pt x="1732" y="522"/>
                        <a:pt x="1733" y="520"/>
                        <a:pt x="1738" y="526"/>
                      </a:cubicBezTo>
                      <a:cubicBezTo>
                        <a:pt x="1743" y="532"/>
                        <a:pt x="1741" y="539"/>
                        <a:pt x="1746" y="546"/>
                      </a:cubicBezTo>
                      <a:cubicBezTo>
                        <a:pt x="1750" y="553"/>
                        <a:pt x="1745" y="552"/>
                        <a:pt x="1752" y="560"/>
                      </a:cubicBezTo>
                      <a:cubicBezTo>
                        <a:pt x="1759" y="569"/>
                        <a:pt x="1762" y="567"/>
                        <a:pt x="1759" y="57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5" name="Freeform 6">
                  <a:extLst>
                    <a:ext uri="{FF2B5EF4-FFF2-40B4-BE49-F238E27FC236}">
                      <a16:creationId xmlns:a16="http://schemas.microsoft.com/office/drawing/2014/main" id="{AEB6A4AB-C2D1-47CF-AC99-5F69D8020F64}"/>
                    </a:ext>
                  </a:extLst>
                </p:cNvPr>
                <p:cNvSpPr>
                  <a:spLocks/>
                </p:cNvSpPr>
                <p:nvPr/>
              </p:nvSpPr>
              <p:spPr bwMode="auto">
                <a:xfrm>
                  <a:off x="7120516" y="1643118"/>
                  <a:ext cx="200020" cy="55006"/>
                </a:xfrm>
                <a:custGeom>
                  <a:avLst/>
                  <a:gdLst>
                    <a:gd name="T0" fmla="*/ 9 w 163"/>
                    <a:gd name="T1" fmla="*/ 16 h 45"/>
                    <a:gd name="T2" fmla="*/ 31 w 163"/>
                    <a:gd name="T3" fmla="*/ 31 h 45"/>
                    <a:gd name="T4" fmla="*/ 62 w 163"/>
                    <a:gd name="T5" fmla="*/ 39 h 45"/>
                    <a:gd name="T6" fmla="*/ 80 w 163"/>
                    <a:gd name="T7" fmla="*/ 36 h 45"/>
                    <a:gd name="T8" fmla="*/ 100 w 163"/>
                    <a:gd name="T9" fmla="*/ 29 h 45"/>
                    <a:gd name="T10" fmla="*/ 118 w 163"/>
                    <a:gd name="T11" fmla="*/ 32 h 45"/>
                    <a:gd name="T12" fmla="*/ 138 w 163"/>
                    <a:gd name="T13" fmla="*/ 34 h 45"/>
                    <a:gd name="T14" fmla="*/ 144 w 163"/>
                    <a:gd name="T15" fmla="*/ 19 h 45"/>
                    <a:gd name="T16" fmla="*/ 108 w 163"/>
                    <a:gd name="T17" fmla="*/ 9 h 45"/>
                    <a:gd name="T18" fmla="*/ 104 w 163"/>
                    <a:gd name="T19" fmla="*/ 19 h 45"/>
                    <a:gd name="T20" fmla="*/ 87 w 163"/>
                    <a:gd name="T21" fmla="*/ 11 h 45"/>
                    <a:gd name="T22" fmla="*/ 63 w 163"/>
                    <a:gd name="T23" fmla="*/ 7 h 45"/>
                    <a:gd name="T24" fmla="*/ 65 w 163"/>
                    <a:gd name="T25" fmla="*/ 19 h 45"/>
                    <a:gd name="T26" fmla="*/ 48 w 163"/>
                    <a:gd name="T27" fmla="*/ 11 h 45"/>
                    <a:gd name="T28" fmla="*/ 30 w 163"/>
                    <a:gd name="T29" fmla="*/ 6 h 45"/>
                    <a:gd name="T30" fmla="*/ 9 w 163"/>
                    <a:gd name="T31" fmla="*/ 1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45">
                      <a:moveTo>
                        <a:pt x="9" y="16"/>
                      </a:moveTo>
                      <a:cubicBezTo>
                        <a:pt x="16" y="21"/>
                        <a:pt x="10" y="21"/>
                        <a:pt x="31" y="31"/>
                      </a:cubicBezTo>
                      <a:cubicBezTo>
                        <a:pt x="51" y="40"/>
                        <a:pt x="47" y="33"/>
                        <a:pt x="62" y="39"/>
                      </a:cubicBezTo>
                      <a:cubicBezTo>
                        <a:pt x="78" y="45"/>
                        <a:pt x="73" y="36"/>
                        <a:pt x="80" y="36"/>
                      </a:cubicBezTo>
                      <a:cubicBezTo>
                        <a:pt x="86" y="36"/>
                        <a:pt x="91" y="26"/>
                        <a:pt x="100" y="29"/>
                      </a:cubicBezTo>
                      <a:cubicBezTo>
                        <a:pt x="110" y="31"/>
                        <a:pt x="107" y="26"/>
                        <a:pt x="118" y="32"/>
                      </a:cubicBezTo>
                      <a:cubicBezTo>
                        <a:pt x="129" y="37"/>
                        <a:pt x="132" y="35"/>
                        <a:pt x="138" y="34"/>
                      </a:cubicBezTo>
                      <a:cubicBezTo>
                        <a:pt x="143" y="33"/>
                        <a:pt x="163" y="29"/>
                        <a:pt x="144" y="19"/>
                      </a:cubicBezTo>
                      <a:cubicBezTo>
                        <a:pt x="125" y="10"/>
                        <a:pt x="108" y="2"/>
                        <a:pt x="108" y="9"/>
                      </a:cubicBezTo>
                      <a:cubicBezTo>
                        <a:pt x="107" y="16"/>
                        <a:pt x="115" y="23"/>
                        <a:pt x="104" y="19"/>
                      </a:cubicBezTo>
                      <a:cubicBezTo>
                        <a:pt x="94" y="16"/>
                        <a:pt x="103" y="16"/>
                        <a:pt x="87" y="11"/>
                      </a:cubicBezTo>
                      <a:cubicBezTo>
                        <a:pt x="71" y="6"/>
                        <a:pt x="63" y="0"/>
                        <a:pt x="63" y="7"/>
                      </a:cubicBezTo>
                      <a:cubicBezTo>
                        <a:pt x="63" y="13"/>
                        <a:pt x="76" y="25"/>
                        <a:pt x="65" y="19"/>
                      </a:cubicBezTo>
                      <a:cubicBezTo>
                        <a:pt x="54" y="14"/>
                        <a:pt x="57" y="11"/>
                        <a:pt x="48" y="11"/>
                      </a:cubicBezTo>
                      <a:cubicBezTo>
                        <a:pt x="40" y="11"/>
                        <a:pt x="32" y="6"/>
                        <a:pt x="30" y="6"/>
                      </a:cubicBezTo>
                      <a:cubicBezTo>
                        <a:pt x="27" y="6"/>
                        <a:pt x="0" y="4"/>
                        <a:pt x="9" y="1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6" name="Freeform 7">
                  <a:extLst>
                    <a:ext uri="{FF2B5EF4-FFF2-40B4-BE49-F238E27FC236}">
                      <a16:creationId xmlns:a16="http://schemas.microsoft.com/office/drawing/2014/main" id="{FA0FD538-73A4-419B-B5F9-41A4412A3B76}"/>
                    </a:ext>
                  </a:extLst>
                </p:cNvPr>
                <p:cNvSpPr>
                  <a:spLocks/>
                </p:cNvSpPr>
                <p:nvPr/>
              </p:nvSpPr>
              <p:spPr bwMode="auto">
                <a:xfrm>
                  <a:off x="7323037" y="1658120"/>
                  <a:ext cx="116262" cy="31254"/>
                </a:xfrm>
                <a:custGeom>
                  <a:avLst/>
                  <a:gdLst>
                    <a:gd name="T0" fmla="*/ 8 w 95"/>
                    <a:gd name="T1" fmla="*/ 14 h 25"/>
                    <a:gd name="T2" fmla="*/ 24 w 95"/>
                    <a:gd name="T3" fmla="*/ 18 h 25"/>
                    <a:gd name="T4" fmla="*/ 39 w 95"/>
                    <a:gd name="T5" fmla="*/ 22 h 25"/>
                    <a:gd name="T6" fmla="*/ 52 w 95"/>
                    <a:gd name="T7" fmla="*/ 22 h 25"/>
                    <a:gd name="T8" fmla="*/ 63 w 95"/>
                    <a:gd name="T9" fmla="*/ 22 h 25"/>
                    <a:gd name="T10" fmla="*/ 78 w 95"/>
                    <a:gd name="T11" fmla="*/ 23 h 25"/>
                    <a:gd name="T12" fmla="*/ 92 w 95"/>
                    <a:gd name="T13" fmla="*/ 23 h 25"/>
                    <a:gd name="T14" fmla="*/ 88 w 95"/>
                    <a:gd name="T15" fmla="*/ 16 h 25"/>
                    <a:gd name="T16" fmla="*/ 73 w 95"/>
                    <a:gd name="T17" fmla="*/ 14 h 25"/>
                    <a:gd name="T18" fmla="*/ 57 w 95"/>
                    <a:gd name="T19" fmla="*/ 13 h 25"/>
                    <a:gd name="T20" fmla="*/ 50 w 95"/>
                    <a:gd name="T21" fmla="*/ 14 h 25"/>
                    <a:gd name="T22" fmla="*/ 38 w 95"/>
                    <a:gd name="T23" fmla="*/ 10 h 25"/>
                    <a:gd name="T24" fmla="*/ 26 w 95"/>
                    <a:gd name="T25" fmla="*/ 10 h 25"/>
                    <a:gd name="T26" fmla="*/ 20 w 95"/>
                    <a:gd name="T27" fmla="*/ 10 h 25"/>
                    <a:gd name="T28" fmla="*/ 11 w 95"/>
                    <a:gd name="T29" fmla="*/ 8 h 25"/>
                    <a:gd name="T30" fmla="*/ 1 w 95"/>
                    <a:gd name="T31" fmla="*/ 1 h 25"/>
                    <a:gd name="T32" fmla="*/ 3 w 95"/>
                    <a:gd name="T33" fmla="*/ 10 h 25"/>
                    <a:gd name="T34" fmla="*/ 8 w 95"/>
                    <a:gd name="T35"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25">
                      <a:moveTo>
                        <a:pt x="8" y="14"/>
                      </a:moveTo>
                      <a:cubicBezTo>
                        <a:pt x="12" y="17"/>
                        <a:pt x="17" y="15"/>
                        <a:pt x="24" y="18"/>
                      </a:cubicBezTo>
                      <a:cubicBezTo>
                        <a:pt x="31" y="21"/>
                        <a:pt x="31" y="21"/>
                        <a:pt x="39" y="22"/>
                      </a:cubicBezTo>
                      <a:cubicBezTo>
                        <a:pt x="47" y="22"/>
                        <a:pt x="47" y="20"/>
                        <a:pt x="52" y="22"/>
                      </a:cubicBezTo>
                      <a:cubicBezTo>
                        <a:pt x="58" y="23"/>
                        <a:pt x="51" y="20"/>
                        <a:pt x="63" y="22"/>
                      </a:cubicBezTo>
                      <a:cubicBezTo>
                        <a:pt x="74" y="23"/>
                        <a:pt x="71" y="23"/>
                        <a:pt x="78" y="23"/>
                      </a:cubicBezTo>
                      <a:cubicBezTo>
                        <a:pt x="86" y="23"/>
                        <a:pt x="90" y="25"/>
                        <a:pt x="92" y="23"/>
                      </a:cubicBezTo>
                      <a:cubicBezTo>
                        <a:pt x="94" y="22"/>
                        <a:pt x="95" y="16"/>
                        <a:pt x="88" y="16"/>
                      </a:cubicBezTo>
                      <a:cubicBezTo>
                        <a:pt x="80" y="16"/>
                        <a:pt x="77" y="14"/>
                        <a:pt x="73" y="14"/>
                      </a:cubicBezTo>
                      <a:cubicBezTo>
                        <a:pt x="68" y="14"/>
                        <a:pt x="60" y="13"/>
                        <a:pt x="57" y="13"/>
                      </a:cubicBezTo>
                      <a:cubicBezTo>
                        <a:pt x="54" y="13"/>
                        <a:pt x="55" y="15"/>
                        <a:pt x="50" y="14"/>
                      </a:cubicBezTo>
                      <a:cubicBezTo>
                        <a:pt x="44" y="13"/>
                        <a:pt x="41" y="10"/>
                        <a:pt x="38" y="10"/>
                      </a:cubicBezTo>
                      <a:cubicBezTo>
                        <a:pt x="34" y="9"/>
                        <a:pt x="30" y="10"/>
                        <a:pt x="26" y="10"/>
                      </a:cubicBezTo>
                      <a:cubicBezTo>
                        <a:pt x="23" y="9"/>
                        <a:pt x="26" y="10"/>
                        <a:pt x="20" y="10"/>
                      </a:cubicBezTo>
                      <a:cubicBezTo>
                        <a:pt x="15" y="9"/>
                        <a:pt x="12" y="9"/>
                        <a:pt x="11" y="8"/>
                      </a:cubicBezTo>
                      <a:cubicBezTo>
                        <a:pt x="11" y="7"/>
                        <a:pt x="1" y="0"/>
                        <a:pt x="1" y="1"/>
                      </a:cubicBezTo>
                      <a:cubicBezTo>
                        <a:pt x="0" y="3"/>
                        <a:pt x="2" y="6"/>
                        <a:pt x="3" y="10"/>
                      </a:cubicBezTo>
                      <a:cubicBezTo>
                        <a:pt x="4" y="13"/>
                        <a:pt x="6" y="9"/>
                        <a:pt x="8" y="1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7" name="Freeform 8">
                  <a:extLst>
                    <a:ext uri="{FF2B5EF4-FFF2-40B4-BE49-F238E27FC236}">
                      <a16:creationId xmlns:a16="http://schemas.microsoft.com/office/drawing/2014/main" id="{B38741B6-13CE-4D81-A53C-3EB5A5363AFF}"/>
                    </a:ext>
                  </a:extLst>
                </p:cNvPr>
                <p:cNvSpPr>
                  <a:spLocks/>
                </p:cNvSpPr>
                <p:nvPr/>
              </p:nvSpPr>
              <p:spPr bwMode="auto">
                <a:xfrm>
                  <a:off x="6065409" y="1521856"/>
                  <a:ext cx="216272" cy="66257"/>
                </a:xfrm>
                <a:custGeom>
                  <a:avLst/>
                  <a:gdLst>
                    <a:gd name="T0" fmla="*/ 21 w 176"/>
                    <a:gd name="T1" fmla="*/ 9 h 54"/>
                    <a:gd name="T2" fmla="*/ 19 w 176"/>
                    <a:gd name="T3" fmla="*/ 15 h 54"/>
                    <a:gd name="T4" fmla="*/ 11 w 176"/>
                    <a:gd name="T5" fmla="*/ 20 h 54"/>
                    <a:gd name="T6" fmla="*/ 14 w 176"/>
                    <a:gd name="T7" fmla="*/ 28 h 54"/>
                    <a:gd name="T8" fmla="*/ 29 w 176"/>
                    <a:gd name="T9" fmla="*/ 35 h 54"/>
                    <a:gd name="T10" fmla="*/ 38 w 176"/>
                    <a:gd name="T11" fmla="*/ 29 h 54"/>
                    <a:gd name="T12" fmla="*/ 46 w 176"/>
                    <a:gd name="T13" fmla="*/ 29 h 54"/>
                    <a:gd name="T14" fmla="*/ 55 w 176"/>
                    <a:gd name="T15" fmla="*/ 27 h 54"/>
                    <a:gd name="T16" fmla="*/ 61 w 176"/>
                    <a:gd name="T17" fmla="*/ 26 h 54"/>
                    <a:gd name="T18" fmla="*/ 51 w 176"/>
                    <a:gd name="T19" fmla="*/ 35 h 54"/>
                    <a:gd name="T20" fmla="*/ 76 w 176"/>
                    <a:gd name="T21" fmla="*/ 40 h 54"/>
                    <a:gd name="T22" fmla="*/ 100 w 176"/>
                    <a:gd name="T23" fmla="*/ 47 h 54"/>
                    <a:gd name="T24" fmla="*/ 109 w 176"/>
                    <a:gd name="T25" fmla="*/ 49 h 54"/>
                    <a:gd name="T26" fmla="*/ 125 w 176"/>
                    <a:gd name="T27" fmla="*/ 49 h 54"/>
                    <a:gd name="T28" fmla="*/ 149 w 176"/>
                    <a:gd name="T29" fmla="*/ 50 h 54"/>
                    <a:gd name="T30" fmla="*/ 167 w 176"/>
                    <a:gd name="T31" fmla="*/ 51 h 54"/>
                    <a:gd name="T32" fmla="*/ 167 w 176"/>
                    <a:gd name="T33" fmla="*/ 44 h 54"/>
                    <a:gd name="T34" fmla="*/ 155 w 176"/>
                    <a:gd name="T35" fmla="*/ 40 h 54"/>
                    <a:gd name="T36" fmla="*/ 150 w 176"/>
                    <a:gd name="T37" fmla="*/ 30 h 54"/>
                    <a:gd name="T38" fmla="*/ 150 w 176"/>
                    <a:gd name="T39" fmla="*/ 26 h 54"/>
                    <a:gd name="T40" fmla="*/ 131 w 176"/>
                    <a:gd name="T41" fmla="*/ 21 h 54"/>
                    <a:gd name="T42" fmla="*/ 123 w 176"/>
                    <a:gd name="T43" fmla="*/ 25 h 54"/>
                    <a:gd name="T44" fmla="*/ 117 w 176"/>
                    <a:gd name="T45" fmla="*/ 29 h 54"/>
                    <a:gd name="T46" fmla="*/ 111 w 176"/>
                    <a:gd name="T47" fmla="*/ 22 h 54"/>
                    <a:gd name="T48" fmla="*/ 92 w 176"/>
                    <a:gd name="T49" fmla="*/ 20 h 54"/>
                    <a:gd name="T50" fmla="*/ 94 w 176"/>
                    <a:gd name="T51" fmla="*/ 12 h 54"/>
                    <a:gd name="T52" fmla="*/ 88 w 176"/>
                    <a:gd name="T53" fmla="*/ 9 h 54"/>
                    <a:gd name="T54" fmla="*/ 68 w 176"/>
                    <a:gd name="T55" fmla="*/ 6 h 54"/>
                    <a:gd name="T56" fmla="*/ 59 w 176"/>
                    <a:gd name="T57" fmla="*/ 2 h 54"/>
                    <a:gd name="T58" fmla="*/ 48 w 176"/>
                    <a:gd name="T59" fmla="*/ 2 h 54"/>
                    <a:gd name="T60" fmla="*/ 37 w 176"/>
                    <a:gd name="T61" fmla="*/ 6 h 54"/>
                    <a:gd name="T62" fmla="*/ 26 w 176"/>
                    <a:gd name="T63" fmla="*/ 7 h 54"/>
                    <a:gd name="T64" fmla="*/ 21 w 176"/>
                    <a:gd name="T65"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54">
                      <a:moveTo>
                        <a:pt x="21" y="9"/>
                      </a:moveTo>
                      <a:cubicBezTo>
                        <a:pt x="24" y="13"/>
                        <a:pt x="17" y="11"/>
                        <a:pt x="19" y="15"/>
                      </a:cubicBezTo>
                      <a:cubicBezTo>
                        <a:pt x="21" y="19"/>
                        <a:pt x="7" y="17"/>
                        <a:pt x="11" y="20"/>
                      </a:cubicBezTo>
                      <a:cubicBezTo>
                        <a:pt x="15" y="24"/>
                        <a:pt x="0" y="20"/>
                        <a:pt x="14" y="28"/>
                      </a:cubicBezTo>
                      <a:cubicBezTo>
                        <a:pt x="29" y="35"/>
                        <a:pt x="27" y="35"/>
                        <a:pt x="29" y="35"/>
                      </a:cubicBezTo>
                      <a:cubicBezTo>
                        <a:pt x="31" y="35"/>
                        <a:pt x="38" y="26"/>
                        <a:pt x="38" y="29"/>
                      </a:cubicBezTo>
                      <a:cubicBezTo>
                        <a:pt x="38" y="32"/>
                        <a:pt x="45" y="27"/>
                        <a:pt x="46" y="29"/>
                      </a:cubicBezTo>
                      <a:cubicBezTo>
                        <a:pt x="47" y="31"/>
                        <a:pt x="54" y="26"/>
                        <a:pt x="55" y="27"/>
                      </a:cubicBezTo>
                      <a:cubicBezTo>
                        <a:pt x="55" y="28"/>
                        <a:pt x="64" y="18"/>
                        <a:pt x="61" y="26"/>
                      </a:cubicBezTo>
                      <a:cubicBezTo>
                        <a:pt x="59" y="33"/>
                        <a:pt x="38" y="30"/>
                        <a:pt x="51" y="35"/>
                      </a:cubicBezTo>
                      <a:cubicBezTo>
                        <a:pt x="65" y="40"/>
                        <a:pt x="66" y="35"/>
                        <a:pt x="76" y="40"/>
                      </a:cubicBezTo>
                      <a:cubicBezTo>
                        <a:pt x="86" y="45"/>
                        <a:pt x="91" y="46"/>
                        <a:pt x="100" y="47"/>
                      </a:cubicBezTo>
                      <a:cubicBezTo>
                        <a:pt x="109" y="49"/>
                        <a:pt x="97" y="48"/>
                        <a:pt x="109" y="49"/>
                      </a:cubicBezTo>
                      <a:cubicBezTo>
                        <a:pt x="122" y="50"/>
                        <a:pt x="104" y="46"/>
                        <a:pt x="125" y="49"/>
                      </a:cubicBezTo>
                      <a:cubicBezTo>
                        <a:pt x="146" y="52"/>
                        <a:pt x="137" y="50"/>
                        <a:pt x="149" y="50"/>
                      </a:cubicBezTo>
                      <a:cubicBezTo>
                        <a:pt x="161" y="50"/>
                        <a:pt x="164" y="54"/>
                        <a:pt x="167" y="51"/>
                      </a:cubicBezTo>
                      <a:cubicBezTo>
                        <a:pt x="170" y="48"/>
                        <a:pt x="176" y="44"/>
                        <a:pt x="167" y="44"/>
                      </a:cubicBezTo>
                      <a:cubicBezTo>
                        <a:pt x="158" y="44"/>
                        <a:pt x="161" y="46"/>
                        <a:pt x="155" y="40"/>
                      </a:cubicBezTo>
                      <a:cubicBezTo>
                        <a:pt x="149" y="33"/>
                        <a:pt x="146" y="31"/>
                        <a:pt x="150" y="30"/>
                      </a:cubicBezTo>
                      <a:cubicBezTo>
                        <a:pt x="154" y="30"/>
                        <a:pt x="160" y="29"/>
                        <a:pt x="150" y="26"/>
                      </a:cubicBezTo>
                      <a:cubicBezTo>
                        <a:pt x="139" y="22"/>
                        <a:pt x="134" y="19"/>
                        <a:pt x="131" y="21"/>
                      </a:cubicBezTo>
                      <a:cubicBezTo>
                        <a:pt x="127" y="24"/>
                        <a:pt x="125" y="22"/>
                        <a:pt x="123" y="25"/>
                      </a:cubicBezTo>
                      <a:cubicBezTo>
                        <a:pt x="120" y="29"/>
                        <a:pt x="119" y="36"/>
                        <a:pt x="117" y="29"/>
                      </a:cubicBezTo>
                      <a:cubicBezTo>
                        <a:pt x="114" y="22"/>
                        <a:pt x="122" y="21"/>
                        <a:pt x="111" y="22"/>
                      </a:cubicBezTo>
                      <a:cubicBezTo>
                        <a:pt x="100" y="22"/>
                        <a:pt x="100" y="22"/>
                        <a:pt x="92" y="20"/>
                      </a:cubicBezTo>
                      <a:cubicBezTo>
                        <a:pt x="83" y="18"/>
                        <a:pt x="91" y="12"/>
                        <a:pt x="94" y="12"/>
                      </a:cubicBezTo>
                      <a:cubicBezTo>
                        <a:pt x="97" y="12"/>
                        <a:pt x="99" y="10"/>
                        <a:pt x="88" y="9"/>
                      </a:cubicBezTo>
                      <a:cubicBezTo>
                        <a:pt x="76" y="7"/>
                        <a:pt x="73" y="7"/>
                        <a:pt x="68" y="6"/>
                      </a:cubicBezTo>
                      <a:cubicBezTo>
                        <a:pt x="64" y="6"/>
                        <a:pt x="63" y="2"/>
                        <a:pt x="59" y="2"/>
                      </a:cubicBezTo>
                      <a:cubicBezTo>
                        <a:pt x="56" y="2"/>
                        <a:pt x="51" y="0"/>
                        <a:pt x="48" y="2"/>
                      </a:cubicBezTo>
                      <a:cubicBezTo>
                        <a:pt x="45" y="5"/>
                        <a:pt x="40" y="3"/>
                        <a:pt x="37" y="6"/>
                      </a:cubicBezTo>
                      <a:cubicBezTo>
                        <a:pt x="35" y="8"/>
                        <a:pt x="27" y="5"/>
                        <a:pt x="26" y="7"/>
                      </a:cubicBezTo>
                      <a:cubicBezTo>
                        <a:pt x="25" y="9"/>
                        <a:pt x="16" y="3"/>
                        <a:pt x="21" y="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8" name="Freeform 11">
                  <a:extLst>
                    <a:ext uri="{FF2B5EF4-FFF2-40B4-BE49-F238E27FC236}">
                      <a16:creationId xmlns:a16="http://schemas.microsoft.com/office/drawing/2014/main" id="{50F5F7F2-F8F0-4057-9962-37CC8070F782}"/>
                    </a:ext>
                  </a:extLst>
                </p:cNvPr>
                <p:cNvSpPr>
                  <a:spLocks/>
                </p:cNvSpPr>
                <p:nvPr/>
              </p:nvSpPr>
              <p:spPr bwMode="auto">
                <a:xfrm>
                  <a:off x="6284182" y="1565610"/>
                  <a:ext cx="120012" cy="41255"/>
                </a:xfrm>
                <a:custGeom>
                  <a:avLst/>
                  <a:gdLst>
                    <a:gd name="T0" fmla="*/ 8 w 98"/>
                    <a:gd name="T1" fmla="*/ 7 h 34"/>
                    <a:gd name="T2" fmla="*/ 8 w 98"/>
                    <a:gd name="T3" fmla="*/ 13 h 34"/>
                    <a:gd name="T4" fmla="*/ 3 w 98"/>
                    <a:gd name="T5" fmla="*/ 17 h 34"/>
                    <a:gd name="T6" fmla="*/ 6 w 98"/>
                    <a:gd name="T7" fmla="*/ 24 h 34"/>
                    <a:gd name="T8" fmla="*/ 5 w 98"/>
                    <a:gd name="T9" fmla="*/ 31 h 34"/>
                    <a:gd name="T10" fmla="*/ 18 w 98"/>
                    <a:gd name="T11" fmla="*/ 33 h 34"/>
                    <a:gd name="T12" fmla="*/ 33 w 98"/>
                    <a:gd name="T13" fmla="*/ 29 h 34"/>
                    <a:gd name="T14" fmla="*/ 44 w 98"/>
                    <a:gd name="T15" fmla="*/ 27 h 34"/>
                    <a:gd name="T16" fmla="*/ 64 w 98"/>
                    <a:gd name="T17" fmla="*/ 27 h 34"/>
                    <a:gd name="T18" fmla="*/ 76 w 98"/>
                    <a:gd name="T19" fmla="*/ 27 h 34"/>
                    <a:gd name="T20" fmla="*/ 87 w 98"/>
                    <a:gd name="T21" fmla="*/ 23 h 34"/>
                    <a:gd name="T22" fmla="*/ 92 w 98"/>
                    <a:gd name="T23" fmla="*/ 18 h 34"/>
                    <a:gd name="T24" fmla="*/ 79 w 98"/>
                    <a:gd name="T25" fmla="*/ 15 h 34"/>
                    <a:gd name="T26" fmla="*/ 64 w 98"/>
                    <a:gd name="T27" fmla="*/ 12 h 34"/>
                    <a:gd name="T28" fmla="*/ 52 w 98"/>
                    <a:gd name="T29" fmla="*/ 7 h 34"/>
                    <a:gd name="T30" fmla="*/ 40 w 98"/>
                    <a:gd name="T31" fmla="*/ 11 h 34"/>
                    <a:gd name="T32" fmla="*/ 36 w 98"/>
                    <a:gd name="T33" fmla="*/ 14 h 34"/>
                    <a:gd name="T34" fmla="*/ 33 w 98"/>
                    <a:gd name="T35" fmla="*/ 2 h 34"/>
                    <a:gd name="T36" fmla="*/ 22 w 98"/>
                    <a:gd name="T37" fmla="*/ 4 h 34"/>
                    <a:gd name="T38" fmla="*/ 14 w 98"/>
                    <a:gd name="T39" fmla="*/ 4 h 34"/>
                    <a:gd name="T40" fmla="*/ 8 w 98"/>
                    <a:gd name="T41"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34">
                      <a:moveTo>
                        <a:pt x="8" y="7"/>
                      </a:moveTo>
                      <a:cubicBezTo>
                        <a:pt x="10" y="11"/>
                        <a:pt x="8" y="11"/>
                        <a:pt x="8" y="13"/>
                      </a:cubicBezTo>
                      <a:cubicBezTo>
                        <a:pt x="9" y="15"/>
                        <a:pt x="0" y="14"/>
                        <a:pt x="3" y="17"/>
                      </a:cubicBezTo>
                      <a:cubicBezTo>
                        <a:pt x="5" y="20"/>
                        <a:pt x="7" y="21"/>
                        <a:pt x="6" y="24"/>
                      </a:cubicBezTo>
                      <a:cubicBezTo>
                        <a:pt x="5" y="26"/>
                        <a:pt x="2" y="30"/>
                        <a:pt x="5" y="31"/>
                      </a:cubicBezTo>
                      <a:cubicBezTo>
                        <a:pt x="9" y="33"/>
                        <a:pt x="12" y="34"/>
                        <a:pt x="18" y="33"/>
                      </a:cubicBezTo>
                      <a:cubicBezTo>
                        <a:pt x="25" y="32"/>
                        <a:pt x="26" y="30"/>
                        <a:pt x="33" y="29"/>
                      </a:cubicBezTo>
                      <a:cubicBezTo>
                        <a:pt x="41" y="28"/>
                        <a:pt x="33" y="27"/>
                        <a:pt x="44" y="27"/>
                      </a:cubicBezTo>
                      <a:cubicBezTo>
                        <a:pt x="56" y="27"/>
                        <a:pt x="52" y="28"/>
                        <a:pt x="64" y="27"/>
                      </a:cubicBezTo>
                      <a:cubicBezTo>
                        <a:pt x="75" y="27"/>
                        <a:pt x="69" y="29"/>
                        <a:pt x="76" y="27"/>
                      </a:cubicBezTo>
                      <a:cubicBezTo>
                        <a:pt x="84" y="24"/>
                        <a:pt x="81" y="25"/>
                        <a:pt x="87" y="23"/>
                      </a:cubicBezTo>
                      <a:cubicBezTo>
                        <a:pt x="94" y="21"/>
                        <a:pt x="98" y="21"/>
                        <a:pt x="92" y="18"/>
                      </a:cubicBezTo>
                      <a:cubicBezTo>
                        <a:pt x="86" y="16"/>
                        <a:pt x="88" y="15"/>
                        <a:pt x="79" y="15"/>
                      </a:cubicBezTo>
                      <a:cubicBezTo>
                        <a:pt x="71" y="15"/>
                        <a:pt x="70" y="13"/>
                        <a:pt x="64" y="12"/>
                      </a:cubicBezTo>
                      <a:cubicBezTo>
                        <a:pt x="59" y="10"/>
                        <a:pt x="58" y="7"/>
                        <a:pt x="52" y="7"/>
                      </a:cubicBezTo>
                      <a:cubicBezTo>
                        <a:pt x="46" y="8"/>
                        <a:pt x="42" y="7"/>
                        <a:pt x="40" y="11"/>
                      </a:cubicBezTo>
                      <a:cubicBezTo>
                        <a:pt x="38" y="14"/>
                        <a:pt x="36" y="20"/>
                        <a:pt x="36" y="14"/>
                      </a:cubicBezTo>
                      <a:cubicBezTo>
                        <a:pt x="35" y="9"/>
                        <a:pt x="43" y="4"/>
                        <a:pt x="33" y="2"/>
                      </a:cubicBezTo>
                      <a:cubicBezTo>
                        <a:pt x="24" y="0"/>
                        <a:pt x="27" y="2"/>
                        <a:pt x="22" y="4"/>
                      </a:cubicBezTo>
                      <a:cubicBezTo>
                        <a:pt x="18" y="5"/>
                        <a:pt x="19" y="5"/>
                        <a:pt x="14" y="4"/>
                      </a:cubicBezTo>
                      <a:cubicBezTo>
                        <a:pt x="8" y="4"/>
                        <a:pt x="5" y="3"/>
                        <a:pt x="8" y="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9" name="Freeform 12">
                  <a:extLst>
                    <a:ext uri="{FF2B5EF4-FFF2-40B4-BE49-F238E27FC236}">
                      <a16:creationId xmlns:a16="http://schemas.microsoft.com/office/drawing/2014/main" id="{3E14DA38-DD51-4B47-883E-10A7636AE1CD}"/>
                    </a:ext>
                  </a:extLst>
                </p:cNvPr>
                <p:cNvSpPr>
                  <a:spLocks/>
                </p:cNvSpPr>
                <p:nvPr/>
              </p:nvSpPr>
              <p:spPr bwMode="auto">
                <a:xfrm>
                  <a:off x="6611715" y="2376943"/>
                  <a:ext cx="911343" cy="353786"/>
                </a:xfrm>
                <a:custGeom>
                  <a:avLst/>
                  <a:gdLst>
                    <a:gd name="T0" fmla="*/ 713 w 742"/>
                    <a:gd name="T1" fmla="*/ 147 h 288"/>
                    <a:gd name="T2" fmla="*/ 677 w 742"/>
                    <a:gd name="T3" fmla="*/ 158 h 288"/>
                    <a:gd name="T4" fmla="*/ 658 w 742"/>
                    <a:gd name="T5" fmla="*/ 183 h 288"/>
                    <a:gd name="T6" fmla="*/ 611 w 742"/>
                    <a:gd name="T7" fmla="*/ 195 h 288"/>
                    <a:gd name="T8" fmla="*/ 586 w 742"/>
                    <a:gd name="T9" fmla="*/ 201 h 288"/>
                    <a:gd name="T10" fmla="*/ 594 w 742"/>
                    <a:gd name="T11" fmla="*/ 238 h 288"/>
                    <a:gd name="T12" fmla="*/ 574 w 742"/>
                    <a:gd name="T13" fmla="*/ 261 h 288"/>
                    <a:gd name="T14" fmla="*/ 528 w 742"/>
                    <a:gd name="T15" fmla="*/ 266 h 288"/>
                    <a:gd name="T16" fmla="*/ 477 w 742"/>
                    <a:gd name="T17" fmla="*/ 287 h 288"/>
                    <a:gd name="T18" fmla="*/ 441 w 742"/>
                    <a:gd name="T19" fmla="*/ 280 h 288"/>
                    <a:gd name="T20" fmla="*/ 389 w 742"/>
                    <a:gd name="T21" fmla="*/ 264 h 288"/>
                    <a:gd name="T22" fmla="*/ 343 w 742"/>
                    <a:gd name="T23" fmla="*/ 261 h 288"/>
                    <a:gd name="T24" fmla="*/ 299 w 742"/>
                    <a:gd name="T25" fmla="*/ 257 h 288"/>
                    <a:gd name="T26" fmla="*/ 265 w 742"/>
                    <a:gd name="T27" fmla="*/ 256 h 288"/>
                    <a:gd name="T28" fmla="*/ 244 w 742"/>
                    <a:gd name="T29" fmla="*/ 235 h 288"/>
                    <a:gd name="T30" fmla="*/ 214 w 742"/>
                    <a:gd name="T31" fmla="*/ 213 h 288"/>
                    <a:gd name="T32" fmla="*/ 181 w 742"/>
                    <a:gd name="T33" fmla="*/ 199 h 288"/>
                    <a:gd name="T34" fmla="*/ 136 w 742"/>
                    <a:gd name="T35" fmla="*/ 193 h 288"/>
                    <a:gd name="T36" fmla="*/ 106 w 742"/>
                    <a:gd name="T37" fmla="*/ 177 h 288"/>
                    <a:gd name="T38" fmla="*/ 101 w 742"/>
                    <a:gd name="T39" fmla="*/ 151 h 288"/>
                    <a:gd name="T40" fmla="*/ 73 w 742"/>
                    <a:gd name="T41" fmla="*/ 120 h 288"/>
                    <a:gd name="T42" fmla="*/ 39 w 742"/>
                    <a:gd name="T43" fmla="*/ 111 h 288"/>
                    <a:gd name="T44" fmla="*/ 14 w 742"/>
                    <a:gd name="T45" fmla="*/ 94 h 288"/>
                    <a:gd name="T46" fmla="*/ 0 w 742"/>
                    <a:gd name="T47" fmla="*/ 80 h 288"/>
                    <a:gd name="T48" fmla="*/ 32 w 742"/>
                    <a:gd name="T49" fmla="*/ 68 h 288"/>
                    <a:gd name="T50" fmla="*/ 55 w 742"/>
                    <a:gd name="T51" fmla="*/ 49 h 288"/>
                    <a:gd name="T52" fmla="*/ 87 w 742"/>
                    <a:gd name="T53" fmla="*/ 36 h 288"/>
                    <a:gd name="T54" fmla="*/ 127 w 742"/>
                    <a:gd name="T55" fmla="*/ 44 h 288"/>
                    <a:gd name="T56" fmla="*/ 176 w 742"/>
                    <a:gd name="T57" fmla="*/ 58 h 288"/>
                    <a:gd name="T58" fmla="*/ 213 w 742"/>
                    <a:gd name="T59" fmla="*/ 57 h 288"/>
                    <a:gd name="T60" fmla="*/ 205 w 742"/>
                    <a:gd name="T61" fmla="*/ 39 h 288"/>
                    <a:gd name="T62" fmla="*/ 200 w 742"/>
                    <a:gd name="T63" fmla="*/ 12 h 288"/>
                    <a:gd name="T64" fmla="*/ 214 w 742"/>
                    <a:gd name="T65" fmla="*/ 3 h 288"/>
                    <a:gd name="T66" fmla="*/ 261 w 742"/>
                    <a:gd name="T67" fmla="*/ 16 h 288"/>
                    <a:gd name="T68" fmla="*/ 299 w 742"/>
                    <a:gd name="T69" fmla="*/ 39 h 288"/>
                    <a:gd name="T70" fmla="*/ 335 w 742"/>
                    <a:gd name="T71" fmla="*/ 54 h 288"/>
                    <a:gd name="T72" fmla="*/ 373 w 742"/>
                    <a:gd name="T73" fmla="*/ 46 h 288"/>
                    <a:gd name="T74" fmla="*/ 414 w 742"/>
                    <a:gd name="T75" fmla="*/ 58 h 288"/>
                    <a:gd name="T76" fmla="*/ 451 w 742"/>
                    <a:gd name="T77" fmla="*/ 75 h 288"/>
                    <a:gd name="T78" fmla="*/ 510 w 742"/>
                    <a:gd name="T79" fmla="*/ 79 h 288"/>
                    <a:gd name="T80" fmla="*/ 548 w 742"/>
                    <a:gd name="T81" fmla="*/ 66 h 288"/>
                    <a:gd name="T82" fmla="*/ 586 w 742"/>
                    <a:gd name="T83" fmla="*/ 56 h 288"/>
                    <a:gd name="T84" fmla="*/ 623 w 742"/>
                    <a:gd name="T85" fmla="*/ 63 h 288"/>
                    <a:gd name="T86" fmla="*/ 623 w 742"/>
                    <a:gd name="T87" fmla="*/ 94 h 288"/>
                    <a:gd name="T88" fmla="*/ 631 w 742"/>
                    <a:gd name="T89" fmla="*/ 116 h 288"/>
                    <a:gd name="T90" fmla="*/ 653 w 742"/>
                    <a:gd name="T91" fmla="*/ 116 h 288"/>
                    <a:gd name="T92" fmla="*/ 677 w 742"/>
                    <a:gd name="T93" fmla="*/ 112 h 288"/>
                    <a:gd name="T94" fmla="*/ 713 w 742"/>
                    <a:gd name="T95" fmla="*/ 124 h 288"/>
                    <a:gd name="T96" fmla="*/ 739 w 742"/>
                    <a:gd name="T97" fmla="*/ 14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2" h="288">
                      <a:moveTo>
                        <a:pt x="739" y="148"/>
                      </a:moveTo>
                      <a:cubicBezTo>
                        <a:pt x="737" y="148"/>
                        <a:pt x="722" y="147"/>
                        <a:pt x="713" y="147"/>
                      </a:cubicBezTo>
                      <a:cubicBezTo>
                        <a:pt x="704" y="147"/>
                        <a:pt x="696" y="150"/>
                        <a:pt x="693" y="152"/>
                      </a:cubicBezTo>
                      <a:cubicBezTo>
                        <a:pt x="689" y="153"/>
                        <a:pt x="682" y="155"/>
                        <a:pt x="677" y="158"/>
                      </a:cubicBezTo>
                      <a:cubicBezTo>
                        <a:pt x="673" y="160"/>
                        <a:pt x="673" y="165"/>
                        <a:pt x="675" y="171"/>
                      </a:cubicBezTo>
                      <a:cubicBezTo>
                        <a:pt x="678" y="178"/>
                        <a:pt x="666" y="183"/>
                        <a:pt x="658" y="183"/>
                      </a:cubicBezTo>
                      <a:cubicBezTo>
                        <a:pt x="650" y="182"/>
                        <a:pt x="640" y="188"/>
                        <a:pt x="638" y="193"/>
                      </a:cubicBezTo>
                      <a:cubicBezTo>
                        <a:pt x="636" y="198"/>
                        <a:pt x="623" y="200"/>
                        <a:pt x="611" y="195"/>
                      </a:cubicBezTo>
                      <a:cubicBezTo>
                        <a:pt x="599" y="191"/>
                        <a:pt x="599" y="191"/>
                        <a:pt x="592" y="192"/>
                      </a:cubicBezTo>
                      <a:cubicBezTo>
                        <a:pt x="585" y="192"/>
                        <a:pt x="587" y="194"/>
                        <a:pt x="586" y="201"/>
                      </a:cubicBezTo>
                      <a:cubicBezTo>
                        <a:pt x="584" y="208"/>
                        <a:pt x="597" y="219"/>
                        <a:pt x="605" y="225"/>
                      </a:cubicBezTo>
                      <a:cubicBezTo>
                        <a:pt x="612" y="231"/>
                        <a:pt x="596" y="236"/>
                        <a:pt x="594" y="238"/>
                      </a:cubicBezTo>
                      <a:cubicBezTo>
                        <a:pt x="592" y="240"/>
                        <a:pt x="589" y="242"/>
                        <a:pt x="588" y="248"/>
                      </a:cubicBezTo>
                      <a:cubicBezTo>
                        <a:pt x="587" y="255"/>
                        <a:pt x="582" y="256"/>
                        <a:pt x="574" y="261"/>
                      </a:cubicBezTo>
                      <a:cubicBezTo>
                        <a:pt x="565" y="266"/>
                        <a:pt x="565" y="262"/>
                        <a:pt x="556" y="264"/>
                      </a:cubicBezTo>
                      <a:cubicBezTo>
                        <a:pt x="547" y="265"/>
                        <a:pt x="538" y="264"/>
                        <a:pt x="528" y="266"/>
                      </a:cubicBezTo>
                      <a:cubicBezTo>
                        <a:pt x="517" y="268"/>
                        <a:pt x="502" y="272"/>
                        <a:pt x="496" y="273"/>
                      </a:cubicBezTo>
                      <a:cubicBezTo>
                        <a:pt x="490" y="274"/>
                        <a:pt x="479" y="285"/>
                        <a:pt x="477" y="287"/>
                      </a:cubicBezTo>
                      <a:cubicBezTo>
                        <a:pt x="476" y="288"/>
                        <a:pt x="471" y="287"/>
                        <a:pt x="463" y="283"/>
                      </a:cubicBezTo>
                      <a:cubicBezTo>
                        <a:pt x="454" y="279"/>
                        <a:pt x="452" y="283"/>
                        <a:pt x="441" y="280"/>
                      </a:cubicBezTo>
                      <a:cubicBezTo>
                        <a:pt x="430" y="277"/>
                        <a:pt x="415" y="275"/>
                        <a:pt x="410" y="275"/>
                      </a:cubicBezTo>
                      <a:cubicBezTo>
                        <a:pt x="405" y="274"/>
                        <a:pt x="396" y="268"/>
                        <a:pt x="389" y="264"/>
                      </a:cubicBezTo>
                      <a:cubicBezTo>
                        <a:pt x="382" y="261"/>
                        <a:pt x="376" y="262"/>
                        <a:pt x="366" y="260"/>
                      </a:cubicBezTo>
                      <a:cubicBezTo>
                        <a:pt x="356" y="258"/>
                        <a:pt x="352" y="259"/>
                        <a:pt x="343" y="261"/>
                      </a:cubicBezTo>
                      <a:cubicBezTo>
                        <a:pt x="333" y="263"/>
                        <a:pt x="321" y="261"/>
                        <a:pt x="319" y="261"/>
                      </a:cubicBezTo>
                      <a:cubicBezTo>
                        <a:pt x="317" y="261"/>
                        <a:pt x="307" y="259"/>
                        <a:pt x="299" y="257"/>
                      </a:cubicBezTo>
                      <a:cubicBezTo>
                        <a:pt x="291" y="256"/>
                        <a:pt x="285" y="256"/>
                        <a:pt x="278" y="256"/>
                      </a:cubicBezTo>
                      <a:cubicBezTo>
                        <a:pt x="271" y="257"/>
                        <a:pt x="272" y="259"/>
                        <a:pt x="265" y="256"/>
                      </a:cubicBezTo>
                      <a:cubicBezTo>
                        <a:pt x="258" y="253"/>
                        <a:pt x="261" y="254"/>
                        <a:pt x="255" y="248"/>
                      </a:cubicBezTo>
                      <a:cubicBezTo>
                        <a:pt x="248" y="242"/>
                        <a:pt x="251" y="242"/>
                        <a:pt x="244" y="235"/>
                      </a:cubicBezTo>
                      <a:cubicBezTo>
                        <a:pt x="237" y="227"/>
                        <a:pt x="229" y="221"/>
                        <a:pt x="228" y="219"/>
                      </a:cubicBezTo>
                      <a:cubicBezTo>
                        <a:pt x="227" y="216"/>
                        <a:pt x="223" y="216"/>
                        <a:pt x="214" y="213"/>
                      </a:cubicBezTo>
                      <a:cubicBezTo>
                        <a:pt x="204" y="210"/>
                        <a:pt x="206" y="210"/>
                        <a:pt x="198" y="207"/>
                      </a:cubicBezTo>
                      <a:cubicBezTo>
                        <a:pt x="190" y="204"/>
                        <a:pt x="192" y="203"/>
                        <a:pt x="181" y="199"/>
                      </a:cubicBezTo>
                      <a:cubicBezTo>
                        <a:pt x="171" y="194"/>
                        <a:pt x="176" y="197"/>
                        <a:pt x="161" y="194"/>
                      </a:cubicBezTo>
                      <a:cubicBezTo>
                        <a:pt x="146" y="191"/>
                        <a:pt x="140" y="193"/>
                        <a:pt x="136" y="193"/>
                      </a:cubicBezTo>
                      <a:cubicBezTo>
                        <a:pt x="132" y="192"/>
                        <a:pt x="125" y="191"/>
                        <a:pt x="118" y="189"/>
                      </a:cubicBezTo>
                      <a:cubicBezTo>
                        <a:pt x="111" y="187"/>
                        <a:pt x="111" y="184"/>
                        <a:pt x="106" y="177"/>
                      </a:cubicBezTo>
                      <a:cubicBezTo>
                        <a:pt x="100" y="170"/>
                        <a:pt x="105" y="169"/>
                        <a:pt x="107" y="165"/>
                      </a:cubicBezTo>
                      <a:cubicBezTo>
                        <a:pt x="109" y="161"/>
                        <a:pt x="103" y="158"/>
                        <a:pt x="101" y="151"/>
                      </a:cubicBezTo>
                      <a:cubicBezTo>
                        <a:pt x="100" y="145"/>
                        <a:pt x="91" y="137"/>
                        <a:pt x="87" y="134"/>
                      </a:cubicBezTo>
                      <a:cubicBezTo>
                        <a:pt x="82" y="131"/>
                        <a:pt x="78" y="126"/>
                        <a:pt x="73" y="120"/>
                      </a:cubicBezTo>
                      <a:cubicBezTo>
                        <a:pt x="68" y="115"/>
                        <a:pt x="67" y="118"/>
                        <a:pt x="57" y="116"/>
                      </a:cubicBezTo>
                      <a:cubicBezTo>
                        <a:pt x="48" y="114"/>
                        <a:pt x="46" y="113"/>
                        <a:pt x="39" y="111"/>
                      </a:cubicBezTo>
                      <a:cubicBezTo>
                        <a:pt x="32" y="109"/>
                        <a:pt x="31" y="105"/>
                        <a:pt x="24" y="102"/>
                      </a:cubicBezTo>
                      <a:cubicBezTo>
                        <a:pt x="16" y="99"/>
                        <a:pt x="18" y="96"/>
                        <a:pt x="14" y="94"/>
                      </a:cubicBezTo>
                      <a:cubicBezTo>
                        <a:pt x="10" y="92"/>
                        <a:pt x="5" y="87"/>
                        <a:pt x="5" y="84"/>
                      </a:cubicBezTo>
                      <a:cubicBezTo>
                        <a:pt x="5" y="81"/>
                        <a:pt x="2" y="81"/>
                        <a:pt x="0" y="80"/>
                      </a:cubicBezTo>
                      <a:cubicBezTo>
                        <a:pt x="3" y="77"/>
                        <a:pt x="2" y="73"/>
                        <a:pt x="11" y="71"/>
                      </a:cubicBezTo>
                      <a:cubicBezTo>
                        <a:pt x="21" y="70"/>
                        <a:pt x="28" y="77"/>
                        <a:pt x="32" y="68"/>
                      </a:cubicBezTo>
                      <a:cubicBezTo>
                        <a:pt x="36" y="59"/>
                        <a:pt x="28" y="60"/>
                        <a:pt x="37" y="57"/>
                      </a:cubicBezTo>
                      <a:cubicBezTo>
                        <a:pt x="45" y="53"/>
                        <a:pt x="45" y="55"/>
                        <a:pt x="55" y="49"/>
                      </a:cubicBezTo>
                      <a:cubicBezTo>
                        <a:pt x="65" y="43"/>
                        <a:pt x="64" y="41"/>
                        <a:pt x="73" y="39"/>
                      </a:cubicBezTo>
                      <a:cubicBezTo>
                        <a:pt x="82" y="37"/>
                        <a:pt x="82" y="34"/>
                        <a:pt x="87" y="36"/>
                      </a:cubicBezTo>
                      <a:cubicBezTo>
                        <a:pt x="91" y="38"/>
                        <a:pt x="93" y="44"/>
                        <a:pt x="101" y="42"/>
                      </a:cubicBezTo>
                      <a:cubicBezTo>
                        <a:pt x="108" y="40"/>
                        <a:pt x="125" y="42"/>
                        <a:pt x="127" y="44"/>
                      </a:cubicBezTo>
                      <a:cubicBezTo>
                        <a:pt x="129" y="46"/>
                        <a:pt x="135" y="57"/>
                        <a:pt x="147" y="58"/>
                      </a:cubicBezTo>
                      <a:cubicBezTo>
                        <a:pt x="160" y="58"/>
                        <a:pt x="163" y="56"/>
                        <a:pt x="176" y="58"/>
                      </a:cubicBezTo>
                      <a:cubicBezTo>
                        <a:pt x="189" y="59"/>
                        <a:pt x="198" y="67"/>
                        <a:pt x="203" y="65"/>
                      </a:cubicBezTo>
                      <a:cubicBezTo>
                        <a:pt x="208" y="62"/>
                        <a:pt x="211" y="61"/>
                        <a:pt x="213" y="57"/>
                      </a:cubicBezTo>
                      <a:cubicBezTo>
                        <a:pt x="215" y="52"/>
                        <a:pt x="218" y="48"/>
                        <a:pt x="215" y="45"/>
                      </a:cubicBezTo>
                      <a:cubicBezTo>
                        <a:pt x="212" y="42"/>
                        <a:pt x="213" y="46"/>
                        <a:pt x="205" y="39"/>
                      </a:cubicBezTo>
                      <a:cubicBezTo>
                        <a:pt x="198" y="32"/>
                        <a:pt x="192" y="30"/>
                        <a:pt x="194" y="23"/>
                      </a:cubicBezTo>
                      <a:cubicBezTo>
                        <a:pt x="196" y="17"/>
                        <a:pt x="196" y="16"/>
                        <a:pt x="200" y="12"/>
                      </a:cubicBezTo>
                      <a:cubicBezTo>
                        <a:pt x="204" y="7"/>
                        <a:pt x="204" y="7"/>
                        <a:pt x="205" y="3"/>
                      </a:cubicBezTo>
                      <a:cubicBezTo>
                        <a:pt x="205" y="0"/>
                        <a:pt x="208" y="0"/>
                        <a:pt x="214" y="3"/>
                      </a:cubicBezTo>
                      <a:cubicBezTo>
                        <a:pt x="220" y="7"/>
                        <a:pt x="232" y="11"/>
                        <a:pt x="239" y="11"/>
                      </a:cubicBezTo>
                      <a:cubicBezTo>
                        <a:pt x="245" y="11"/>
                        <a:pt x="250" y="15"/>
                        <a:pt x="261" y="16"/>
                      </a:cubicBezTo>
                      <a:cubicBezTo>
                        <a:pt x="272" y="16"/>
                        <a:pt x="278" y="14"/>
                        <a:pt x="284" y="22"/>
                      </a:cubicBezTo>
                      <a:cubicBezTo>
                        <a:pt x="291" y="30"/>
                        <a:pt x="292" y="31"/>
                        <a:pt x="299" y="39"/>
                      </a:cubicBezTo>
                      <a:cubicBezTo>
                        <a:pt x="306" y="46"/>
                        <a:pt x="305" y="49"/>
                        <a:pt x="316" y="50"/>
                      </a:cubicBezTo>
                      <a:cubicBezTo>
                        <a:pt x="326" y="51"/>
                        <a:pt x="328" y="55"/>
                        <a:pt x="335" y="54"/>
                      </a:cubicBezTo>
                      <a:cubicBezTo>
                        <a:pt x="341" y="52"/>
                        <a:pt x="354" y="50"/>
                        <a:pt x="356" y="47"/>
                      </a:cubicBezTo>
                      <a:cubicBezTo>
                        <a:pt x="358" y="44"/>
                        <a:pt x="362" y="45"/>
                        <a:pt x="373" y="46"/>
                      </a:cubicBezTo>
                      <a:cubicBezTo>
                        <a:pt x="384" y="47"/>
                        <a:pt x="383" y="47"/>
                        <a:pt x="396" y="49"/>
                      </a:cubicBezTo>
                      <a:cubicBezTo>
                        <a:pt x="408" y="52"/>
                        <a:pt x="410" y="58"/>
                        <a:pt x="414" y="58"/>
                      </a:cubicBezTo>
                      <a:cubicBezTo>
                        <a:pt x="419" y="58"/>
                        <a:pt x="428" y="58"/>
                        <a:pt x="433" y="61"/>
                      </a:cubicBezTo>
                      <a:cubicBezTo>
                        <a:pt x="438" y="65"/>
                        <a:pt x="443" y="74"/>
                        <a:pt x="451" y="75"/>
                      </a:cubicBezTo>
                      <a:cubicBezTo>
                        <a:pt x="459" y="75"/>
                        <a:pt x="474" y="79"/>
                        <a:pt x="483" y="80"/>
                      </a:cubicBezTo>
                      <a:cubicBezTo>
                        <a:pt x="492" y="81"/>
                        <a:pt x="502" y="80"/>
                        <a:pt x="510" y="79"/>
                      </a:cubicBezTo>
                      <a:cubicBezTo>
                        <a:pt x="517" y="78"/>
                        <a:pt x="518" y="74"/>
                        <a:pt x="530" y="73"/>
                      </a:cubicBezTo>
                      <a:cubicBezTo>
                        <a:pt x="542" y="71"/>
                        <a:pt x="545" y="74"/>
                        <a:pt x="548" y="66"/>
                      </a:cubicBezTo>
                      <a:cubicBezTo>
                        <a:pt x="552" y="59"/>
                        <a:pt x="553" y="55"/>
                        <a:pt x="558" y="54"/>
                      </a:cubicBezTo>
                      <a:cubicBezTo>
                        <a:pt x="563" y="53"/>
                        <a:pt x="581" y="53"/>
                        <a:pt x="586" y="56"/>
                      </a:cubicBezTo>
                      <a:cubicBezTo>
                        <a:pt x="592" y="59"/>
                        <a:pt x="598" y="60"/>
                        <a:pt x="603" y="59"/>
                      </a:cubicBezTo>
                      <a:cubicBezTo>
                        <a:pt x="608" y="58"/>
                        <a:pt x="609" y="61"/>
                        <a:pt x="623" y="63"/>
                      </a:cubicBezTo>
                      <a:cubicBezTo>
                        <a:pt x="623" y="63"/>
                        <a:pt x="623" y="63"/>
                        <a:pt x="623" y="63"/>
                      </a:cubicBezTo>
                      <a:cubicBezTo>
                        <a:pt x="623" y="70"/>
                        <a:pt x="622" y="91"/>
                        <a:pt x="623" y="94"/>
                      </a:cubicBezTo>
                      <a:cubicBezTo>
                        <a:pt x="625" y="99"/>
                        <a:pt x="626" y="100"/>
                        <a:pt x="624" y="106"/>
                      </a:cubicBezTo>
                      <a:cubicBezTo>
                        <a:pt x="621" y="111"/>
                        <a:pt x="626" y="110"/>
                        <a:pt x="631" y="116"/>
                      </a:cubicBezTo>
                      <a:cubicBezTo>
                        <a:pt x="635" y="122"/>
                        <a:pt x="635" y="118"/>
                        <a:pt x="639" y="117"/>
                      </a:cubicBezTo>
                      <a:cubicBezTo>
                        <a:pt x="644" y="115"/>
                        <a:pt x="648" y="116"/>
                        <a:pt x="653" y="116"/>
                      </a:cubicBezTo>
                      <a:cubicBezTo>
                        <a:pt x="659" y="116"/>
                        <a:pt x="660" y="117"/>
                        <a:pt x="668" y="118"/>
                      </a:cubicBezTo>
                      <a:cubicBezTo>
                        <a:pt x="676" y="119"/>
                        <a:pt x="674" y="115"/>
                        <a:pt x="677" y="112"/>
                      </a:cubicBezTo>
                      <a:cubicBezTo>
                        <a:pt x="681" y="109"/>
                        <a:pt x="686" y="112"/>
                        <a:pt x="697" y="116"/>
                      </a:cubicBezTo>
                      <a:cubicBezTo>
                        <a:pt x="708" y="120"/>
                        <a:pt x="707" y="121"/>
                        <a:pt x="713" y="124"/>
                      </a:cubicBezTo>
                      <a:cubicBezTo>
                        <a:pt x="719" y="128"/>
                        <a:pt x="727" y="134"/>
                        <a:pt x="734" y="140"/>
                      </a:cubicBezTo>
                      <a:cubicBezTo>
                        <a:pt x="742" y="145"/>
                        <a:pt x="741" y="148"/>
                        <a:pt x="739" y="14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0" name="Freeform 28">
                  <a:extLst>
                    <a:ext uri="{FF2B5EF4-FFF2-40B4-BE49-F238E27FC236}">
                      <a16:creationId xmlns:a16="http://schemas.microsoft.com/office/drawing/2014/main" id="{864C4BE3-060A-4906-9455-6416592D3A1C}"/>
                    </a:ext>
                  </a:extLst>
                </p:cNvPr>
                <p:cNvSpPr>
                  <a:spLocks/>
                </p:cNvSpPr>
                <p:nvPr/>
              </p:nvSpPr>
              <p:spPr bwMode="auto">
                <a:xfrm>
                  <a:off x="4984050" y="2711977"/>
                  <a:ext cx="542555" cy="221273"/>
                </a:xfrm>
                <a:custGeom>
                  <a:avLst/>
                  <a:gdLst>
                    <a:gd name="T0" fmla="*/ 432 w 441"/>
                    <a:gd name="T1" fmla="*/ 146 h 180"/>
                    <a:gd name="T2" fmla="*/ 420 w 441"/>
                    <a:gd name="T3" fmla="*/ 138 h 180"/>
                    <a:gd name="T4" fmla="*/ 398 w 441"/>
                    <a:gd name="T5" fmla="*/ 135 h 180"/>
                    <a:gd name="T6" fmla="*/ 387 w 441"/>
                    <a:gd name="T7" fmla="*/ 139 h 180"/>
                    <a:gd name="T8" fmla="*/ 374 w 441"/>
                    <a:gd name="T9" fmla="*/ 140 h 180"/>
                    <a:gd name="T10" fmla="*/ 342 w 441"/>
                    <a:gd name="T11" fmla="*/ 144 h 180"/>
                    <a:gd name="T12" fmla="*/ 315 w 441"/>
                    <a:gd name="T13" fmla="*/ 152 h 180"/>
                    <a:gd name="T14" fmla="*/ 278 w 441"/>
                    <a:gd name="T15" fmla="*/ 150 h 180"/>
                    <a:gd name="T16" fmla="*/ 258 w 441"/>
                    <a:gd name="T17" fmla="*/ 148 h 180"/>
                    <a:gd name="T18" fmla="*/ 254 w 441"/>
                    <a:gd name="T19" fmla="*/ 162 h 180"/>
                    <a:gd name="T20" fmla="*/ 244 w 441"/>
                    <a:gd name="T21" fmla="*/ 176 h 180"/>
                    <a:gd name="T22" fmla="*/ 233 w 441"/>
                    <a:gd name="T23" fmla="*/ 165 h 180"/>
                    <a:gd name="T24" fmla="*/ 235 w 441"/>
                    <a:gd name="T25" fmla="*/ 148 h 180"/>
                    <a:gd name="T26" fmla="*/ 204 w 441"/>
                    <a:gd name="T27" fmla="*/ 150 h 180"/>
                    <a:gd name="T28" fmla="*/ 175 w 441"/>
                    <a:gd name="T29" fmla="*/ 168 h 180"/>
                    <a:gd name="T30" fmla="*/ 152 w 441"/>
                    <a:gd name="T31" fmla="*/ 166 h 180"/>
                    <a:gd name="T32" fmla="*/ 114 w 441"/>
                    <a:gd name="T33" fmla="*/ 149 h 180"/>
                    <a:gd name="T34" fmla="*/ 107 w 441"/>
                    <a:gd name="T35" fmla="*/ 166 h 180"/>
                    <a:gd name="T36" fmla="*/ 79 w 441"/>
                    <a:gd name="T37" fmla="*/ 165 h 180"/>
                    <a:gd name="T38" fmla="*/ 59 w 441"/>
                    <a:gd name="T39" fmla="*/ 152 h 180"/>
                    <a:gd name="T40" fmla="*/ 45 w 441"/>
                    <a:gd name="T41" fmla="*/ 142 h 180"/>
                    <a:gd name="T42" fmla="*/ 30 w 441"/>
                    <a:gd name="T43" fmla="*/ 142 h 180"/>
                    <a:gd name="T44" fmla="*/ 27 w 441"/>
                    <a:gd name="T45" fmla="*/ 127 h 180"/>
                    <a:gd name="T46" fmla="*/ 27 w 441"/>
                    <a:gd name="T47" fmla="*/ 117 h 180"/>
                    <a:gd name="T48" fmla="*/ 6 w 441"/>
                    <a:gd name="T49" fmla="*/ 102 h 180"/>
                    <a:gd name="T50" fmla="*/ 23 w 441"/>
                    <a:gd name="T51" fmla="*/ 106 h 180"/>
                    <a:gd name="T52" fmla="*/ 19 w 441"/>
                    <a:gd name="T53" fmla="*/ 92 h 180"/>
                    <a:gd name="T54" fmla="*/ 14 w 441"/>
                    <a:gd name="T55" fmla="*/ 79 h 180"/>
                    <a:gd name="T56" fmla="*/ 7 w 441"/>
                    <a:gd name="T57" fmla="*/ 76 h 180"/>
                    <a:gd name="T58" fmla="*/ 2 w 441"/>
                    <a:gd name="T59" fmla="*/ 60 h 180"/>
                    <a:gd name="T60" fmla="*/ 11 w 441"/>
                    <a:gd name="T61" fmla="*/ 49 h 180"/>
                    <a:gd name="T62" fmla="*/ 35 w 441"/>
                    <a:gd name="T63" fmla="*/ 51 h 180"/>
                    <a:gd name="T64" fmla="*/ 53 w 441"/>
                    <a:gd name="T65" fmla="*/ 51 h 180"/>
                    <a:gd name="T66" fmla="*/ 65 w 441"/>
                    <a:gd name="T67" fmla="*/ 44 h 180"/>
                    <a:gd name="T68" fmla="*/ 68 w 441"/>
                    <a:gd name="T69" fmla="*/ 36 h 180"/>
                    <a:gd name="T70" fmla="*/ 75 w 441"/>
                    <a:gd name="T71" fmla="*/ 28 h 180"/>
                    <a:gd name="T72" fmla="*/ 108 w 441"/>
                    <a:gd name="T73" fmla="*/ 30 h 180"/>
                    <a:gd name="T74" fmla="*/ 133 w 441"/>
                    <a:gd name="T75" fmla="*/ 19 h 180"/>
                    <a:gd name="T76" fmla="*/ 163 w 441"/>
                    <a:gd name="T77" fmla="*/ 6 h 180"/>
                    <a:gd name="T78" fmla="*/ 194 w 441"/>
                    <a:gd name="T79" fmla="*/ 6 h 180"/>
                    <a:gd name="T80" fmla="*/ 210 w 441"/>
                    <a:gd name="T81" fmla="*/ 15 h 180"/>
                    <a:gd name="T82" fmla="*/ 228 w 441"/>
                    <a:gd name="T83" fmla="*/ 21 h 180"/>
                    <a:gd name="T84" fmla="*/ 247 w 441"/>
                    <a:gd name="T85" fmla="*/ 27 h 180"/>
                    <a:gd name="T86" fmla="*/ 282 w 441"/>
                    <a:gd name="T87" fmla="*/ 34 h 180"/>
                    <a:gd name="T88" fmla="*/ 313 w 441"/>
                    <a:gd name="T89" fmla="*/ 35 h 180"/>
                    <a:gd name="T90" fmla="*/ 344 w 441"/>
                    <a:gd name="T91" fmla="*/ 22 h 180"/>
                    <a:gd name="T92" fmla="*/ 360 w 441"/>
                    <a:gd name="T93" fmla="*/ 21 h 180"/>
                    <a:gd name="T94" fmla="*/ 380 w 441"/>
                    <a:gd name="T95" fmla="*/ 17 h 180"/>
                    <a:gd name="T96" fmla="*/ 395 w 441"/>
                    <a:gd name="T97" fmla="*/ 29 h 180"/>
                    <a:gd name="T98" fmla="*/ 402 w 441"/>
                    <a:gd name="T99" fmla="*/ 40 h 180"/>
                    <a:gd name="T100" fmla="*/ 408 w 441"/>
                    <a:gd name="T101" fmla="*/ 59 h 180"/>
                    <a:gd name="T102" fmla="*/ 426 w 441"/>
                    <a:gd name="T103" fmla="*/ 66 h 180"/>
                    <a:gd name="T104" fmla="*/ 424 w 441"/>
                    <a:gd name="T105" fmla="*/ 70 h 180"/>
                    <a:gd name="T106" fmla="*/ 416 w 441"/>
                    <a:gd name="T107" fmla="*/ 81 h 180"/>
                    <a:gd name="T108" fmla="*/ 427 w 441"/>
                    <a:gd name="T109" fmla="*/ 108 h 180"/>
                    <a:gd name="T110" fmla="*/ 430 w 441"/>
                    <a:gd name="T111" fmla="*/ 122 h 180"/>
                    <a:gd name="T112" fmla="*/ 440 w 441"/>
                    <a:gd name="T113" fmla="*/ 13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1" h="180">
                      <a:moveTo>
                        <a:pt x="441" y="139"/>
                      </a:moveTo>
                      <a:cubicBezTo>
                        <a:pt x="439" y="141"/>
                        <a:pt x="435" y="144"/>
                        <a:pt x="432" y="146"/>
                      </a:cubicBezTo>
                      <a:cubicBezTo>
                        <a:pt x="428" y="149"/>
                        <a:pt x="428" y="144"/>
                        <a:pt x="427" y="140"/>
                      </a:cubicBezTo>
                      <a:cubicBezTo>
                        <a:pt x="426" y="136"/>
                        <a:pt x="425" y="136"/>
                        <a:pt x="420" y="138"/>
                      </a:cubicBezTo>
                      <a:cubicBezTo>
                        <a:pt x="416" y="139"/>
                        <a:pt x="415" y="139"/>
                        <a:pt x="412" y="137"/>
                      </a:cubicBezTo>
                      <a:cubicBezTo>
                        <a:pt x="409" y="136"/>
                        <a:pt x="404" y="135"/>
                        <a:pt x="398" y="135"/>
                      </a:cubicBezTo>
                      <a:cubicBezTo>
                        <a:pt x="391" y="135"/>
                        <a:pt x="393" y="137"/>
                        <a:pt x="391" y="139"/>
                      </a:cubicBezTo>
                      <a:cubicBezTo>
                        <a:pt x="389" y="140"/>
                        <a:pt x="388" y="140"/>
                        <a:pt x="387" y="139"/>
                      </a:cubicBezTo>
                      <a:cubicBezTo>
                        <a:pt x="387" y="139"/>
                        <a:pt x="387" y="138"/>
                        <a:pt x="387" y="138"/>
                      </a:cubicBezTo>
                      <a:cubicBezTo>
                        <a:pt x="387" y="136"/>
                        <a:pt x="378" y="138"/>
                        <a:pt x="374" y="140"/>
                      </a:cubicBezTo>
                      <a:cubicBezTo>
                        <a:pt x="369" y="142"/>
                        <a:pt x="365" y="142"/>
                        <a:pt x="360" y="142"/>
                      </a:cubicBezTo>
                      <a:cubicBezTo>
                        <a:pt x="355" y="141"/>
                        <a:pt x="348" y="142"/>
                        <a:pt x="342" y="144"/>
                      </a:cubicBezTo>
                      <a:cubicBezTo>
                        <a:pt x="337" y="145"/>
                        <a:pt x="335" y="145"/>
                        <a:pt x="330" y="147"/>
                      </a:cubicBezTo>
                      <a:cubicBezTo>
                        <a:pt x="326" y="150"/>
                        <a:pt x="320" y="151"/>
                        <a:pt x="315" y="152"/>
                      </a:cubicBezTo>
                      <a:cubicBezTo>
                        <a:pt x="310" y="153"/>
                        <a:pt x="302" y="153"/>
                        <a:pt x="296" y="149"/>
                      </a:cubicBezTo>
                      <a:cubicBezTo>
                        <a:pt x="290" y="145"/>
                        <a:pt x="283" y="148"/>
                        <a:pt x="278" y="150"/>
                      </a:cubicBezTo>
                      <a:cubicBezTo>
                        <a:pt x="272" y="151"/>
                        <a:pt x="274" y="153"/>
                        <a:pt x="269" y="155"/>
                      </a:cubicBezTo>
                      <a:cubicBezTo>
                        <a:pt x="264" y="158"/>
                        <a:pt x="263" y="150"/>
                        <a:pt x="258" y="148"/>
                      </a:cubicBezTo>
                      <a:cubicBezTo>
                        <a:pt x="254" y="147"/>
                        <a:pt x="253" y="151"/>
                        <a:pt x="252" y="155"/>
                      </a:cubicBezTo>
                      <a:cubicBezTo>
                        <a:pt x="251" y="160"/>
                        <a:pt x="252" y="161"/>
                        <a:pt x="254" y="162"/>
                      </a:cubicBezTo>
                      <a:cubicBezTo>
                        <a:pt x="257" y="163"/>
                        <a:pt x="253" y="165"/>
                        <a:pt x="249" y="166"/>
                      </a:cubicBezTo>
                      <a:cubicBezTo>
                        <a:pt x="245" y="166"/>
                        <a:pt x="247" y="172"/>
                        <a:pt x="244" y="176"/>
                      </a:cubicBezTo>
                      <a:cubicBezTo>
                        <a:pt x="241" y="180"/>
                        <a:pt x="240" y="177"/>
                        <a:pt x="237" y="175"/>
                      </a:cubicBezTo>
                      <a:cubicBezTo>
                        <a:pt x="241" y="172"/>
                        <a:pt x="231" y="169"/>
                        <a:pt x="233" y="165"/>
                      </a:cubicBezTo>
                      <a:cubicBezTo>
                        <a:pt x="234" y="161"/>
                        <a:pt x="240" y="159"/>
                        <a:pt x="240" y="154"/>
                      </a:cubicBezTo>
                      <a:cubicBezTo>
                        <a:pt x="241" y="150"/>
                        <a:pt x="238" y="143"/>
                        <a:pt x="235" y="148"/>
                      </a:cubicBezTo>
                      <a:cubicBezTo>
                        <a:pt x="232" y="152"/>
                        <a:pt x="224" y="159"/>
                        <a:pt x="222" y="157"/>
                      </a:cubicBezTo>
                      <a:cubicBezTo>
                        <a:pt x="219" y="154"/>
                        <a:pt x="210" y="146"/>
                        <a:pt x="204" y="150"/>
                      </a:cubicBezTo>
                      <a:cubicBezTo>
                        <a:pt x="197" y="153"/>
                        <a:pt x="196" y="158"/>
                        <a:pt x="194" y="161"/>
                      </a:cubicBezTo>
                      <a:cubicBezTo>
                        <a:pt x="192" y="165"/>
                        <a:pt x="180" y="167"/>
                        <a:pt x="175" y="168"/>
                      </a:cubicBezTo>
                      <a:cubicBezTo>
                        <a:pt x="169" y="170"/>
                        <a:pt x="169" y="171"/>
                        <a:pt x="162" y="171"/>
                      </a:cubicBezTo>
                      <a:cubicBezTo>
                        <a:pt x="155" y="170"/>
                        <a:pt x="160" y="171"/>
                        <a:pt x="152" y="166"/>
                      </a:cubicBezTo>
                      <a:cubicBezTo>
                        <a:pt x="143" y="161"/>
                        <a:pt x="136" y="153"/>
                        <a:pt x="130" y="152"/>
                      </a:cubicBezTo>
                      <a:cubicBezTo>
                        <a:pt x="123" y="152"/>
                        <a:pt x="119" y="149"/>
                        <a:pt x="114" y="149"/>
                      </a:cubicBezTo>
                      <a:cubicBezTo>
                        <a:pt x="110" y="149"/>
                        <a:pt x="108" y="153"/>
                        <a:pt x="108" y="159"/>
                      </a:cubicBezTo>
                      <a:cubicBezTo>
                        <a:pt x="108" y="164"/>
                        <a:pt x="110" y="166"/>
                        <a:pt x="107" y="166"/>
                      </a:cubicBezTo>
                      <a:cubicBezTo>
                        <a:pt x="105" y="166"/>
                        <a:pt x="99" y="165"/>
                        <a:pt x="95" y="167"/>
                      </a:cubicBezTo>
                      <a:cubicBezTo>
                        <a:pt x="91" y="169"/>
                        <a:pt x="83" y="167"/>
                        <a:pt x="79" y="165"/>
                      </a:cubicBezTo>
                      <a:cubicBezTo>
                        <a:pt x="74" y="162"/>
                        <a:pt x="81" y="158"/>
                        <a:pt x="74" y="156"/>
                      </a:cubicBezTo>
                      <a:cubicBezTo>
                        <a:pt x="67" y="154"/>
                        <a:pt x="63" y="148"/>
                        <a:pt x="59" y="152"/>
                      </a:cubicBezTo>
                      <a:cubicBezTo>
                        <a:pt x="56" y="155"/>
                        <a:pt x="47" y="154"/>
                        <a:pt x="49" y="151"/>
                      </a:cubicBezTo>
                      <a:cubicBezTo>
                        <a:pt x="50" y="149"/>
                        <a:pt x="48" y="142"/>
                        <a:pt x="45" y="142"/>
                      </a:cubicBezTo>
                      <a:cubicBezTo>
                        <a:pt x="42" y="142"/>
                        <a:pt x="43" y="141"/>
                        <a:pt x="38" y="143"/>
                      </a:cubicBezTo>
                      <a:cubicBezTo>
                        <a:pt x="33" y="145"/>
                        <a:pt x="28" y="143"/>
                        <a:pt x="30" y="142"/>
                      </a:cubicBezTo>
                      <a:cubicBezTo>
                        <a:pt x="32" y="140"/>
                        <a:pt x="38" y="137"/>
                        <a:pt x="34" y="135"/>
                      </a:cubicBezTo>
                      <a:cubicBezTo>
                        <a:pt x="31" y="133"/>
                        <a:pt x="27" y="129"/>
                        <a:pt x="27" y="127"/>
                      </a:cubicBezTo>
                      <a:cubicBezTo>
                        <a:pt x="27" y="125"/>
                        <a:pt x="13" y="123"/>
                        <a:pt x="18" y="122"/>
                      </a:cubicBezTo>
                      <a:cubicBezTo>
                        <a:pt x="22" y="121"/>
                        <a:pt x="33" y="118"/>
                        <a:pt x="27" y="117"/>
                      </a:cubicBezTo>
                      <a:cubicBezTo>
                        <a:pt x="22" y="116"/>
                        <a:pt x="18" y="110"/>
                        <a:pt x="14" y="110"/>
                      </a:cubicBezTo>
                      <a:cubicBezTo>
                        <a:pt x="10" y="110"/>
                        <a:pt x="4" y="107"/>
                        <a:pt x="6" y="102"/>
                      </a:cubicBezTo>
                      <a:cubicBezTo>
                        <a:pt x="9" y="96"/>
                        <a:pt x="10" y="93"/>
                        <a:pt x="12" y="97"/>
                      </a:cubicBezTo>
                      <a:cubicBezTo>
                        <a:pt x="14" y="102"/>
                        <a:pt x="21" y="106"/>
                        <a:pt x="23" y="106"/>
                      </a:cubicBezTo>
                      <a:cubicBezTo>
                        <a:pt x="25" y="105"/>
                        <a:pt x="21" y="103"/>
                        <a:pt x="20" y="100"/>
                      </a:cubicBezTo>
                      <a:cubicBezTo>
                        <a:pt x="19" y="96"/>
                        <a:pt x="20" y="96"/>
                        <a:pt x="19" y="92"/>
                      </a:cubicBezTo>
                      <a:cubicBezTo>
                        <a:pt x="19" y="88"/>
                        <a:pt x="19" y="87"/>
                        <a:pt x="18" y="85"/>
                      </a:cubicBezTo>
                      <a:cubicBezTo>
                        <a:pt x="16" y="83"/>
                        <a:pt x="9" y="82"/>
                        <a:pt x="14" y="79"/>
                      </a:cubicBezTo>
                      <a:cubicBezTo>
                        <a:pt x="20" y="76"/>
                        <a:pt x="17" y="72"/>
                        <a:pt x="14" y="73"/>
                      </a:cubicBezTo>
                      <a:cubicBezTo>
                        <a:pt x="12" y="74"/>
                        <a:pt x="8" y="76"/>
                        <a:pt x="7" y="76"/>
                      </a:cubicBezTo>
                      <a:cubicBezTo>
                        <a:pt x="6" y="76"/>
                        <a:pt x="1" y="78"/>
                        <a:pt x="1" y="75"/>
                      </a:cubicBezTo>
                      <a:cubicBezTo>
                        <a:pt x="1" y="71"/>
                        <a:pt x="2" y="63"/>
                        <a:pt x="2" y="60"/>
                      </a:cubicBezTo>
                      <a:cubicBezTo>
                        <a:pt x="2" y="57"/>
                        <a:pt x="0" y="49"/>
                        <a:pt x="3" y="48"/>
                      </a:cubicBezTo>
                      <a:cubicBezTo>
                        <a:pt x="6" y="47"/>
                        <a:pt x="9" y="47"/>
                        <a:pt x="11" y="49"/>
                      </a:cubicBezTo>
                      <a:cubicBezTo>
                        <a:pt x="14" y="50"/>
                        <a:pt x="23" y="49"/>
                        <a:pt x="25" y="50"/>
                      </a:cubicBezTo>
                      <a:cubicBezTo>
                        <a:pt x="28" y="51"/>
                        <a:pt x="33" y="54"/>
                        <a:pt x="35" y="51"/>
                      </a:cubicBezTo>
                      <a:cubicBezTo>
                        <a:pt x="38" y="49"/>
                        <a:pt x="35" y="46"/>
                        <a:pt x="39" y="46"/>
                      </a:cubicBezTo>
                      <a:cubicBezTo>
                        <a:pt x="42" y="47"/>
                        <a:pt x="45" y="51"/>
                        <a:pt x="53" y="51"/>
                      </a:cubicBezTo>
                      <a:cubicBezTo>
                        <a:pt x="62" y="51"/>
                        <a:pt x="72" y="53"/>
                        <a:pt x="69" y="50"/>
                      </a:cubicBezTo>
                      <a:cubicBezTo>
                        <a:pt x="67" y="47"/>
                        <a:pt x="57" y="45"/>
                        <a:pt x="65" y="44"/>
                      </a:cubicBezTo>
                      <a:cubicBezTo>
                        <a:pt x="72" y="42"/>
                        <a:pt x="88" y="44"/>
                        <a:pt x="82" y="41"/>
                      </a:cubicBezTo>
                      <a:cubicBezTo>
                        <a:pt x="75" y="38"/>
                        <a:pt x="68" y="39"/>
                        <a:pt x="68" y="36"/>
                      </a:cubicBezTo>
                      <a:cubicBezTo>
                        <a:pt x="67" y="32"/>
                        <a:pt x="65" y="31"/>
                        <a:pt x="67" y="29"/>
                      </a:cubicBezTo>
                      <a:cubicBezTo>
                        <a:pt x="68" y="28"/>
                        <a:pt x="70" y="26"/>
                        <a:pt x="75" y="28"/>
                      </a:cubicBezTo>
                      <a:cubicBezTo>
                        <a:pt x="81" y="29"/>
                        <a:pt x="85" y="30"/>
                        <a:pt x="93" y="30"/>
                      </a:cubicBezTo>
                      <a:cubicBezTo>
                        <a:pt x="100" y="30"/>
                        <a:pt x="104" y="30"/>
                        <a:pt x="108" y="30"/>
                      </a:cubicBezTo>
                      <a:cubicBezTo>
                        <a:pt x="113" y="30"/>
                        <a:pt x="114" y="29"/>
                        <a:pt x="118" y="26"/>
                      </a:cubicBezTo>
                      <a:cubicBezTo>
                        <a:pt x="122" y="23"/>
                        <a:pt x="124" y="25"/>
                        <a:pt x="133" y="19"/>
                      </a:cubicBezTo>
                      <a:cubicBezTo>
                        <a:pt x="142" y="13"/>
                        <a:pt x="136" y="12"/>
                        <a:pt x="147" y="10"/>
                      </a:cubicBezTo>
                      <a:cubicBezTo>
                        <a:pt x="158" y="7"/>
                        <a:pt x="154" y="6"/>
                        <a:pt x="163" y="6"/>
                      </a:cubicBezTo>
                      <a:cubicBezTo>
                        <a:pt x="172" y="6"/>
                        <a:pt x="180" y="4"/>
                        <a:pt x="182" y="5"/>
                      </a:cubicBezTo>
                      <a:cubicBezTo>
                        <a:pt x="184" y="6"/>
                        <a:pt x="193" y="7"/>
                        <a:pt x="194" y="6"/>
                      </a:cubicBezTo>
                      <a:cubicBezTo>
                        <a:pt x="195" y="4"/>
                        <a:pt x="203" y="0"/>
                        <a:pt x="203" y="3"/>
                      </a:cubicBezTo>
                      <a:cubicBezTo>
                        <a:pt x="203" y="6"/>
                        <a:pt x="206" y="14"/>
                        <a:pt x="210" y="15"/>
                      </a:cubicBezTo>
                      <a:cubicBezTo>
                        <a:pt x="214" y="15"/>
                        <a:pt x="217" y="15"/>
                        <a:pt x="221" y="13"/>
                      </a:cubicBezTo>
                      <a:cubicBezTo>
                        <a:pt x="225" y="11"/>
                        <a:pt x="227" y="18"/>
                        <a:pt x="228" y="21"/>
                      </a:cubicBezTo>
                      <a:cubicBezTo>
                        <a:pt x="228" y="24"/>
                        <a:pt x="238" y="25"/>
                        <a:pt x="241" y="24"/>
                      </a:cubicBezTo>
                      <a:cubicBezTo>
                        <a:pt x="243" y="23"/>
                        <a:pt x="241" y="24"/>
                        <a:pt x="247" y="27"/>
                      </a:cubicBezTo>
                      <a:cubicBezTo>
                        <a:pt x="254" y="30"/>
                        <a:pt x="260" y="30"/>
                        <a:pt x="268" y="31"/>
                      </a:cubicBezTo>
                      <a:cubicBezTo>
                        <a:pt x="277" y="33"/>
                        <a:pt x="273" y="31"/>
                        <a:pt x="282" y="34"/>
                      </a:cubicBezTo>
                      <a:cubicBezTo>
                        <a:pt x="291" y="36"/>
                        <a:pt x="293" y="28"/>
                        <a:pt x="295" y="29"/>
                      </a:cubicBezTo>
                      <a:cubicBezTo>
                        <a:pt x="298" y="30"/>
                        <a:pt x="308" y="35"/>
                        <a:pt x="313" y="35"/>
                      </a:cubicBezTo>
                      <a:cubicBezTo>
                        <a:pt x="318" y="36"/>
                        <a:pt x="327" y="32"/>
                        <a:pt x="332" y="30"/>
                      </a:cubicBezTo>
                      <a:cubicBezTo>
                        <a:pt x="337" y="27"/>
                        <a:pt x="337" y="27"/>
                        <a:pt x="344" y="22"/>
                      </a:cubicBezTo>
                      <a:cubicBezTo>
                        <a:pt x="346" y="21"/>
                        <a:pt x="348" y="19"/>
                        <a:pt x="350" y="18"/>
                      </a:cubicBezTo>
                      <a:cubicBezTo>
                        <a:pt x="352" y="20"/>
                        <a:pt x="356" y="22"/>
                        <a:pt x="360" y="21"/>
                      </a:cubicBezTo>
                      <a:cubicBezTo>
                        <a:pt x="366" y="21"/>
                        <a:pt x="366" y="21"/>
                        <a:pt x="371" y="19"/>
                      </a:cubicBezTo>
                      <a:cubicBezTo>
                        <a:pt x="375" y="17"/>
                        <a:pt x="378" y="16"/>
                        <a:pt x="380" y="17"/>
                      </a:cubicBezTo>
                      <a:cubicBezTo>
                        <a:pt x="381" y="19"/>
                        <a:pt x="385" y="23"/>
                        <a:pt x="389" y="25"/>
                      </a:cubicBezTo>
                      <a:cubicBezTo>
                        <a:pt x="391" y="27"/>
                        <a:pt x="392" y="28"/>
                        <a:pt x="395" y="29"/>
                      </a:cubicBezTo>
                      <a:cubicBezTo>
                        <a:pt x="395" y="31"/>
                        <a:pt x="395" y="32"/>
                        <a:pt x="398" y="34"/>
                      </a:cubicBezTo>
                      <a:cubicBezTo>
                        <a:pt x="401" y="36"/>
                        <a:pt x="402" y="36"/>
                        <a:pt x="402" y="40"/>
                      </a:cubicBezTo>
                      <a:cubicBezTo>
                        <a:pt x="402" y="43"/>
                        <a:pt x="399" y="47"/>
                        <a:pt x="401" y="50"/>
                      </a:cubicBezTo>
                      <a:cubicBezTo>
                        <a:pt x="402" y="54"/>
                        <a:pt x="402" y="58"/>
                        <a:pt x="408" y="59"/>
                      </a:cubicBezTo>
                      <a:cubicBezTo>
                        <a:pt x="414" y="60"/>
                        <a:pt x="420" y="59"/>
                        <a:pt x="422" y="61"/>
                      </a:cubicBezTo>
                      <a:cubicBezTo>
                        <a:pt x="424" y="62"/>
                        <a:pt x="424" y="64"/>
                        <a:pt x="426" y="66"/>
                      </a:cubicBezTo>
                      <a:cubicBezTo>
                        <a:pt x="427" y="67"/>
                        <a:pt x="427" y="67"/>
                        <a:pt x="427" y="67"/>
                      </a:cubicBezTo>
                      <a:cubicBezTo>
                        <a:pt x="425" y="68"/>
                        <a:pt x="424" y="69"/>
                        <a:pt x="424" y="70"/>
                      </a:cubicBezTo>
                      <a:cubicBezTo>
                        <a:pt x="425" y="72"/>
                        <a:pt x="426" y="76"/>
                        <a:pt x="422" y="77"/>
                      </a:cubicBezTo>
                      <a:cubicBezTo>
                        <a:pt x="418" y="79"/>
                        <a:pt x="415" y="77"/>
                        <a:pt x="416" y="81"/>
                      </a:cubicBezTo>
                      <a:cubicBezTo>
                        <a:pt x="417" y="85"/>
                        <a:pt x="422" y="90"/>
                        <a:pt x="423" y="95"/>
                      </a:cubicBezTo>
                      <a:cubicBezTo>
                        <a:pt x="424" y="99"/>
                        <a:pt x="426" y="107"/>
                        <a:pt x="427" y="108"/>
                      </a:cubicBezTo>
                      <a:cubicBezTo>
                        <a:pt x="428" y="110"/>
                        <a:pt x="429" y="112"/>
                        <a:pt x="428" y="115"/>
                      </a:cubicBezTo>
                      <a:cubicBezTo>
                        <a:pt x="426" y="117"/>
                        <a:pt x="426" y="120"/>
                        <a:pt x="430" y="122"/>
                      </a:cubicBezTo>
                      <a:cubicBezTo>
                        <a:pt x="433" y="124"/>
                        <a:pt x="435" y="129"/>
                        <a:pt x="435" y="131"/>
                      </a:cubicBezTo>
                      <a:cubicBezTo>
                        <a:pt x="436" y="133"/>
                        <a:pt x="439" y="136"/>
                        <a:pt x="440" y="137"/>
                      </a:cubicBezTo>
                      <a:cubicBezTo>
                        <a:pt x="441" y="137"/>
                        <a:pt x="441" y="137"/>
                        <a:pt x="441" y="13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1" name="Freeform 29">
                  <a:extLst>
                    <a:ext uri="{FF2B5EF4-FFF2-40B4-BE49-F238E27FC236}">
                      <a16:creationId xmlns:a16="http://schemas.microsoft.com/office/drawing/2014/main" id="{41A239BA-4A06-48DB-9893-897929CC18D8}"/>
                    </a:ext>
                  </a:extLst>
                </p:cNvPr>
                <p:cNvSpPr>
                  <a:spLocks/>
                </p:cNvSpPr>
                <p:nvPr/>
              </p:nvSpPr>
              <p:spPr bwMode="auto">
                <a:xfrm>
                  <a:off x="5255327" y="3055761"/>
                  <a:ext cx="646316" cy="570058"/>
                </a:xfrm>
                <a:custGeom>
                  <a:avLst/>
                  <a:gdLst>
                    <a:gd name="T0" fmla="*/ 514 w 527"/>
                    <a:gd name="T1" fmla="*/ 340 h 464"/>
                    <a:gd name="T2" fmla="*/ 443 w 527"/>
                    <a:gd name="T3" fmla="*/ 369 h 464"/>
                    <a:gd name="T4" fmla="*/ 337 w 527"/>
                    <a:gd name="T5" fmla="*/ 424 h 464"/>
                    <a:gd name="T6" fmla="*/ 305 w 527"/>
                    <a:gd name="T7" fmla="*/ 434 h 464"/>
                    <a:gd name="T8" fmla="*/ 271 w 527"/>
                    <a:gd name="T9" fmla="*/ 419 h 464"/>
                    <a:gd name="T10" fmla="*/ 242 w 527"/>
                    <a:gd name="T11" fmla="*/ 413 h 464"/>
                    <a:gd name="T12" fmla="*/ 229 w 527"/>
                    <a:gd name="T13" fmla="*/ 429 h 464"/>
                    <a:gd name="T14" fmla="*/ 215 w 527"/>
                    <a:gd name="T15" fmla="*/ 433 h 464"/>
                    <a:gd name="T16" fmla="*/ 203 w 527"/>
                    <a:gd name="T17" fmla="*/ 414 h 464"/>
                    <a:gd name="T18" fmla="*/ 183 w 527"/>
                    <a:gd name="T19" fmla="*/ 387 h 464"/>
                    <a:gd name="T20" fmla="*/ 170 w 527"/>
                    <a:gd name="T21" fmla="*/ 359 h 464"/>
                    <a:gd name="T22" fmla="*/ 153 w 527"/>
                    <a:gd name="T23" fmla="*/ 338 h 464"/>
                    <a:gd name="T24" fmla="*/ 133 w 527"/>
                    <a:gd name="T25" fmla="*/ 324 h 464"/>
                    <a:gd name="T26" fmla="*/ 120 w 527"/>
                    <a:gd name="T27" fmla="*/ 299 h 464"/>
                    <a:gd name="T28" fmla="*/ 120 w 527"/>
                    <a:gd name="T29" fmla="*/ 280 h 464"/>
                    <a:gd name="T30" fmla="*/ 111 w 527"/>
                    <a:gd name="T31" fmla="*/ 252 h 464"/>
                    <a:gd name="T32" fmla="*/ 94 w 527"/>
                    <a:gd name="T33" fmla="*/ 226 h 464"/>
                    <a:gd name="T34" fmla="*/ 77 w 527"/>
                    <a:gd name="T35" fmla="*/ 218 h 464"/>
                    <a:gd name="T36" fmla="*/ 73 w 527"/>
                    <a:gd name="T37" fmla="*/ 200 h 464"/>
                    <a:gd name="T38" fmla="*/ 62 w 527"/>
                    <a:gd name="T39" fmla="*/ 182 h 464"/>
                    <a:gd name="T40" fmla="*/ 49 w 527"/>
                    <a:gd name="T41" fmla="*/ 164 h 464"/>
                    <a:gd name="T42" fmla="*/ 38 w 527"/>
                    <a:gd name="T43" fmla="*/ 144 h 464"/>
                    <a:gd name="T44" fmla="*/ 23 w 527"/>
                    <a:gd name="T45" fmla="*/ 125 h 464"/>
                    <a:gd name="T46" fmla="*/ 13 w 527"/>
                    <a:gd name="T47" fmla="*/ 113 h 464"/>
                    <a:gd name="T48" fmla="*/ 2 w 527"/>
                    <a:gd name="T49" fmla="*/ 117 h 464"/>
                    <a:gd name="T50" fmla="*/ 8 w 527"/>
                    <a:gd name="T51" fmla="*/ 91 h 464"/>
                    <a:gd name="T52" fmla="*/ 8 w 527"/>
                    <a:gd name="T53" fmla="*/ 75 h 464"/>
                    <a:gd name="T54" fmla="*/ 36 w 527"/>
                    <a:gd name="T55" fmla="*/ 83 h 464"/>
                    <a:gd name="T56" fmla="*/ 58 w 527"/>
                    <a:gd name="T57" fmla="*/ 63 h 464"/>
                    <a:gd name="T58" fmla="*/ 78 w 527"/>
                    <a:gd name="T59" fmla="*/ 44 h 464"/>
                    <a:gd name="T60" fmla="*/ 80 w 527"/>
                    <a:gd name="T61" fmla="*/ 11 h 464"/>
                    <a:gd name="T62" fmla="*/ 106 w 527"/>
                    <a:gd name="T63" fmla="*/ 0 h 464"/>
                    <a:gd name="T64" fmla="*/ 140 w 527"/>
                    <a:gd name="T65" fmla="*/ 10 h 464"/>
                    <a:gd name="T66" fmla="*/ 187 w 527"/>
                    <a:gd name="T67" fmla="*/ 38 h 464"/>
                    <a:gd name="T68" fmla="*/ 239 w 527"/>
                    <a:gd name="T69" fmla="*/ 79 h 464"/>
                    <a:gd name="T70" fmla="*/ 289 w 527"/>
                    <a:gd name="T71" fmla="*/ 83 h 464"/>
                    <a:gd name="T72" fmla="*/ 297 w 527"/>
                    <a:gd name="T73" fmla="*/ 85 h 464"/>
                    <a:gd name="T74" fmla="*/ 319 w 527"/>
                    <a:gd name="T75" fmla="*/ 101 h 464"/>
                    <a:gd name="T76" fmla="*/ 335 w 527"/>
                    <a:gd name="T77" fmla="*/ 102 h 464"/>
                    <a:gd name="T78" fmla="*/ 347 w 527"/>
                    <a:gd name="T79" fmla="*/ 122 h 464"/>
                    <a:gd name="T80" fmla="*/ 359 w 527"/>
                    <a:gd name="T81" fmla="*/ 134 h 464"/>
                    <a:gd name="T82" fmla="*/ 375 w 527"/>
                    <a:gd name="T83" fmla="*/ 149 h 464"/>
                    <a:gd name="T84" fmla="*/ 379 w 527"/>
                    <a:gd name="T85" fmla="*/ 172 h 464"/>
                    <a:gd name="T86" fmla="*/ 397 w 527"/>
                    <a:gd name="T87" fmla="*/ 201 h 464"/>
                    <a:gd name="T88" fmla="*/ 405 w 527"/>
                    <a:gd name="T89" fmla="*/ 211 h 464"/>
                    <a:gd name="T90" fmla="*/ 418 w 527"/>
                    <a:gd name="T91" fmla="*/ 220 h 464"/>
                    <a:gd name="T92" fmla="*/ 424 w 527"/>
                    <a:gd name="T93" fmla="*/ 227 h 464"/>
                    <a:gd name="T94" fmla="*/ 447 w 527"/>
                    <a:gd name="T95" fmla="*/ 257 h 464"/>
                    <a:gd name="T96" fmla="*/ 488 w 527"/>
                    <a:gd name="T97" fmla="*/ 265 h 464"/>
                    <a:gd name="T98" fmla="*/ 513 w 527"/>
                    <a:gd name="T99" fmla="*/ 26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7" h="464">
                      <a:moveTo>
                        <a:pt x="527" y="285"/>
                      </a:moveTo>
                      <a:cubicBezTo>
                        <a:pt x="526" y="289"/>
                        <a:pt x="518" y="334"/>
                        <a:pt x="514" y="340"/>
                      </a:cubicBezTo>
                      <a:cubicBezTo>
                        <a:pt x="509" y="345"/>
                        <a:pt x="446" y="368"/>
                        <a:pt x="444" y="369"/>
                      </a:cubicBezTo>
                      <a:cubicBezTo>
                        <a:pt x="444" y="369"/>
                        <a:pt x="443" y="369"/>
                        <a:pt x="443" y="369"/>
                      </a:cubicBezTo>
                      <a:cubicBezTo>
                        <a:pt x="435" y="372"/>
                        <a:pt x="378" y="384"/>
                        <a:pt x="365" y="389"/>
                      </a:cubicBezTo>
                      <a:cubicBezTo>
                        <a:pt x="351" y="395"/>
                        <a:pt x="340" y="418"/>
                        <a:pt x="337" y="424"/>
                      </a:cubicBezTo>
                      <a:cubicBezTo>
                        <a:pt x="335" y="430"/>
                        <a:pt x="311" y="462"/>
                        <a:pt x="308" y="463"/>
                      </a:cubicBezTo>
                      <a:cubicBezTo>
                        <a:pt x="304" y="464"/>
                        <a:pt x="307" y="439"/>
                        <a:pt x="305" y="434"/>
                      </a:cubicBezTo>
                      <a:cubicBezTo>
                        <a:pt x="304" y="430"/>
                        <a:pt x="297" y="430"/>
                        <a:pt x="288" y="426"/>
                      </a:cubicBezTo>
                      <a:cubicBezTo>
                        <a:pt x="278" y="422"/>
                        <a:pt x="278" y="422"/>
                        <a:pt x="271" y="419"/>
                      </a:cubicBezTo>
                      <a:cubicBezTo>
                        <a:pt x="264" y="415"/>
                        <a:pt x="262" y="413"/>
                        <a:pt x="260" y="413"/>
                      </a:cubicBezTo>
                      <a:cubicBezTo>
                        <a:pt x="258" y="413"/>
                        <a:pt x="248" y="415"/>
                        <a:pt x="242" y="413"/>
                      </a:cubicBezTo>
                      <a:cubicBezTo>
                        <a:pt x="236" y="411"/>
                        <a:pt x="235" y="412"/>
                        <a:pt x="232" y="412"/>
                      </a:cubicBezTo>
                      <a:cubicBezTo>
                        <a:pt x="229" y="412"/>
                        <a:pt x="229" y="424"/>
                        <a:pt x="229" y="429"/>
                      </a:cubicBezTo>
                      <a:cubicBezTo>
                        <a:pt x="229" y="435"/>
                        <a:pt x="225" y="438"/>
                        <a:pt x="223" y="439"/>
                      </a:cubicBezTo>
                      <a:cubicBezTo>
                        <a:pt x="221" y="439"/>
                        <a:pt x="217" y="435"/>
                        <a:pt x="215" y="433"/>
                      </a:cubicBezTo>
                      <a:cubicBezTo>
                        <a:pt x="214" y="430"/>
                        <a:pt x="216" y="431"/>
                        <a:pt x="211" y="424"/>
                      </a:cubicBezTo>
                      <a:cubicBezTo>
                        <a:pt x="204" y="415"/>
                        <a:pt x="207" y="420"/>
                        <a:pt x="203" y="414"/>
                      </a:cubicBezTo>
                      <a:cubicBezTo>
                        <a:pt x="198" y="407"/>
                        <a:pt x="198" y="409"/>
                        <a:pt x="193" y="401"/>
                      </a:cubicBezTo>
                      <a:cubicBezTo>
                        <a:pt x="188" y="394"/>
                        <a:pt x="190" y="395"/>
                        <a:pt x="183" y="387"/>
                      </a:cubicBezTo>
                      <a:cubicBezTo>
                        <a:pt x="177" y="380"/>
                        <a:pt x="173" y="373"/>
                        <a:pt x="174" y="371"/>
                      </a:cubicBezTo>
                      <a:cubicBezTo>
                        <a:pt x="175" y="369"/>
                        <a:pt x="174" y="368"/>
                        <a:pt x="170" y="359"/>
                      </a:cubicBezTo>
                      <a:cubicBezTo>
                        <a:pt x="165" y="351"/>
                        <a:pt x="168" y="349"/>
                        <a:pt x="162" y="345"/>
                      </a:cubicBezTo>
                      <a:cubicBezTo>
                        <a:pt x="156" y="341"/>
                        <a:pt x="157" y="342"/>
                        <a:pt x="153" y="338"/>
                      </a:cubicBezTo>
                      <a:cubicBezTo>
                        <a:pt x="148" y="335"/>
                        <a:pt x="143" y="332"/>
                        <a:pt x="140" y="331"/>
                      </a:cubicBezTo>
                      <a:cubicBezTo>
                        <a:pt x="136" y="330"/>
                        <a:pt x="137" y="330"/>
                        <a:pt x="133" y="324"/>
                      </a:cubicBezTo>
                      <a:cubicBezTo>
                        <a:pt x="129" y="317"/>
                        <a:pt x="127" y="319"/>
                        <a:pt x="125" y="312"/>
                      </a:cubicBezTo>
                      <a:cubicBezTo>
                        <a:pt x="122" y="306"/>
                        <a:pt x="119" y="303"/>
                        <a:pt x="120" y="299"/>
                      </a:cubicBezTo>
                      <a:cubicBezTo>
                        <a:pt x="121" y="296"/>
                        <a:pt x="121" y="292"/>
                        <a:pt x="120" y="290"/>
                      </a:cubicBezTo>
                      <a:cubicBezTo>
                        <a:pt x="119" y="288"/>
                        <a:pt x="118" y="284"/>
                        <a:pt x="120" y="280"/>
                      </a:cubicBezTo>
                      <a:cubicBezTo>
                        <a:pt x="123" y="277"/>
                        <a:pt x="123" y="271"/>
                        <a:pt x="121" y="270"/>
                      </a:cubicBezTo>
                      <a:cubicBezTo>
                        <a:pt x="119" y="268"/>
                        <a:pt x="116" y="263"/>
                        <a:pt x="111" y="252"/>
                      </a:cubicBezTo>
                      <a:cubicBezTo>
                        <a:pt x="105" y="240"/>
                        <a:pt x="110" y="243"/>
                        <a:pt x="103" y="237"/>
                      </a:cubicBezTo>
                      <a:cubicBezTo>
                        <a:pt x="96" y="231"/>
                        <a:pt x="99" y="230"/>
                        <a:pt x="94" y="226"/>
                      </a:cubicBezTo>
                      <a:cubicBezTo>
                        <a:pt x="88" y="223"/>
                        <a:pt x="91" y="222"/>
                        <a:pt x="85" y="222"/>
                      </a:cubicBezTo>
                      <a:cubicBezTo>
                        <a:pt x="79" y="221"/>
                        <a:pt x="78" y="224"/>
                        <a:pt x="77" y="218"/>
                      </a:cubicBezTo>
                      <a:cubicBezTo>
                        <a:pt x="75" y="212"/>
                        <a:pt x="76" y="213"/>
                        <a:pt x="71" y="208"/>
                      </a:cubicBezTo>
                      <a:cubicBezTo>
                        <a:pt x="67" y="204"/>
                        <a:pt x="74" y="202"/>
                        <a:pt x="73" y="200"/>
                      </a:cubicBezTo>
                      <a:cubicBezTo>
                        <a:pt x="73" y="197"/>
                        <a:pt x="70" y="194"/>
                        <a:pt x="68" y="190"/>
                      </a:cubicBezTo>
                      <a:cubicBezTo>
                        <a:pt x="65" y="187"/>
                        <a:pt x="66" y="185"/>
                        <a:pt x="62" y="182"/>
                      </a:cubicBezTo>
                      <a:cubicBezTo>
                        <a:pt x="58" y="178"/>
                        <a:pt x="60" y="182"/>
                        <a:pt x="57" y="176"/>
                      </a:cubicBezTo>
                      <a:cubicBezTo>
                        <a:pt x="54" y="170"/>
                        <a:pt x="51" y="166"/>
                        <a:pt x="49" y="164"/>
                      </a:cubicBezTo>
                      <a:cubicBezTo>
                        <a:pt x="47" y="162"/>
                        <a:pt x="49" y="163"/>
                        <a:pt x="45" y="156"/>
                      </a:cubicBezTo>
                      <a:cubicBezTo>
                        <a:pt x="41" y="149"/>
                        <a:pt x="44" y="151"/>
                        <a:pt x="38" y="144"/>
                      </a:cubicBezTo>
                      <a:cubicBezTo>
                        <a:pt x="33" y="138"/>
                        <a:pt x="35" y="143"/>
                        <a:pt x="30" y="136"/>
                      </a:cubicBezTo>
                      <a:cubicBezTo>
                        <a:pt x="26" y="129"/>
                        <a:pt x="27" y="131"/>
                        <a:pt x="23" y="125"/>
                      </a:cubicBezTo>
                      <a:cubicBezTo>
                        <a:pt x="20" y="118"/>
                        <a:pt x="21" y="118"/>
                        <a:pt x="19" y="116"/>
                      </a:cubicBezTo>
                      <a:cubicBezTo>
                        <a:pt x="16" y="114"/>
                        <a:pt x="15" y="113"/>
                        <a:pt x="13" y="113"/>
                      </a:cubicBezTo>
                      <a:cubicBezTo>
                        <a:pt x="10" y="114"/>
                        <a:pt x="7" y="113"/>
                        <a:pt x="6" y="115"/>
                      </a:cubicBezTo>
                      <a:cubicBezTo>
                        <a:pt x="4" y="116"/>
                        <a:pt x="0" y="121"/>
                        <a:pt x="2" y="117"/>
                      </a:cubicBezTo>
                      <a:cubicBezTo>
                        <a:pt x="4" y="113"/>
                        <a:pt x="5" y="106"/>
                        <a:pt x="5" y="104"/>
                      </a:cubicBezTo>
                      <a:cubicBezTo>
                        <a:pt x="6" y="102"/>
                        <a:pt x="9" y="96"/>
                        <a:pt x="8" y="91"/>
                      </a:cubicBezTo>
                      <a:cubicBezTo>
                        <a:pt x="8" y="87"/>
                        <a:pt x="8" y="79"/>
                        <a:pt x="8" y="75"/>
                      </a:cubicBezTo>
                      <a:cubicBezTo>
                        <a:pt x="8" y="75"/>
                        <a:pt x="8" y="75"/>
                        <a:pt x="8" y="75"/>
                      </a:cubicBezTo>
                      <a:cubicBezTo>
                        <a:pt x="10" y="77"/>
                        <a:pt x="12" y="80"/>
                        <a:pt x="15" y="80"/>
                      </a:cubicBezTo>
                      <a:cubicBezTo>
                        <a:pt x="19" y="81"/>
                        <a:pt x="33" y="83"/>
                        <a:pt x="36" y="83"/>
                      </a:cubicBezTo>
                      <a:cubicBezTo>
                        <a:pt x="39" y="83"/>
                        <a:pt x="42" y="76"/>
                        <a:pt x="45" y="73"/>
                      </a:cubicBezTo>
                      <a:cubicBezTo>
                        <a:pt x="48" y="70"/>
                        <a:pt x="53" y="64"/>
                        <a:pt x="58" y="63"/>
                      </a:cubicBezTo>
                      <a:cubicBezTo>
                        <a:pt x="62" y="61"/>
                        <a:pt x="66" y="64"/>
                        <a:pt x="69" y="57"/>
                      </a:cubicBezTo>
                      <a:cubicBezTo>
                        <a:pt x="72" y="50"/>
                        <a:pt x="81" y="46"/>
                        <a:pt x="78" y="44"/>
                      </a:cubicBezTo>
                      <a:cubicBezTo>
                        <a:pt x="76" y="41"/>
                        <a:pt x="52" y="19"/>
                        <a:pt x="56" y="18"/>
                      </a:cubicBezTo>
                      <a:cubicBezTo>
                        <a:pt x="61" y="16"/>
                        <a:pt x="70" y="12"/>
                        <a:pt x="80" y="11"/>
                      </a:cubicBezTo>
                      <a:cubicBezTo>
                        <a:pt x="90" y="9"/>
                        <a:pt x="97" y="5"/>
                        <a:pt x="99" y="3"/>
                      </a:cubicBezTo>
                      <a:cubicBezTo>
                        <a:pt x="101" y="2"/>
                        <a:pt x="106" y="2"/>
                        <a:pt x="106" y="0"/>
                      </a:cubicBezTo>
                      <a:cubicBezTo>
                        <a:pt x="109" y="0"/>
                        <a:pt x="116" y="1"/>
                        <a:pt x="120" y="2"/>
                      </a:cubicBezTo>
                      <a:cubicBezTo>
                        <a:pt x="125" y="3"/>
                        <a:pt x="137" y="6"/>
                        <a:pt x="140" y="10"/>
                      </a:cubicBezTo>
                      <a:cubicBezTo>
                        <a:pt x="144" y="13"/>
                        <a:pt x="154" y="17"/>
                        <a:pt x="162" y="22"/>
                      </a:cubicBezTo>
                      <a:cubicBezTo>
                        <a:pt x="170" y="28"/>
                        <a:pt x="180" y="32"/>
                        <a:pt x="187" y="38"/>
                      </a:cubicBezTo>
                      <a:cubicBezTo>
                        <a:pt x="195" y="44"/>
                        <a:pt x="200" y="48"/>
                        <a:pt x="212" y="58"/>
                      </a:cubicBezTo>
                      <a:cubicBezTo>
                        <a:pt x="225" y="68"/>
                        <a:pt x="222" y="71"/>
                        <a:pt x="239" y="79"/>
                      </a:cubicBezTo>
                      <a:cubicBezTo>
                        <a:pt x="256" y="87"/>
                        <a:pt x="260" y="83"/>
                        <a:pt x="270" y="84"/>
                      </a:cubicBezTo>
                      <a:cubicBezTo>
                        <a:pt x="278" y="84"/>
                        <a:pt x="285" y="87"/>
                        <a:pt x="289" y="83"/>
                      </a:cubicBezTo>
                      <a:cubicBezTo>
                        <a:pt x="289" y="83"/>
                        <a:pt x="289" y="83"/>
                        <a:pt x="289" y="83"/>
                      </a:cubicBezTo>
                      <a:cubicBezTo>
                        <a:pt x="290" y="83"/>
                        <a:pt x="292" y="84"/>
                        <a:pt x="297" y="85"/>
                      </a:cubicBezTo>
                      <a:cubicBezTo>
                        <a:pt x="304" y="86"/>
                        <a:pt x="308" y="86"/>
                        <a:pt x="311" y="91"/>
                      </a:cubicBezTo>
                      <a:cubicBezTo>
                        <a:pt x="313" y="95"/>
                        <a:pt x="312" y="101"/>
                        <a:pt x="319" y="101"/>
                      </a:cubicBezTo>
                      <a:cubicBezTo>
                        <a:pt x="324" y="102"/>
                        <a:pt x="332" y="101"/>
                        <a:pt x="335" y="100"/>
                      </a:cubicBezTo>
                      <a:cubicBezTo>
                        <a:pt x="335" y="101"/>
                        <a:pt x="335" y="101"/>
                        <a:pt x="335" y="102"/>
                      </a:cubicBezTo>
                      <a:cubicBezTo>
                        <a:pt x="336" y="108"/>
                        <a:pt x="341" y="111"/>
                        <a:pt x="342" y="114"/>
                      </a:cubicBezTo>
                      <a:cubicBezTo>
                        <a:pt x="343" y="117"/>
                        <a:pt x="348" y="119"/>
                        <a:pt x="347" y="122"/>
                      </a:cubicBezTo>
                      <a:cubicBezTo>
                        <a:pt x="347" y="125"/>
                        <a:pt x="345" y="125"/>
                        <a:pt x="351" y="128"/>
                      </a:cubicBezTo>
                      <a:cubicBezTo>
                        <a:pt x="357" y="130"/>
                        <a:pt x="359" y="132"/>
                        <a:pt x="359" y="134"/>
                      </a:cubicBezTo>
                      <a:cubicBezTo>
                        <a:pt x="359" y="136"/>
                        <a:pt x="364" y="139"/>
                        <a:pt x="367" y="141"/>
                      </a:cubicBezTo>
                      <a:cubicBezTo>
                        <a:pt x="370" y="143"/>
                        <a:pt x="373" y="144"/>
                        <a:pt x="375" y="149"/>
                      </a:cubicBezTo>
                      <a:cubicBezTo>
                        <a:pt x="378" y="155"/>
                        <a:pt x="382" y="157"/>
                        <a:pt x="382" y="162"/>
                      </a:cubicBezTo>
                      <a:cubicBezTo>
                        <a:pt x="382" y="168"/>
                        <a:pt x="378" y="168"/>
                        <a:pt x="379" y="172"/>
                      </a:cubicBezTo>
                      <a:cubicBezTo>
                        <a:pt x="380" y="176"/>
                        <a:pt x="387" y="178"/>
                        <a:pt x="388" y="180"/>
                      </a:cubicBezTo>
                      <a:cubicBezTo>
                        <a:pt x="388" y="182"/>
                        <a:pt x="394" y="199"/>
                        <a:pt x="397" y="201"/>
                      </a:cubicBezTo>
                      <a:cubicBezTo>
                        <a:pt x="398" y="202"/>
                        <a:pt x="400" y="204"/>
                        <a:pt x="401" y="204"/>
                      </a:cubicBezTo>
                      <a:cubicBezTo>
                        <a:pt x="401" y="207"/>
                        <a:pt x="402" y="210"/>
                        <a:pt x="405" y="211"/>
                      </a:cubicBezTo>
                      <a:cubicBezTo>
                        <a:pt x="409" y="212"/>
                        <a:pt x="414" y="212"/>
                        <a:pt x="416" y="213"/>
                      </a:cubicBezTo>
                      <a:cubicBezTo>
                        <a:pt x="416" y="217"/>
                        <a:pt x="411" y="220"/>
                        <a:pt x="418" y="220"/>
                      </a:cubicBezTo>
                      <a:cubicBezTo>
                        <a:pt x="419" y="220"/>
                        <a:pt x="420" y="220"/>
                        <a:pt x="421" y="220"/>
                      </a:cubicBezTo>
                      <a:cubicBezTo>
                        <a:pt x="421" y="221"/>
                        <a:pt x="422" y="223"/>
                        <a:pt x="424" y="227"/>
                      </a:cubicBezTo>
                      <a:cubicBezTo>
                        <a:pt x="427" y="232"/>
                        <a:pt x="427" y="234"/>
                        <a:pt x="433" y="241"/>
                      </a:cubicBezTo>
                      <a:cubicBezTo>
                        <a:pt x="439" y="248"/>
                        <a:pt x="437" y="249"/>
                        <a:pt x="447" y="257"/>
                      </a:cubicBezTo>
                      <a:cubicBezTo>
                        <a:pt x="457" y="265"/>
                        <a:pt x="459" y="261"/>
                        <a:pt x="466" y="262"/>
                      </a:cubicBezTo>
                      <a:cubicBezTo>
                        <a:pt x="474" y="262"/>
                        <a:pt x="480" y="264"/>
                        <a:pt x="488" y="265"/>
                      </a:cubicBezTo>
                      <a:cubicBezTo>
                        <a:pt x="497" y="267"/>
                        <a:pt x="503" y="267"/>
                        <a:pt x="507" y="267"/>
                      </a:cubicBezTo>
                      <a:cubicBezTo>
                        <a:pt x="510" y="267"/>
                        <a:pt x="512" y="266"/>
                        <a:pt x="513" y="265"/>
                      </a:cubicBezTo>
                      <a:cubicBezTo>
                        <a:pt x="515" y="270"/>
                        <a:pt x="527" y="281"/>
                        <a:pt x="527" y="28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2" name="Freeform 30">
                  <a:extLst>
                    <a:ext uri="{FF2B5EF4-FFF2-40B4-BE49-F238E27FC236}">
                      <a16:creationId xmlns:a16="http://schemas.microsoft.com/office/drawing/2014/main" id="{764CD66D-0C61-4658-89AC-C84AFCB2469A}"/>
                    </a:ext>
                  </a:extLst>
                </p:cNvPr>
                <p:cNvSpPr>
                  <a:spLocks noEditPoints="1"/>
                </p:cNvSpPr>
                <p:nvPr/>
              </p:nvSpPr>
              <p:spPr bwMode="auto">
                <a:xfrm>
                  <a:off x="5507853" y="2269432"/>
                  <a:ext cx="1101362" cy="496301"/>
                </a:xfrm>
                <a:custGeom>
                  <a:avLst/>
                  <a:gdLst>
                    <a:gd name="T0" fmla="*/ 849 w 897"/>
                    <a:gd name="T1" fmla="*/ 158 h 404"/>
                    <a:gd name="T2" fmla="*/ 790 w 897"/>
                    <a:gd name="T3" fmla="*/ 119 h 404"/>
                    <a:gd name="T4" fmla="*/ 728 w 897"/>
                    <a:gd name="T5" fmla="*/ 110 h 404"/>
                    <a:gd name="T6" fmla="*/ 602 w 897"/>
                    <a:gd name="T7" fmla="*/ 37 h 404"/>
                    <a:gd name="T8" fmla="*/ 569 w 897"/>
                    <a:gd name="T9" fmla="*/ 45 h 404"/>
                    <a:gd name="T10" fmla="*/ 542 w 897"/>
                    <a:gd name="T11" fmla="*/ 39 h 404"/>
                    <a:gd name="T12" fmla="*/ 496 w 897"/>
                    <a:gd name="T13" fmla="*/ 34 h 404"/>
                    <a:gd name="T14" fmla="*/ 463 w 897"/>
                    <a:gd name="T15" fmla="*/ 5 h 404"/>
                    <a:gd name="T16" fmla="*/ 422 w 897"/>
                    <a:gd name="T17" fmla="*/ 5 h 404"/>
                    <a:gd name="T18" fmla="*/ 357 w 897"/>
                    <a:gd name="T19" fmla="*/ 26 h 404"/>
                    <a:gd name="T20" fmla="*/ 303 w 897"/>
                    <a:gd name="T21" fmla="*/ 40 h 404"/>
                    <a:gd name="T22" fmla="*/ 287 w 897"/>
                    <a:gd name="T23" fmla="*/ 55 h 404"/>
                    <a:gd name="T24" fmla="*/ 294 w 897"/>
                    <a:gd name="T25" fmla="*/ 64 h 404"/>
                    <a:gd name="T26" fmla="*/ 288 w 897"/>
                    <a:gd name="T27" fmla="*/ 84 h 404"/>
                    <a:gd name="T28" fmla="*/ 292 w 897"/>
                    <a:gd name="T29" fmla="*/ 102 h 404"/>
                    <a:gd name="T30" fmla="*/ 303 w 897"/>
                    <a:gd name="T31" fmla="*/ 128 h 404"/>
                    <a:gd name="T32" fmla="*/ 266 w 897"/>
                    <a:gd name="T33" fmla="*/ 127 h 404"/>
                    <a:gd name="T34" fmla="*/ 227 w 897"/>
                    <a:gd name="T35" fmla="*/ 122 h 404"/>
                    <a:gd name="T36" fmla="*/ 178 w 897"/>
                    <a:gd name="T37" fmla="*/ 123 h 404"/>
                    <a:gd name="T38" fmla="*/ 149 w 897"/>
                    <a:gd name="T39" fmla="*/ 115 h 404"/>
                    <a:gd name="T40" fmla="*/ 93 w 897"/>
                    <a:gd name="T41" fmla="*/ 105 h 404"/>
                    <a:gd name="T42" fmla="*/ 51 w 897"/>
                    <a:gd name="T43" fmla="*/ 120 h 404"/>
                    <a:gd name="T44" fmla="*/ 30 w 897"/>
                    <a:gd name="T45" fmla="*/ 144 h 404"/>
                    <a:gd name="T46" fmla="*/ 7 w 897"/>
                    <a:gd name="T47" fmla="*/ 165 h 404"/>
                    <a:gd name="T48" fmla="*/ 18 w 897"/>
                    <a:gd name="T49" fmla="*/ 200 h 404"/>
                    <a:gd name="T50" fmla="*/ 66 w 897"/>
                    <a:gd name="T51" fmla="*/ 230 h 404"/>
                    <a:gd name="T52" fmla="*/ 72 w 897"/>
                    <a:gd name="T53" fmla="*/ 245 h 404"/>
                    <a:gd name="T54" fmla="*/ 110 w 897"/>
                    <a:gd name="T55" fmla="*/ 229 h 404"/>
                    <a:gd name="T56" fmla="*/ 160 w 897"/>
                    <a:gd name="T57" fmla="*/ 260 h 404"/>
                    <a:gd name="T58" fmla="*/ 127 w 897"/>
                    <a:gd name="T59" fmla="*/ 275 h 404"/>
                    <a:gd name="T60" fmla="*/ 122 w 897"/>
                    <a:gd name="T61" fmla="*/ 308 h 404"/>
                    <a:gd name="T62" fmla="*/ 167 w 897"/>
                    <a:gd name="T63" fmla="*/ 342 h 404"/>
                    <a:gd name="T64" fmla="*/ 184 w 897"/>
                    <a:gd name="T65" fmla="*/ 361 h 404"/>
                    <a:gd name="T66" fmla="*/ 224 w 897"/>
                    <a:gd name="T67" fmla="*/ 364 h 404"/>
                    <a:gd name="T68" fmla="*/ 255 w 897"/>
                    <a:gd name="T69" fmla="*/ 384 h 404"/>
                    <a:gd name="T70" fmla="*/ 285 w 897"/>
                    <a:gd name="T71" fmla="*/ 268 h 404"/>
                    <a:gd name="T72" fmla="*/ 304 w 897"/>
                    <a:gd name="T73" fmla="*/ 246 h 404"/>
                    <a:gd name="T74" fmla="*/ 317 w 897"/>
                    <a:gd name="T75" fmla="*/ 264 h 404"/>
                    <a:gd name="T76" fmla="*/ 342 w 897"/>
                    <a:gd name="T77" fmla="*/ 293 h 404"/>
                    <a:gd name="T78" fmla="*/ 377 w 897"/>
                    <a:gd name="T79" fmla="*/ 322 h 404"/>
                    <a:gd name="T80" fmla="*/ 437 w 897"/>
                    <a:gd name="T81" fmla="*/ 319 h 404"/>
                    <a:gd name="T82" fmla="*/ 476 w 897"/>
                    <a:gd name="T83" fmla="*/ 352 h 404"/>
                    <a:gd name="T84" fmla="*/ 510 w 897"/>
                    <a:gd name="T85" fmla="*/ 389 h 404"/>
                    <a:gd name="T86" fmla="*/ 547 w 897"/>
                    <a:gd name="T87" fmla="*/ 403 h 404"/>
                    <a:gd name="T88" fmla="*/ 569 w 897"/>
                    <a:gd name="T89" fmla="*/ 370 h 404"/>
                    <a:gd name="T90" fmla="*/ 627 w 897"/>
                    <a:gd name="T91" fmla="*/ 345 h 404"/>
                    <a:gd name="T92" fmla="*/ 654 w 897"/>
                    <a:gd name="T93" fmla="*/ 329 h 404"/>
                    <a:gd name="T94" fmla="*/ 743 w 897"/>
                    <a:gd name="T95" fmla="*/ 341 h 404"/>
                    <a:gd name="T96" fmla="*/ 801 w 897"/>
                    <a:gd name="T97" fmla="*/ 357 h 404"/>
                    <a:gd name="T98" fmla="*/ 801 w 897"/>
                    <a:gd name="T99" fmla="*/ 336 h 404"/>
                    <a:gd name="T100" fmla="*/ 784 w 897"/>
                    <a:gd name="T101" fmla="*/ 292 h 404"/>
                    <a:gd name="T102" fmla="*/ 804 w 897"/>
                    <a:gd name="T103" fmla="*/ 273 h 404"/>
                    <a:gd name="T104" fmla="*/ 816 w 897"/>
                    <a:gd name="T105" fmla="*/ 230 h 404"/>
                    <a:gd name="T106" fmla="*/ 872 w 897"/>
                    <a:gd name="T107" fmla="*/ 224 h 404"/>
                    <a:gd name="T108" fmla="*/ 880 w 897"/>
                    <a:gd name="T109" fmla="*/ 177 h 404"/>
                    <a:gd name="T110" fmla="*/ 874 w 897"/>
                    <a:gd name="T111" fmla="*/ 156 h 404"/>
                    <a:gd name="T112" fmla="*/ 715 w 897"/>
                    <a:gd name="T113" fmla="*/ 246 h 404"/>
                    <a:gd name="T114" fmla="*/ 669 w 897"/>
                    <a:gd name="T115" fmla="*/ 240 h 404"/>
                    <a:gd name="T116" fmla="*/ 634 w 897"/>
                    <a:gd name="T117" fmla="*/ 266 h 404"/>
                    <a:gd name="T118" fmla="*/ 619 w 897"/>
                    <a:gd name="T119" fmla="*/ 264 h 404"/>
                    <a:gd name="T120" fmla="*/ 655 w 897"/>
                    <a:gd name="T121" fmla="*/ 231 h 404"/>
                    <a:gd name="T122" fmla="*/ 705 w 897"/>
                    <a:gd name="T123" fmla="*/ 236 h 404"/>
                    <a:gd name="T124" fmla="*/ 739 w 897"/>
                    <a:gd name="T125" fmla="*/ 24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7" h="404">
                      <a:moveTo>
                        <a:pt x="874" y="156"/>
                      </a:moveTo>
                      <a:cubicBezTo>
                        <a:pt x="871" y="151"/>
                        <a:pt x="868" y="152"/>
                        <a:pt x="864" y="156"/>
                      </a:cubicBezTo>
                      <a:cubicBezTo>
                        <a:pt x="860" y="160"/>
                        <a:pt x="857" y="158"/>
                        <a:pt x="849" y="158"/>
                      </a:cubicBezTo>
                      <a:cubicBezTo>
                        <a:pt x="841" y="157"/>
                        <a:pt x="835" y="153"/>
                        <a:pt x="831" y="146"/>
                      </a:cubicBezTo>
                      <a:cubicBezTo>
                        <a:pt x="828" y="139"/>
                        <a:pt x="826" y="140"/>
                        <a:pt x="812" y="134"/>
                      </a:cubicBezTo>
                      <a:cubicBezTo>
                        <a:pt x="798" y="128"/>
                        <a:pt x="799" y="125"/>
                        <a:pt x="790" y="119"/>
                      </a:cubicBezTo>
                      <a:cubicBezTo>
                        <a:pt x="781" y="113"/>
                        <a:pt x="778" y="120"/>
                        <a:pt x="765" y="126"/>
                      </a:cubicBezTo>
                      <a:cubicBezTo>
                        <a:pt x="751" y="131"/>
                        <a:pt x="756" y="126"/>
                        <a:pt x="749" y="126"/>
                      </a:cubicBezTo>
                      <a:cubicBezTo>
                        <a:pt x="741" y="125"/>
                        <a:pt x="738" y="114"/>
                        <a:pt x="728" y="110"/>
                      </a:cubicBezTo>
                      <a:cubicBezTo>
                        <a:pt x="717" y="106"/>
                        <a:pt x="722" y="115"/>
                        <a:pt x="722" y="120"/>
                      </a:cubicBezTo>
                      <a:cubicBezTo>
                        <a:pt x="722" y="125"/>
                        <a:pt x="710" y="124"/>
                        <a:pt x="706" y="120"/>
                      </a:cubicBezTo>
                      <a:cubicBezTo>
                        <a:pt x="659" y="62"/>
                        <a:pt x="612" y="43"/>
                        <a:pt x="602" y="37"/>
                      </a:cubicBezTo>
                      <a:cubicBezTo>
                        <a:pt x="592" y="31"/>
                        <a:pt x="607" y="33"/>
                        <a:pt x="608" y="29"/>
                      </a:cubicBezTo>
                      <a:cubicBezTo>
                        <a:pt x="609" y="25"/>
                        <a:pt x="601" y="29"/>
                        <a:pt x="590" y="33"/>
                      </a:cubicBezTo>
                      <a:cubicBezTo>
                        <a:pt x="580" y="37"/>
                        <a:pt x="579" y="40"/>
                        <a:pt x="569" y="45"/>
                      </a:cubicBezTo>
                      <a:cubicBezTo>
                        <a:pt x="559" y="50"/>
                        <a:pt x="560" y="50"/>
                        <a:pt x="554" y="49"/>
                      </a:cubicBezTo>
                      <a:cubicBezTo>
                        <a:pt x="549" y="48"/>
                        <a:pt x="549" y="55"/>
                        <a:pt x="541" y="52"/>
                      </a:cubicBezTo>
                      <a:cubicBezTo>
                        <a:pt x="533" y="49"/>
                        <a:pt x="538" y="45"/>
                        <a:pt x="542" y="39"/>
                      </a:cubicBezTo>
                      <a:cubicBezTo>
                        <a:pt x="545" y="34"/>
                        <a:pt x="538" y="38"/>
                        <a:pt x="532" y="36"/>
                      </a:cubicBezTo>
                      <a:cubicBezTo>
                        <a:pt x="527" y="34"/>
                        <a:pt x="523" y="37"/>
                        <a:pt x="514" y="35"/>
                      </a:cubicBezTo>
                      <a:cubicBezTo>
                        <a:pt x="505" y="33"/>
                        <a:pt x="502" y="33"/>
                        <a:pt x="496" y="34"/>
                      </a:cubicBezTo>
                      <a:cubicBezTo>
                        <a:pt x="491" y="35"/>
                        <a:pt x="485" y="34"/>
                        <a:pt x="485" y="28"/>
                      </a:cubicBezTo>
                      <a:cubicBezTo>
                        <a:pt x="484" y="22"/>
                        <a:pt x="479" y="13"/>
                        <a:pt x="474" y="7"/>
                      </a:cubicBezTo>
                      <a:cubicBezTo>
                        <a:pt x="469" y="2"/>
                        <a:pt x="465" y="4"/>
                        <a:pt x="463" y="5"/>
                      </a:cubicBezTo>
                      <a:cubicBezTo>
                        <a:pt x="461" y="6"/>
                        <a:pt x="455" y="5"/>
                        <a:pt x="449" y="2"/>
                      </a:cubicBezTo>
                      <a:cubicBezTo>
                        <a:pt x="444" y="0"/>
                        <a:pt x="447" y="1"/>
                        <a:pt x="436" y="1"/>
                      </a:cubicBezTo>
                      <a:cubicBezTo>
                        <a:pt x="426" y="0"/>
                        <a:pt x="428" y="2"/>
                        <a:pt x="422" y="5"/>
                      </a:cubicBezTo>
                      <a:cubicBezTo>
                        <a:pt x="416" y="8"/>
                        <a:pt x="415" y="13"/>
                        <a:pt x="406" y="15"/>
                      </a:cubicBezTo>
                      <a:cubicBezTo>
                        <a:pt x="396" y="17"/>
                        <a:pt x="384" y="19"/>
                        <a:pt x="376" y="20"/>
                      </a:cubicBezTo>
                      <a:cubicBezTo>
                        <a:pt x="368" y="22"/>
                        <a:pt x="366" y="26"/>
                        <a:pt x="357" y="26"/>
                      </a:cubicBezTo>
                      <a:cubicBezTo>
                        <a:pt x="348" y="27"/>
                        <a:pt x="348" y="28"/>
                        <a:pt x="336" y="33"/>
                      </a:cubicBezTo>
                      <a:cubicBezTo>
                        <a:pt x="325" y="37"/>
                        <a:pt x="330" y="34"/>
                        <a:pt x="322" y="36"/>
                      </a:cubicBezTo>
                      <a:cubicBezTo>
                        <a:pt x="314" y="38"/>
                        <a:pt x="312" y="41"/>
                        <a:pt x="303" y="40"/>
                      </a:cubicBezTo>
                      <a:cubicBezTo>
                        <a:pt x="294" y="38"/>
                        <a:pt x="290" y="37"/>
                        <a:pt x="284" y="37"/>
                      </a:cubicBezTo>
                      <a:cubicBezTo>
                        <a:pt x="278" y="38"/>
                        <a:pt x="281" y="46"/>
                        <a:pt x="285" y="48"/>
                      </a:cubicBezTo>
                      <a:cubicBezTo>
                        <a:pt x="289" y="51"/>
                        <a:pt x="287" y="50"/>
                        <a:pt x="287" y="55"/>
                      </a:cubicBezTo>
                      <a:cubicBezTo>
                        <a:pt x="287" y="61"/>
                        <a:pt x="290" y="57"/>
                        <a:pt x="296" y="58"/>
                      </a:cubicBezTo>
                      <a:cubicBezTo>
                        <a:pt x="303" y="59"/>
                        <a:pt x="305" y="60"/>
                        <a:pt x="305" y="63"/>
                      </a:cubicBezTo>
                      <a:cubicBezTo>
                        <a:pt x="306" y="66"/>
                        <a:pt x="302" y="66"/>
                        <a:pt x="294" y="64"/>
                      </a:cubicBezTo>
                      <a:cubicBezTo>
                        <a:pt x="287" y="62"/>
                        <a:pt x="289" y="64"/>
                        <a:pt x="282" y="68"/>
                      </a:cubicBezTo>
                      <a:cubicBezTo>
                        <a:pt x="275" y="72"/>
                        <a:pt x="282" y="71"/>
                        <a:pt x="289" y="79"/>
                      </a:cubicBezTo>
                      <a:cubicBezTo>
                        <a:pt x="295" y="86"/>
                        <a:pt x="290" y="82"/>
                        <a:pt x="288" y="84"/>
                      </a:cubicBezTo>
                      <a:cubicBezTo>
                        <a:pt x="287" y="86"/>
                        <a:pt x="281" y="89"/>
                        <a:pt x="275" y="90"/>
                      </a:cubicBezTo>
                      <a:cubicBezTo>
                        <a:pt x="270" y="92"/>
                        <a:pt x="273" y="93"/>
                        <a:pt x="277" y="95"/>
                      </a:cubicBezTo>
                      <a:cubicBezTo>
                        <a:pt x="282" y="98"/>
                        <a:pt x="281" y="98"/>
                        <a:pt x="292" y="102"/>
                      </a:cubicBezTo>
                      <a:cubicBezTo>
                        <a:pt x="304" y="105"/>
                        <a:pt x="299" y="105"/>
                        <a:pt x="307" y="108"/>
                      </a:cubicBezTo>
                      <a:cubicBezTo>
                        <a:pt x="314" y="110"/>
                        <a:pt x="312" y="110"/>
                        <a:pt x="313" y="114"/>
                      </a:cubicBezTo>
                      <a:cubicBezTo>
                        <a:pt x="313" y="119"/>
                        <a:pt x="310" y="124"/>
                        <a:pt x="303" y="128"/>
                      </a:cubicBezTo>
                      <a:cubicBezTo>
                        <a:pt x="296" y="132"/>
                        <a:pt x="292" y="128"/>
                        <a:pt x="289" y="125"/>
                      </a:cubicBezTo>
                      <a:cubicBezTo>
                        <a:pt x="285" y="123"/>
                        <a:pt x="281" y="126"/>
                        <a:pt x="281" y="128"/>
                      </a:cubicBezTo>
                      <a:cubicBezTo>
                        <a:pt x="280" y="131"/>
                        <a:pt x="272" y="129"/>
                        <a:pt x="266" y="127"/>
                      </a:cubicBezTo>
                      <a:cubicBezTo>
                        <a:pt x="260" y="126"/>
                        <a:pt x="257" y="127"/>
                        <a:pt x="251" y="120"/>
                      </a:cubicBezTo>
                      <a:cubicBezTo>
                        <a:pt x="245" y="113"/>
                        <a:pt x="242" y="116"/>
                        <a:pt x="237" y="116"/>
                      </a:cubicBezTo>
                      <a:cubicBezTo>
                        <a:pt x="231" y="117"/>
                        <a:pt x="232" y="123"/>
                        <a:pt x="227" y="122"/>
                      </a:cubicBezTo>
                      <a:cubicBezTo>
                        <a:pt x="221" y="120"/>
                        <a:pt x="216" y="116"/>
                        <a:pt x="209" y="117"/>
                      </a:cubicBezTo>
                      <a:cubicBezTo>
                        <a:pt x="202" y="117"/>
                        <a:pt x="202" y="120"/>
                        <a:pt x="195" y="127"/>
                      </a:cubicBezTo>
                      <a:cubicBezTo>
                        <a:pt x="188" y="133"/>
                        <a:pt x="185" y="127"/>
                        <a:pt x="178" y="123"/>
                      </a:cubicBezTo>
                      <a:cubicBezTo>
                        <a:pt x="171" y="118"/>
                        <a:pt x="168" y="118"/>
                        <a:pt x="168" y="123"/>
                      </a:cubicBezTo>
                      <a:cubicBezTo>
                        <a:pt x="167" y="128"/>
                        <a:pt x="167" y="129"/>
                        <a:pt x="165" y="131"/>
                      </a:cubicBezTo>
                      <a:cubicBezTo>
                        <a:pt x="162" y="134"/>
                        <a:pt x="160" y="123"/>
                        <a:pt x="149" y="115"/>
                      </a:cubicBezTo>
                      <a:cubicBezTo>
                        <a:pt x="138" y="106"/>
                        <a:pt x="136" y="106"/>
                        <a:pt x="128" y="105"/>
                      </a:cubicBezTo>
                      <a:cubicBezTo>
                        <a:pt x="120" y="104"/>
                        <a:pt x="112" y="105"/>
                        <a:pt x="110" y="100"/>
                      </a:cubicBezTo>
                      <a:cubicBezTo>
                        <a:pt x="108" y="95"/>
                        <a:pt x="102" y="105"/>
                        <a:pt x="93" y="105"/>
                      </a:cubicBezTo>
                      <a:cubicBezTo>
                        <a:pt x="85" y="106"/>
                        <a:pt x="87" y="102"/>
                        <a:pt x="81" y="96"/>
                      </a:cubicBezTo>
                      <a:cubicBezTo>
                        <a:pt x="75" y="91"/>
                        <a:pt x="73" y="110"/>
                        <a:pt x="66" y="114"/>
                      </a:cubicBezTo>
                      <a:cubicBezTo>
                        <a:pt x="58" y="119"/>
                        <a:pt x="53" y="115"/>
                        <a:pt x="51" y="120"/>
                      </a:cubicBezTo>
                      <a:cubicBezTo>
                        <a:pt x="50" y="126"/>
                        <a:pt x="49" y="126"/>
                        <a:pt x="40" y="128"/>
                      </a:cubicBezTo>
                      <a:cubicBezTo>
                        <a:pt x="32" y="130"/>
                        <a:pt x="45" y="139"/>
                        <a:pt x="46" y="146"/>
                      </a:cubicBezTo>
                      <a:cubicBezTo>
                        <a:pt x="46" y="153"/>
                        <a:pt x="34" y="149"/>
                        <a:pt x="30" y="144"/>
                      </a:cubicBezTo>
                      <a:cubicBezTo>
                        <a:pt x="25" y="139"/>
                        <a:pt x="21" y="134"/>
                        <a:pt x="13" y="134"/>
                      </a:cubicBezTo>
                      <a:cubicBezTo>
                        <a:pt x="5" y="134"/>
                        <a:pt x="10" y="147"/>
                        <a:pt x="6" y="152"/>
                      </a:cubicBezTo>
                      <a:cubicBezTo>
                        <a:pt x="2" y="156"/>
                        <a:pt x="2" y="160"/>
                        <a:pt x="7" y="165"/>
                      </a:cubicBezTo>
                      <a:cubicBezTo>
                        <a:pt x="11" y="170"/>
                        <a:pt x="8" y="174"/>
                        <a:pt x="4" y="181"/>
                      </a:cubicBezTo>
                      <a:cubicBezTo>
                        <a:pt x="0" y="189"/>
                        <a:pt x="5" y="188"/>
                        <a:pt x="12" y="191"/>
                      </a:cubicBezTo>
                      <a:cubicBezTo>
                        <a:pt x="19" y="194"/>
                        <a:pt x="18" y="195"/>
                        <a:pt x="18" y="200"/>
                      </a:cubicBezTo>
                      <a:cubicBezTo>
                        <a:pt x="17" y="205"/>
                        <a:pt x="26" y="206"/>
                        <a:pt x="34" y="205"/>
                      </a:cubicBezTo>
                      <a:cubicBezTo>
                        <a:pt x="42" y="204"/>
                        <a:pt x="43" y="207"/>
                        <a:pt x="49" y="210"/>
                      </a:cubicBezTo>
                      <a:cubicBezTo>
                        <a:pt x="54" y="213"/>
                        <a:pt x="63" y="226"/>
                        <a:pt x="66" y="230"/>
                      </a:cubicBezTo>
                      <a:cubicBezTo>
                        <a:pt x="68" y="234"/>
                        <a:pt x="62" y="233"/>
                        <a:pt x="56" y="235"/>
                      </a:cubicBezTo>
                      <a:cubicBezTo>
                        <a:pt x="50" y="237"/>
                        <a:pt x="61" y="239"/>
                        <a:pt x="68" y="243"/>
                      </a:cubicBezTo>
                      <a:cubicBezTo>
                        <a:pt x="70" y="244"/>
                        <a:pt x="72" y="245"/>
                        <a:pt x="72" y="245"/>
                      </a:cubicBezTo>
                      <a:cubicBezTo>
                        <a:pt x="72" y="244"/>
                        <a:pt x="73" y="243"/>
                        <a:pt x="73" y="242"/>
                      </a:cubicBezTo>
                      <a:cubicBezTo>
                        <a:pt x="78" y="234"/>
                        <a:pt x="85" y="239"/>
                        <a:pt x="92" y="235"/>
                      </a:cubicBezTo>
                      <a:cubicBezTo>
                        <a:pt x="99" y="231"/>
                        <a:pt x="103" y="229"/>
                        <a:pt x="110" y="229"/>
                      </a:cubicBezTo>
                      <a:cubicBezTo>
                        <a:pt x="117" y="229"/>
                        <a:pt x="130" y="230"/>
                        <a:pt x="138" y="229"/>
                      </a:cubicBezTo>
                      <a:cubicBezTo>
                        <a:pt x="145" y="229"/>
                        <a:pt x="150" y="228"/>
                        <a:pt x="160" y="232"/>
                      </a:cubicBezTo>
                      <a:cubicBezTo>
                        <a:pt x="169" y="235"/>
                        <a:pt x="160" y="250"/>
                        <a:pt x="160" y="260"/>
                      </a:cubicBezTo>
                      <a:cubicBezTo>
                        <a:pt x="160" y="270"/>
                        <a:pt x="169" y="273"/>
                        <a:pt x="171" y="275"/>
                      </a:cubicBezTo>
                      <a:cubicBezTo>
                        <a:pt x="173" y="278"/>
                        <a:pt x="149" y="273"/>
                        <a:pt x="144" y="273"/>
                      </a:cubicBezTo>
                      <a:cubicBezTo>
                        <a:pt x="138" y="272"/>
                        <a:pt x="132" y="273"/>
                        <a:pt x="127" y="275"/>
                      </a:cubicBezTo>
                      <a:cubicBezTo>
                        <a:pt x="121" y="278"/>
                        <a:pt x="124" y="286"/>
                        <a:pt x="132" y="293"/>
                      </a:cubicBezTo>
                      <a:cubicBezTo>
                        <a:pt x="140" y="300"/>
                        <a:pt x="118" y="293"/>
                        <a:pt x="107" y="294"/>
                      </a:cubicBezTo>
                      <a:cubicBezTo>
                        <a:pt x="95" y="296"/>
                        <a:pt x="115" y="302"/>
                        <a:pt x="122" y="308"/>
                      </a:cubicBezTo>
                      <a:cubicBezTo>
                        <a:pt x="128" y="314"/>
                        <a:pt x="127" y="320"/>
                        <a:pt x="134" y="328"/>
                      </a:cubicBezTo>
                      <a:cubicBezTo>
                        <a:pt x="141" y="336"/>
                        <a:pt x="144" y="334"/>
                        <a:pt x="151" y="339"/>
                      </a:cubicBezTo>
                      <a:cubicBezTo>
                        <a:pt x="157" y="344"/>
                        <a:pt x="157" y="339"/>
                        <a:pt x="167" y="342"/>
                      </a:cubicBezTo>
                      <a:cubicBezTo>
                        <a:pt x="178" y="346"/>
                        <a:pt x="173" y="350"/>
                        <a:pt x="171" y="355"/>
                      </a:cubicBezTo>
                      <a:cubicBezTo>
                        <a:pt x="171" y="357"/>
                        <a:pt x="171" y="362"/>
                        <a:pt x="173" y="368"/>
                      </a:cubicBezTo>
                      <a:cubicBezTo>
                        <a:pt x="176" y="366"/>
                        <a:pt x="179" y="364"/>
                        <a:pt x="184" y="361"/>
                      </a:cubicBezTo>
                      <a:cubicBezTo>
                        <a:pt x="189" y="358"/>
                        <a:pt x="188" y="358"/>
                        <a:pt x="195" y="358"/>
                      </a:cubicBezTo>
                      <a:cubicBezTo>
                        <a:pt x="202" y="358"/>
                        <a:pt x="198" y="355"/>
                        <a:pt x="206" y="357"/>
                      </a:cubicBezTo>
                      <a:cubicBezTo>
                        <a:pt x="214" y="360"/>
                        <a:pt x="221" y="360"/>
                        <a:pt x="224" y="364"/>
                      </a:cubicBezTo>
                      <a:cubicBezTo>
                        <a:pt x="227" y="368"/>
                        <a:pt x="228" y="366"/>
                        <a:pt x="235" y="375"/>
                      </a:cubicBezTo>
                      <a:cubicBezTo>
                        <a:pt x="241" y="384"/>
                        <a:pt x="243" y="385"/>
                        <a:pt x="246" y="385"/>
                      </a:cubicBezTo>
                      <a:cubicBezTo>
                        <a:pt x="248" y="385"/>
                        <a:pt x="253" y="384"/>
                        <a:pt x="255" y="384"/>
                      </a:cubicBezTo>
                      <a:cubicBezTo>
                        <a:pt x="254" y="377"/>
                        <a:pt x="236" y="297"/>
                        <a:pt x="232" y="287"/>
                      </a:cubicBezTo>
                      <a:cubicBezTo>
                        <a:pt x="228" y="276"/>
                        <a:pt x="268" y="269"/>
                        <a:pt x="278" y="267"/>
                      </a:cubicBezTo>
                      <a:cubicBezTo>
                        <a:pt x="280" y="267"/>
                        <a:pt x="282" y="267"/>
                        <a:pt x="285" y="268"/>
                      </a:cubicBezTo>
                      <a:cubicBezTo>
                        <a:pt x="287" y="264"/>
                        <a:pt x="289" y="260"/>
                        <a:pt x="291" y="257"/>
                      </a:cubicBezTo>
                      <a:cubicBezTo>
                        <a:pt x="294" y="252"/>
                        <a:pt x="299" y="258"/>
                        <a:pt x="307" y="258"/>
                      </a:cubicBezTo>
                      <a:cubicBezTo>
                        <a:pt x="315" y="258"/>
                        <a:pt x="307" y="255"/>
                        <a:pt x="304" y="246"/>
                      </a:cubicBezTo>
                      <a:cubicBezTo>
                        <a:pt x="300" y="237"/>
                        <a:pt x="311" y="249"/>
                        <a:pt x="313" y="252"/>
                      </a:cubicBezTo>
                      <a:cubicBezTo>
                        <a:pt x="316" y="254"/>
                        <a:pt x="319" y="252"/>
                        <a:pt x="322" y="254"/>
                      </a:cubicBezTo>
                      <a:cubicBezTo>
                        <a:pt x="324" y="257"/>
                        <a:pt x="322" y="260"/>
                        <a:pt x="317" y="264"/>
                      </a:cubicBezTo>
                      <a:cubicBezTo>
                        <a:pt x="312" y="267"/>
                        <a:pt x="328" y="263"/>
                        <a:pt x="330" y="267"/>
                      </a:cubicBezTo>
                      <a:cubicBezTo>
                        <a:pt x="332" y="272"/>
                        <a:pt x="333" y="278"/>
                        <a:pt x="340" y="285"/>
                      </a:cubicBezTo>
                      <a:cubicBezTo>
                        <a:pt x="344" y="289"/>
                        <a:pt x="344" y="291"/>
                        <a:pt x="342" y="293"/>
                      </a:cubicBezTo>
                      <a:cubicBezTo>
                        <a:pt x="344" y="293"/>
                        <a:pt x="344" y="294"/>
                        <a:pt x="344" y="294"/>
                      </a:cubicBezTo>
                      <a:cubicBezTo>
                        <a:pt x="344" y="294"/>
                        <a:pt x="349" y="296"/>
                        <a:pt x="357" y="304"/>
                      </a:cubicBezTo>
                      <a:cubicBezTo>
                        <a:pt x="365" y="312"/>
                        <a:pt x="369" y="315"/>
                        <a:pt x="377" y="322"/>
                      </a:cubicBezTo>
                      <a:cubicBezTo>
                        <a:pt x="385" y="328"/>
                        <a:pt x="390" y="323"/>
                        <a:pt x="394" y="321"/>
                      </a:cubicBezTo>
                      <a:cubicBezTo>
                        <a:pt x="398" y="318"/>
                        <a:pt x="408" y="322"/>
                        <a:pt x="422" y="322"/>
                      </a:cubicBezTo>
                      <a:cubicBezTo>
                        <a:pt x="435" y="322"/>
                        <a:pt x="432" y="323"/>
                        <a:pt x="437" y="319"/>
                      </a:cubicBezTo>
                      <a:cubicBezTo>
                        <a:pt x="442" y="316"/>
                        <a:pt x="442" y="317"/>
                        <a:pt x="453" y="326"/>
                      </a:cubicBezTo>
                      <a:cubicBezTo>
                        <a:pt x="463" y="335"/>
                        <a:pt x="462" y="336"/>
                        <a:pt x="469" y="336"/>
                      </a:cubicBezTo>
                      <a:cubicBezTo>
                        <a:pt x="476" y="336"/>
                        <a:pt x="473" y="342"/>
                        <a:pt x="476" y="352"/>
                      </a:cubicBezTo>
                      <a:cubicBezTo>
                        <a:pt x="480" y="362"/>
                        <a:pt x="478" y="362"/>
                        <a:pt x="484" y="364"/>
                      </a:cubicBezTo>
                      <a:cubicBezTo>
                        <a:pt x="490" y="366"/>
                        <a:pt x="491" y="371"/>
                        <a:pt x="495" y="382"/>
                      </a:cubicBezTo>
                      <a:cubicBezTo>
                        <a:pt x="499" y="393"/>
                        <a:pt x="503" y="388"/>
                        <a:pt x="510" y="389"/>
                      </a:cubicBezTo>
                      <a:cubicBezTo>
                        <a:pt x="517" y="391"/>
                        <a:pt x="522" y="387"/>
                        <a:pt x="527" y="387"/>
                      </a:cubicBezTo>
                      <a:cubicBezTo>
                        <a:pt x="531" y="387"/>
                        <a:pt x="533" y="389"/>
                        <a:pt x="534" y="396"/>
                      </a:cubicBezTo>
                      <a:cubicBezTo>
                        <a:pt x="534" y="403"/>
                        <a:pt x="540" y="403"/>
                        <a:pt x="547" y="403"/>
                      </a:cubicBezTo>
                      <a:cubicBezTo>
                        <a:pt x="554" y="404"/>
                        <a:pt x="547" y="402"/>
                        <a:pt x="546" y="398"/>
                      </a:cubicBezTo>
                      <a:cubicBezTo>
                        <a:pt x="545" y="393"/>
                        <a:pt x="552" y="391"/>
                        <a:pt x="553" y="383"/>
                      </a:cubicBezTo>
                      <a:cubicBezTo>
                        <a:pt x="553" y="375"/>
                        <a:pt x="564" y="375"/>
                        <a:pt x="569" y="370"/>
                      </a:cubicBezTo>
                      <a:cubicBezTo>
                        <a:pt x="574" y="366"/>
                        <a:pt x="583" y="361"/>
                        <a:pt x="591" y="359"/>
                      </a:cubicBezTo>
                      <a:cubicBezTo>
                        <a:pt x="591" y="358"/>
                        <a:pt x="592" y="355"/>
                        <a:pt x="592" y="348"/>
                      </a:cubicBezTo>
                      <a:cubicBezTo>
                        <a:pt x="592" y="337"/>
                        <a:pt x="621" y="345"/>
                        <a:pt x="627" y="345"/>
                      </a:cubicBezTo>
                      <a:cubicBezTo>
                        <a:pt x="634" y="345"/>
                        <a:pt x="636" y="351"/>
                        <a:pt x="644" y="350"/>
                      </a:cubicBezTo>
                      <a:cubicBezTo>
                        <a:pt x="652" y="349"/>
                        <a:pt x="644" y="345"/>
                        <a:pt x="643" y="337"/>
                      </a:cubicBezTo>
                      <a:cubicBezTo>
                        <a:pt x="642" y="328"/>
                        <a:pt x="649" y="332"/>
                        <a:pt x="654" y="329"/>
                      </a:cubicBezTo>
                      <a:cubicBezTo>
                        <a:pt x="658" y="327"/>
                        <a:pt x="668" y="333"/>
                        <a:pt x="678" y="340"/>
                      </a:cubicBezTo>
                      <a:cubicBezTo>
                        <a:pt x="689" y="347"/>
                        <a:pt x="688" y="345"/>
                        <a:pt x="696" y="341"/>
                      </a:cubicBezTo>
                      <a:cubicBezTo>
                        <a:pt x="704" y="338"/>
                        <a:pt x="717" y="342"/>
                        <a:pt x="743" y="341"/>
                      </a:cubicBezTo>
                      <a:cubicBezTo>
                        <a:pt x="768" y="341"/>
                        <a:pt x="762" y="342"/>
                        <a:pt x="772" y="346"/>
                      </a:cubicBezTo>
                      <a:cubicBezTo>
                        <a:pt x="781" y="350"/>
                        <a:pt x="777" y="350"/>
                        <a:pt x="793" y="354"/>
                      </a:cubicBezTo>
                      <a:cubicBezTo>
                        <a:pt x="797" y="356"/>
                        <a:pt x="799" y="356"/>
                        <a:pt x="801" y="357"/>
                      </a:cubicBezTo>
                      <a:cubicBezTo>
                        <a:pt x="800" y="356"/>
                        <a:pt x="800" y="355"/>
                        <a:pt x="799" y="354"/>
                      </a:cubicBezTo>
                      <a:cubicBezTo>
                        <a:pt x="792" y="348"/>
                        <a:pt x="799" y="342"/>
                        <a:pt x="799" y="342"/>
                      </a:cubicBezTo>
                      <a:cubicBezTo>
                        <a:pt x="799" y="342"/>
                        <a:pt x="798" y="337"/>
                        <a:pt x="801" y="336"/>
                      </a:cubicBezTo>
                      <a:cubicBezTo>
                        <a:pt x="805" y="334"/>
                        <a:pt x="804" y="330"/>
                        <a:pt x="801" y="325"/>
                      </a:cubicBezTo>
                      <a:cubicBezTo>
                        <a:pt x="798" y="319"/>
                        <a:pt x="806" y="323"/>
                        <a:pt x="794" y="311"/>
                      </a:cubicBezTo>
                      <a:cubicBezTo>
                        <a:pt x="782" y="299"/>
                        <a:pt x="785" y="299"/>
                        <a:pt x="784" y="292"/>
                      </a:cubicBezTo>
                      <a:cubicBezTo>
                        <a:pt x="784" y="285"/>
                        <a:pt x="775" y="289"/>
                        <a:pt x="771" y="283"/>
                      </a:cubicBezTo>
                      <a:cubicBezTo>
                        <a:pt x="767" y="277"/>
                        <a:pt x="788" y="279"/>
                        <a:pt x="792" y="277"/>
                      </a:cubicBezTo>
                      <a:cubicBezTo>
                        <a:pt x="797" y="275"/>
                        <a:pt x="802" y="273"/>
                        <a:pt x="804" y="273"/>
                      </a:cubicBezTo>
                      <a:cubicBezTo>
                        <a:pt x="807" y="274"/>
                        <a:pt x="817" y="279"/>
                        <a:pt x="827" y="279"/>
                      </a:cubicBezTo>
                      <a:cubicBezTo>
                        <a:pt x="836" y="279"/>
                        <a:pt x="819" y="268"/>
                        <a:pt x="819" y="268"/>
                      </a:cubicBezTo>
                      <a:cubicBezTo>
                        <a:pt x="819" y="268"/>
                        <a:pt x="816" y="237"/>
                        <a:pt x="816" y="230"/>
                      </a:cubicBezTo>
                      <a:cubicBezTo>
                        <a:pt x="816" y="223"/>
                        <a:pt x="824" y="223"/>
                        <a:pt x="832" y="225"/>
                      </a:cubicBezTo>
                      <a:cubicBezTo>
                        <a:pt x="840" y="228"/>
                        <a:pt x="840" y="227"/>
                        <a:pt x="850" y="228"/>
                      </a:cubicBezTo>
                      <a:cubicBezTo>
                        <a:pt x="860" y="229"/>
                        <a:pt x="864" y="230"/>
                        <a:pt x="872" y="224"/>
                      </a:cubicBezTo>
                      <a:cubicBezTo>
                        <a:pt x="881" y="218"/>
                        <a:pt x="867" y="211"/>
                        <a:pt x="863" y="200"/>
                      </a:cubicBezTo>
                      <a:cubicBezTo>
                        <a:pt x="859" y="188"/>
                        <a:pt x="872" y="189"/>
                        <a:pt x="880" y="188"/>
                      </a:cubicBezTo>
                      <a:cubicBezTo>
                        <a:pt x="887" y="187"/>
                        <a:pt x="882" y="182"/>
                        <a:pt x="880" y="177"/>
                      </a:cubicBezTo>
                      <a:cubicBezTo>
                        <a:pt x="878" y="173"/>
                        <a:pt x="884" y="171"/>
                        <a:pt x="889" y="169"/>
                      </a:cubicBezTo>
                      <a:cubicBezTo>
                        <a:pt x="890" y="168"/>
                        <a:pt x="890" y="168"/>
                        <a:pt x="891" y="168"/>
                      </a:cubicBezTo>
                      <a:cubicBezTo>
                        <a:pt x="897" y="166"/>
                        <a:pt x="877" y="161"/>
                        <a:pt x="874" y="156"/>
                      </a:cubicBezTo>
                      <a:close/>
                      <a:moveTo>
                        <a:pt x="739" y="240"/>
                      </a:moveTo>
                      <a:cubicBezTo>
                        <a:pt x="738" y="242"/>
                        <a:pt x="732" y="245"/>
                        <a:pt x="728" y="246"/>
                      </a:cubicBezTo>
                      <a:cubicBezTo>
                        <a:pt x="724" y="247"/>
                        <a:pt x="720" y="247"/>
                        <a:pt x="715" y="246"/>
                      </a:cubicBezTo>
                      <a:cubicBezTo>
                        <a:pt x="709" y="246"/>
                        <a:pt x="710" y="245"/>
                        <a:pt x="695" y="243"/>
                      </a:cubicBezTo>
                      <a:cubicBezTo>
                        <a:pt x="679" y="241"/>
                        <a:pt x="687" y="243"/>
                        <a:pt x="677" y="243"/>
                      </a:cubicBezTo>
                      <a:cubicBezTo>
                        <a:pt x="667" y="243"/>
                        <a:pt x="671" y="240"/>
                        <a:pt x="669" y="240"/>
                      </a:cubicBezTo>
                      <a:cubicBezTo>
                        <a:pt x="667" y="240"/>
                        <a:pt x="648" y="242"/>
                        <a:pt x="648" y="244"/>
                      </a:cubicBezTo>
                      <a:cubicBezTo>
                        <a:pt x="647" y="246"/>
                        <a:pt x="646" y="251"/>
                        <a:pt x="639" y="252"/>
                      </a:cubicBezTo>
                      <a:cubicBezTo>
                        <a:pt x="632" y="253"/>
                        <a:pt x="634" y="260"/>
                        <a:pt x="634" y="266"/>
                      </a:cubicBezTo>
                      <a:cubicBezTo>
                        <a:pt x="634" y="273"/>
                        <a:pt x="638" y="275"/>
                        <a:pt x="639" y="280"/>
                      </a:cubicBezTo>
                      <a:cubicBezTo>
                        <a:pt x="640" y="286"/>
                        <a:pt x="636" y="281"/>
                        <a:pt x="630" y="276"/>
                      </a:cubicBezTo>
                      <a:cubicBezTo>
                        <a:pt x="624" y="272"/>
                        <a:pt x="621" y="269"/>
                        <a:pt x="619" y="264"/>
                      </a:cubicBezTo>
                      <a:cubicBezTo>
                        <a:pt x="617" y="259"/>
                        <a:pt x="618" y="257"/>
                        <a:pt x="619" y="250"/>
                      </a:cubicBezTo>
                      <a:cubicBezTo>
                        <a:pt x="620" y="242"/>
                        <a:pt x="623" y="243"/>
                        <a:pt x="631" y="237"/>
                      </a:cubicBezTo>
                      <a:cubicBezTo>
                        <a:pt x="638" y="231"/>
                        <a:pt x="641" y="231"/>
                        <a:pt x="655" y="231"/>
                      </a:cubicBezTo>
                      <a:cubicBezTo>
                        <a:pt x="658" y="231"/>
                        <a:pt x="663" y="232"/>
                        <a:pt x="666" y="232"/>
                      </a:cubicBezTo>
                      <a:cubicBezTo>
                        <a:pt x="668" y="233"/>
                        <a:pt x="675" y="234"/>
                        <a:pt x="687" y="235"/>
                      </a:cubicBezTo>
                      <a:cubicBezTo>
                        <a:pt x="698" y="235"/>
                        <a:pt x="692" y="234"/>
                        <a:pt x="705" y="236"/>
                      </a:cubicBezTo>
                      <a:cubicBezTo>
                        <a:pt x="717" y="237"/>
                        <a:pt x="713" y="240"/>
                        <a:pt x="721" y="240"/>
                      </a:cubicBezTo>
                      <a:cubicBezTo>
                        <a:pt x="728" y="240"/>
                        <a:pt x="723" y="235"/>
                        <a:pt x="731" y="231"/>
                      </a:cubicBezTo>
                      <a:cubicBezTo>
                        <a:pt x="740" y="227"/>
                        <a:pt x="740" y="237"/>
                        <a:pt x="739" y="240"/>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3" name="Freeform 31">
                  <a:extLst>
                    <a:ext uri="{FF2B5EF4-FFF2-40B4-BE49-F238E27FC236}">
                      <a16:creationId xmlns:a16="http://schemas.microsoft.com/office/drawing/2014/main" id="{53E1B07F-749E-4B07-A3D8-7B797501DB89}"/>
                    </a:ext>
                  </a:extLst>
                </p:cNvPr>
                <p:cNvSpPr>
                  <a:spLocks/>
                </p:cNvSpPr>
                <p:nvPr/>
              </p:nvSpPr>
              <p:spPr bwMode="auto">
                <a:xfrm>
                  <a:off x="5994152" y="2840739"/>
                  <a:ext cx="390040" cy="312532"/>
                </a:xfrm>
                <a:custGeom>
                  <a:avLst/>
                  <a:gdLst>
                    <a:gd name="T0" fmla="*/ 314 w 318"/>
                    <a:gd name="T1" fmla="*/ 31 h 254"/>
                    <a:gd name="T2" fmla="*/ 294 w 318"/>
                    <a:gd name="T3" fmla="*/ 44 h 254"/>
                    <a:gd name="T4" fmla="*/ 261 w 318"/>
                    <a:gd name="T5" fmla="*/ 50 h 254"/>
                    <a:gd name="T6" fmla="*/ 255 w 318"/>
                    <a:gd name="T7" fmla="*/ 77 h 254"/>
                    <a:gd name="T8" fmla="*/ 253 w 318"/>
                    <a:gd name="T9" fmla="*/ 120 h 254"/>
                    <a:gd name="T10" fmla="*/ 234 w 318"/>
                    <a:gd name="T11" fmla="*/ 138 h 254"/>
                    <a:gd name="T12" fmla="*/ 221 w 318"/>
                    <a:gd name="T13" fmla="*/ 162 h 254"/>
                    <a:gd name="T14" fmla="*/ 219 w 318"/>
                    <a:gd name="T15" fmla="*/ 186 h 254"/>
                    <a:gd name="T16" fmla="*/ 201 w 318"/>
                    <a:gd name="T17" fmla="*/ 186 h 254"/>
                    <a:gd name="T18" fmla="*/ 186 w 318"/>
                    <a:gd name="T19" fmla="*/ 196 h 254"/>
                    <a:gd name="T20" fmla="*/ 172 w 318"/>
                    <a:gd name="T21" fmla="*/ 199 h 254"/>
                    <a:gd name="T22" fmla="*/ 157 w 318"/>
                    <a:gd name="T23" fmla="*/ 223 h 254"/>
                    <a:gd name="T24" fmla="*/ 145 w 318"/>
                    <a:gd name="T25" fmla="*/ 243 h 254"/>
                    <a:gd name="T26" fmla="*/ 109 w 318"/>
                    <a:gd name="T27" fmla="*/ 251 h 254"/>
                    <a:gd name="T28" fmla="*/ 49 w 318"/>
                    <a:gd name="T29" fmla="*/ 246 h 254"/>
                    <a:gd name="T30" fmla="*/ 32 w 318"/>
                    <a:gd name="T31" fmla="*/ 235 h 254"/>
                    <a:gd name="T32" fmla="*/ 46 w 318"/>
                    <a:gd name="T33" fmla="*/ 206 h 254"/>
                    <a:gd name="T34" fmla="*/ 19 w 318"/>
                    <a:gd name="T35" fmla="*/ 189 h 254"/>
                    <a:gd name="T36" fmla="*/ 10 w 318"/>
                    <a:gd name="T37" fmla="*/ 156 h 254"/>
                    <a:gd name="T38" fmla="*/ 7 w 318"/>
                    <a:gd name="T39" fmla="*/ 135 h 254"/>
                    <a:gd name="T40" fmla="*/ 6 w 318"/>
                    <a:gd name="T41" fmla="*/ 116 h 254"/>
                    <a:gd name="T42" fmla="*/ 11 w 318"/>
                    <a:gd name="T43" fmla="*/ 95 h 254"/>
                    <a:gd name="T44" fmla="*/ 23 w 318"/>
                    <a:gd name="T45" fmla="*/ 82 h 254"/>
                    <a:gd name="T46" fmla="*/ 47 w 318"/>
                    <a:gd name="T47" fmla="*/ 87 h 254"/>
                    <a:gd name="T48" fmla="*/ 82 w 318"/>
                    <a:gd name="T49" fmla="*/ 62 h 254"/>
                    <a:gd name="T50" fmla="*/ 96 w 318"/>
                    <a:gd name="T51" fmla="*/ 34 h 254"/>
                    <a:gd name="T52" fmla="*/ 120 w 318"/>
                    <a:gd name="T53" fmla="*/ 31 h 254"/>
                    <a:gd name="T54" fmla="*/ 136 w 318"/>
                    <a:gd name="T55" fmla="*/ 30 h 254"/>
                    <a:gd name="T56" fmla="*/ 155 w 318"/>
                    <a:gd name="T57" fmla="*/ 33 h 254"/>
                    <a:gd name="T58" fmla="*/ 177 w 318"/>
                    <a:gd name="T59" fmla="*/ 31 h 254"/>
                    <a:gd name="T60" fmla="*/ 190 w 318"/>
                    <a:gd name="T61" fmla="*/ 27 h 254"/>
                    <a:gd name="T62" fmla="*/ 211 w 318"/>
                    <a:gd name="T63" fmla="*/ 21 h 254"/>
                    <a:gd name="T64" fmla="*/ 225 w 318"/>
                    <a:gd name="T65" fmla="*/ 0 h 254"/>
                    <a:gd name="T66" fmla="*/ 240 w 318"/>
                    <a:gd name="T67" fmla="*/ 14 h 254"/>
                    <a:gd name="T68" fmla="*/ 260 w 318"/>
                    <a:gd name="T69" fmla="*/ 40 h 254"/>
                    <a:gd name="T70" fmla="*/ 289 w 318"/>
                    <a:gd name="T71" fmla="*/ 28 h 254"/>
                    <a:gd name="T72" fmla="*/ 309 w 318"/>
                    <a:gd name="T73" fmla="*/ 2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8" h="254">
                      <a:moveTo>
                        <a:pt x="318" y="31"/>
                      </a:moveTo>
                      <a:cubicBezTo>
                        <a:pt x="316" y="30"/>
                        <a:pt x="314" y="30"/>
                        <a:pt x="314" y="31"/>
                      </a:cubicBezTo>
                      <a:cubicBezTo>
                        <a:pt x="313" y="33"/>
                        <a:pt x="313" y="37"/>
                        <a:pt x="312" y="39"/>
                      </a:cubicBezTo>
                      <a:cubicBezTo>
                        <a:pt x="307" y="41"/>
                        <a:pt x="304" y="43"/>
                        <a:pt x="294" y="44"/>
                      </a:cubicBezTo>
                      <a:cubicBezTo>
                        <a:pt x="284" y="46"/>
                        <a:pt x="282" y="44"/>
                        <a:pt x="275" y="44"/>
                      </a:cubicBezTo>
                      <a:cubicBezTo>
                        <a:pt x="269" y="45"/>
                        <a:pt x="267" y="46"/>
                        <a:pt x="261" y="50"/>
                      </a:cubicBezTo>
                      <a:cubicBezTo>
                        <a:pt x="255" y="54"/>
                        <a:pt x="250" y="55"/>
                        <a:pt x="245" y="60"/>
                      </a:cubicBezTo>
                      <a:cubicBezTo>
                        <a:pt x="240" y="65"/>
                        <a:pt x="244" y="66"/>
                        <a:pt x="255" y="77"/>
                      </a:cubicBezTo>
                      <a:cubicBezTo>
                        <a:pt x="265" y="88"/>
                        <a:pt x="255" y="97"/>
                        <a:pt x="250" y="103"/>
                      </a:cubicBezTo>
                      <a:cubicBezTo>
                        <a:pt x="245" y="108"/>
                        <a:pt x="250" y="113"/>
                        <a:pt x="253" y="120"/>
                      </a:cubicBezTo>
                      <a:cubicBezTo>
                        <a:pt x="256" y="126"/>
                        <a:pt x="240" y="123"/>
                        <a:pt x="228" y="122"/>
                      </a:cubicBezTo>
                      <a:cubicBezTo>
                        <a:pt x="216" y="121"/>
                        <a:pt x="228" y="130"/>
                        <a:pt x="234" y="138"/>
                      </a:cubicBezTo>
                      <a:cubicBezTo>
                        <a:pt x="239" y="146"/>
                        <a:pt x="229" y="147"/>
                        <a:pt x="221" y="150"/>
                      </a:cubicBezTo>
                      <a:cubicBezTo>
                        <a:pt x="213" y="153"/>
                        <a:pt x="223" y="157"/>
                        <a:pt x="221" y="162"/>
                      </a:cubicBezTo>
                      <a:cubicBezTo>
                        <a:pt x="219" y="167"/>
                        <a:pt x="219" y="167"/>
                        <a:pt x="219" y="171"/>
                      </a:cubicBezTo>
                      <a:cubicBezTo>
                        <a:pt x="220" y="175"/>
                        <a:pt x="222" y="182"/>
                        <a:pt x="219" y="186"/>
                      </a:cubicBezTo>
                      <a:cubicBezTo>
                        <a:pt x="217" y="190"/>
                        <a:pt x="213" y="188"/>
                        <a:pt x="209" y="189"/>
                      </a:cubicBezTo>
                      <a:cubicBezTo>
                        <a:pt x="204" y="189"/>
                        <a:pt x="207" y="187"/>
                        <a:pt x="201" y="186"/>
                      </a:cubicBezTo>
                      <a:cubicBezTo>
                        <a:pt x="194" y="186"/>
                        <a:pt x="190" y="191"/>
                        <a:pt x="184" y="192"/>
                      </a:cubicBezTo>
                      <a:cubicBezTo>
                        <a:pt x="178" y="193"/>
                        <a:pt x="181" y="194"/>
                        <a:pt x="186" y="196"/>
                      </a:cubicBezTo>
                      <a:cubicBezTo>
                        <a:pt x="191" y="197"/>
                        <a:pt x="188" y="199"/>
                        <a:pt x="183" y="201"/>
                      </a:cubicBezTo>
                      <a:cubicBezTo>
                        <a:pt x="178" y="204"/>
                        <a:pt x="176" y="203"/>
                        <a:pt x="172" y="199"/>
                      </a:cubicBezTo>
                      <a:cubicBezTo>
                        <a:pt x="169" y="195"/>
                        <a:pt x="165" y="200"/>
                        <a:pt x="160" y="206"/>
                      </a:cubicBezTo>
                      <a:cubicBezTo>
                        <a:pt x="155" y="212"/>
                        <a:pt x="157" y="217"/>
                        <a:pt x="157" y="223"/>
                      </a:cubicBezTo>
                      <a:cubicBezTo>
                        <a:pt x="157" y="229"/>
                        <a:pt x="157" y="232"/>
                        <a:pt x="158" y="240"/>
                      </a:cubicBezTo>
                      <a:cubicBezTo>
                        <a:pt x="158" y="247"/>
                        <a:pt x="155" y="241"/>
                        <a:pt x="145" y="243"/>
                      </a:cubicBezTo>
                      <a:cubicBezTo>
                        <a:pt x="134" y="245"/>
                        <a:pt x="138" y="247"/>
                        <a:pt x="127" y="247"/>
                      </a:cubicBezTo>
                      <a:cubicBezTo>
                        <a:pt x="115" y="247"/>
                        <a:pt x="112" y="248"/>
                        <a:pt x="109" y="251"/>
                      </a:cubicBezTo>
                      <a:cubicBezTo>
                        <a:pt x="105" y="254"/>
                        <a:pt x="96" y="248"/>
                        <a:pt x="89" y="250"/>
                      </a:cubicBezTo>
                      <a:cubicBezTo>
                        <a:pt x="82" y="253"/>
                        <a:pt x="63" y="250"/>
                        <a:pt x="49" y="246"/>
                      </a:cubicBezTo>
                      <a:cubicBezTo>
                        <a:pt x="35" y="243"/>
                        <a:pt x="33" y="241"/>
                        <a:pt x="30" y="240"/>
                      </a:cubicBezTo>
                      <a:cubicBezTo>
                        <a:pt x="30" y="238"/>
                        <a:pt x="31" y="236"/>
                        <a:pt x="32" y="235"/>
                      </a:cubicBezTo>
                      <a:cubicBezTo>
                        <a:pt x="34" y="233"/>
                        <a:pt x="38" y="226"/>
                        <a:pt x="40" y="222"/>
                      </a:cubicBezTo>
                      <a:cubicBezTo>
                        <a:pt x="42" y="217"/>
                        <a:pt x="46" y="214"/>
                        <a:pt x="46" y="206"/>
                      </a:cubicBezTo>
                      <a:cubicBezTo>
                        <a:pt x="46" y="199"/>
                        <a:pt x="41" y="196"/>
                        <a:pt x="35" y="196"/>
                      </a:cubicBezTo>
                      <a:cubicBezTo>
                        <a:pt x="30" y="195"/>
                        <a:pt x="24" y="196"/>
                        <a:pt x="19" y="189"/>
                      </a:cubicBezTo>
                      <a:cubicBezTo>
                        <a:pt x="14" y="182"/>
                        <a:pt x="18" y="177"/>
                        <a:pt x="18" y="173"/>
                      </a:cubicBezTo>
                      <a:cubicBezTo>
                        <a:pt x="18" y="168"/>
                        <a:pt x="16" y="166"/>
                        <a:pt x="10" y="156"/>
                      </a:cubicBezTo>
                      <a:cubicBezTo>
                        <a:pt x="3" y="147"/>
                        <a:pt x="9" y="146"/>
                        <a:pt x="11" y="141"/>
                      </a:cubicBezTo>
                      <a:cubicBezTo>
                        <a:pt x="13" y="136"/>
                        <a:pt x="11" y="137"/>
                        <a:pt x="7" y="135"/>
                      </a:cubicBezTo>
                      <a:cubicBezTo>
                        <a:pt x="3" y="133"/>
                        <a:pt x="1" y="131"/>
                        <a:pt x="0" y="129"/>
                      </a:cubicBezTo>
                      <a:cubicBezTo>
                        <a:pt x="0" y="127"/>
                        <a:pt x="5" y="116"/>
                        <a:pt x="6" y="116"/>
                      </a:cubicBezTo>
                      <a:cubicBezTo>
                        <a:pt x="7" y="115"/>
                        <a:pt x="7" y="110"/>
                        <a:pt x="10" y="107"/>
                      </a:cubicBezTo>
                      <a:cubicBezTo>
                        <a:pt x="13" y="104"/>
                        <a:pt x="12" y="99"/>
                        <a:pt x="11" y="95"/>
                      </a:cubicBezTo>
                      <a:cubicBezTo>
                        <a:pt x="10" y="91"/>
                        <a:pt x="11" y="85"/>
                        <a:pt x="12" y="79"/>
                      </a:cubicBezTo>
                      <a:cubicBezTo>
                        <a:pt x="14" y="79"/>
                        <a:pt x="18" y="82"/>
                        <a:pt x="23" y="82"/>
                      </a:cubicBezTo>
                      <a:cubicBezTo>
                        <a:pt x="28" y="83"/>
                        <a:pt x="28" y="81"/>
                        <a:pt x="35" y="87"/>
                      </a:cubicBezTo>
                      <a:cubicBezTo>
                        <a:pt x="41" y="93"/>
                        <a:pt x="41" y="90"/>
                        <a:pt x="47" y="87"/>
                      </a:cubicBezTo>
                      <a:cubicBezTo>
                        <a:pt x="54" y="84"/>
                        <a:pt x="56" y="81"/>
                        <a:pt x="54" y="74"/>
                      </a:cubicBezTo>
                      <a:cubicBezTo>
                        <a:pt x="52" y="66"/>
                        <a:pt x="74" y="65"/>
                        <a:pt x="82" y="62"/>
                      </a:cubicBezTo>
                      <a:cubicBezTo>
                        <a:pt x="90" y="58"/>
                        <a:pt x="85" y="43"/>
                        <a:pt x="85" y="43"/>
                      </a:cubicBezTo>
                      <a:cubicBezTo>
                        <a:pt x="85" y="43"/>
                        <a:pt x="91" y="35"/>
                        <a:pt x="96" y="34"/>
                      </a:cubicBezTo>
                      <a:cubicBezTo>
                        <a:pt x="102" y="34"/>
                        <a:pt x="105" y="31"/>
                        <a:pt x="105" y="27"/>
                      </a:cubicBezTo>
                      <a:cubicBezTo>
                        <a:pt x="104" y="23"/>
                        <a:pt x="115" y="29"/>
                        <a:pt x="120" y="31"/>
                      </a:cubicBezTo>
                      <a:cubicBezTo>
                        <a:pt x="124" y="32"/>
                        <a:pt x="127" y="30"/>
                        <a:pt x="128" y="29"/>
                      </a:cubicBezTo>
                      <a:cubicBezTo>
                        <a:pt x="131" y="30"/>
                        <a:pt x="132" y="29"/>
                        <a:pt x="136" y="30"/>
                      </a:cubicBezTo>
                      <a:cubicBezTo>
                        <a:pt x="143" y="31"/>
                        <a:pt x="144" y="32"/>
                        <a:pt x="147" y="33"/>
                      </a:cubicBezTo>
                      <a:cubicBezTo>
                        <a:pt x="150" y="33"/>
                        <a:pt x="153" y="33"/>
                        <a:pt x="155" y="33"/>
                      </a:cubicBezTo>
                      <a:cubicBezTo>
                        <a:pt x="156" y="36"/>
                        <a:pt x="160" y="36"/>
                        <a:pt x="164" y="39"/>
                      </a:cubicBezTo>
                      <a:cubicBezTo>
                        <a:pt x="171" y="43"/>
                        <a:pt x="174" y="36"/>
                        <a:pt x="177" y="31"/>
                      </a:cubicBezTo>
                      <a:cubicBezTo>
                        <a:pt x="181" y="26"/>
                        <a:pt x="187" y="35"/>
                        <a:pt x="190" y="37"/>
                      </a:cubicBezTo>
                      <a:cubicBezTo>
                        <a:pt x="194" y="38"/>
                        <a:pt x="193" y="34"/>
                        <a:pt x="190" y="27"/>
                      </a:cubicBezTo>
                      <a:cubicBezTo>
                        <a:pt x="188" y="20"/>
                        <a:pt x="199" y="21"/>
                        <a:pt x="202" y="23"/>
                      </a:cubicBezTo>
                      <a:cubicBezTo>
                        <a:pt x="206" y="26"/>
                        <a:pt x="208" y="24"/>
                        <a:pt x="211" y="21"/>
                      </a:cubicBezTo>
                      <a:cubicBezTo>
                        <a:pt x="213" y="17"/>
                        <a:pt x="207" y="13"/>
                        <a:pt x="209" y="7"/>
                      </a:cubicBezTo>
                      <a:cubicBezTo>
                        <a:pt x="210" y="2"/>
                        <a:pt x="220" y="1"/>
                        <a:pt x="225" y="0"/>
                      </a:cubicBezTo>
                      <a:cubicBezTo>
                        <a:pt x="230" y="0"/>
                        <a:pt x="230" y="2"/>
                        <a:pt x="230" y="8"/>
                      </a:cubicBezTo>
                      <a:cubicBezTo>
                        <a:pt x="231" y="14"/>
                        <a:pt x="236" y="14"/>
                        <a:pt x="240" y="14"/>
                      </a:cubicBezTo>
                      <a:cubicBezTo>
                        <a:pt x="243" y="14"/>
                        <a:pt x="238" y="30"/>
                        <a:pt x="242" y="40"/>
                      </a:cubicBezTo>
                      <a:cubicBezTo>
                        <a:pt x="246" y="51"/>
                        <a:pt x="252" y="44"/>
                        <a:pt x="260" y="40"/>
                      </a:cubicBezTo>
                      <a:cubicBezTo>
                        <a:pt x="268" y="36"/>
                        <a:pt x="270" y="35"/>
                        <a:pt x="275" y="30"/>
                      </a:cubicBezTo>
                      <a:cubicBezTo>
                        <a:pt x="280" y="25"/>
                        <a:pt x="285" y="24"/>
                        <a:pt x="289" y="28"/>
                      </a:cubicBezTo>
                      <a:cubicBezTo>
                        <a:pt x="294" y="31"/>
                        <a:pt x="291" y="32"/>
                        <a:pt x="298" y="33"/>
                      </a:cubicBezTo>
                      <a:cubicBezTo>
                        <a:pt x="306" y="34"/>
                        <a:pt x="304" y="29"/>
                        <a:pt x="309" y="27"/>
                      </a:cubicBezTo>
                      <a:cubicBezTo>
                        <a:pt x="314" y="25"/>
                        <a:pt x="317" y="28"/>
                        <a:pt x="318" y="3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4" name="Freeform 32">
                  <a:extLst>
                    <a:ext uri="{FF2B5EF4-FFF2-40B4-BE49-F238E27FC236}">
                      <a16:creationId xmlns:a16="http://schemas.microsoft.com/office/drawing/2014/main" id="{4048CF4A-8B61-47D1-9386-E8F52A4FF6B2}"/>
                    </a:ext>
                  </a:extLst>
                </p:cNvPr>
                <p:cNvSpPr>
                  <a:spLocks/>
                </p:cNvSpPr>
                <p:nvPr/>
              </p:nvSpPr>
              <p:spPr bwMode="auto">
                <a:xfrm>
                  <a:off x="5720374" y="2689474"/>
                  <a:ext cx="430044" cy="265027"/>
                </a:xfrm>
                <a:custGeom>
                  <a:avLst/>
                  <a:gdLst>
                    <a:gd name="T0" fmla="*/ 343 w 350"/>
                    <a:gd name="T1" fmla="*/ 154 h 216"/>
                    <a:gd name="T2" fmla="*/ 319 w 350"/>
                    <a:gd name="T3" fmla="*/ 157 h 216"/>
                    <a:gd name="T4" fmla="*/ 305 w 350"/>
                    <a:gd name="T5" fmla="*/ 185 h 216"/>
                    <a:gd name="T6" fmla="*/ 270 w 350"/>
                    <a:gd name="T7" fmla="*/ 210 h 216"/>
                    <a:gd name="T8" fmla="*/ 246 w 350"/>
                    <a:gd name="T9" fmla="*/ 205 h 216"/>
                    <a:gd name="T10" fmla="*/ 236 w 350"/>
                    <a:gd name="T11" fmla="*/ 199 h 216"/>
                    <a:gd name="T12" fmla="*/ 227 w 350"/>
                    <a:gd name="T13" fmla="*/ 174 h 216"/>
                    <a:gd name="T14" fmla="*/ 202 w 350"/>
                    <a:gd name="T15" fmla="*/ 165 h 216"/>
                    <a:gd name="T16" fmla="*/ 183 w 350"/>
                    <a:gd name="T17" fmla="*/ 155 h 216"/>
                    <a:gd name="T18" fmla="*/ 157 w 350"/>
                    <a:gd name="T19" fmla="*/ 145 h 216"/>
                    <a:gd name="T20" fmla="*/ 130 w 350"/>
                    <a:gd name="T21" fmla="*/ 131 h 216"/>
                    <a:gd name="T22" fmla="*/ 107 w 350"/>
                    <a:gd name="T23" fmla="*/ 132 h 216"/>
                    <a:gd name="T24" fmla="*/ 80 w 350"/>
                    <a:gd name="T25" fmla="*/ 135 h 216"/>
                    <a:gd name="T26" fmla="*/ 62 w 350"/>
                    <a:gd name="T27" fmla="*/ 153 h 216"/>
                    <a:gd name="T28" fmla="*/ 47 w 350"/>
                    <a:gd name="T29" fmla="*/ 120 h 216"/>
                    <a:gd name="T30" fmla="*/ 28 w 350"/>
                    <a:gd name="T31" fmla="*/ 91 h 216"/>
                    <a:gd name="T32" fmla="*/ 8 w 350"/>
                    <a:gd name="T33" fmla="*/ 70 h 216"/>
                    <a:gd name="T34" fmla="*/ 0 w 350"/>
                    <a:gd name="T35" fmla="*/ 26 h 216"/>
                    <a:gd name="T36" fmla="*/ 22 w 350"/>
                    <a:gd name="T37" fmla="*/ 16 h 216"/>
                    <a:gd name="T38" fmla="*/ 51 w 350"/>
                    <a:gd name="T39" fmla="*/ 22 h 216"/>
                    <a:gd name="T40" fmla="*/ 73 w 350"/>
                    <a:gd name="T41" fmla="*/ 43 h 216"/>
                    <a:gd name="T42" fmla="*/ 82 w 350"/>
                    <a:gd name="T43" fmla="*/ 42 h 216"/>
                    <a:gd name="T44" fmla="*/ 104 w 350"/>
                    <a:gd name="T45" fmla="*/ 34 h 216"/>
                    <a:gd name="T46" fmla="*/ 120 w 350"/>
                    <a:gd name="T47" fmla="*/ 15 h 216"/>
                    <a:gd name="T48" fmla="*/ 142 w 350"/>
                    <a:gd name="T49" fmla="*/ 4 h 216"/>
                    <a:gd name="T50" fmla="*/ 170 w 350"/>
                    <a:gd name="T51" fmla="*/ 19 h 216"/>
                    <a:gd name="T52" fmla="*/ 196 w 350"/>
                    <a:gd name="T53" fmla="*/ 46 h 216"/>
                    <a:gd name="T54" fmla="*/ 234 w 350"/>
                    <a:gd name="T55" fmla="*/ 73 h 216"/>
                    <a:gd name="T56" fmla="*/ 268 w 350"/>
                    <a:gd name="T57" fmla="*/ 95 h 216"/>
                    <a:gd name="T58" fmla="*/ 303 w 350"/>
                    <a:gd name="T59" fmla="*/ 118 h 216"/>
                    <a:gd name="T60" fmla="*/ 338 w 350"/>
                    <a:gd name="T61" fmla="*/ 132 h 216"/>
                    <a:gd name="T62" fmla="*/ 347 w 350"/>
                    <a:gd name="T63" fmla="*/ 1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0" h="216">
                      <a:moveTo>
                        <a:pt x="350" y="152"/>
                      </a:moveTo>
                      <a:cubicBezTo>
                        <a:pt x="349" y="154"/>
                        <a:pt x="346" y="156"/>
                        <a:pt x="343" y="154"/>
                      </a:cubicBezTo>
                      <a:cubicBezTo>
                        <a:pt x="338" y="151"/>
                        <a:pt x="327" y="146"/>
                        <a:pt x="328" y="150"/>
                      </a:cubicBezTo>
                      <a:cubicBezTo>
                        <a:pt x="328" y="154"/>
                        <a:pt x="325" y="157"/>
                        <a:pt x="319" y="157"/>
                      </a:cubicBezTo>
                      <a:cubicBezTo>
                        <a:pt x="314" y="158"/>
                        <a:pt x="308" y="166"/>
                        <a:pt x="308" y="166"/>
                      </a:cubicBezTo>
                      <a:cubicBezTo>
                        <a:pt x="308" y="166"/>
                        <a:pt x="313" y="181"/>
                        <a:pt x="305" y="185"/>
                      </a:cubicBezTo>
                      <a:cubicBezTo>
                        <a:pt x="297" y="188"/>
                        <a:pt x="275" y="189"/>
                        <a:pt x="277" y="197"/>
                      </a:cubicBezTo>
                      <a:cubicBezTo>
                        <a:pt x="279" y="204"/>
                        <a:pt x="277" y="207"/>
                        <a:pt x="270" y="210"/>
                      </a:cubicBezTo>
                      <a:cubicBezTo>
                        <a:pt x="264" y="213"/>
                        <a:pt x="264" y="216"/>
                        <a:pt x="258" y="210"/>
                      </a:cubicBezTo>
                      <a:cubicBezTo>
                        <a:pt x="251" y="204"/>
                        <a:pt x="251" y="206"/>
                        <a:pt x="246" y="205"/>
                      </a:cubicBezTo>
                      <a:cubicBezTo>
                        <a:pt x="243" y="205"/>
                        <a:pt x="238" y="203"/>
                        <a:pt x="235" y="202"/>
                      </a:cubicBezTo>
                      <a:cubicBezTo>
                        <a:pt x="236" y="201"/>
                        <a:pt x="236" y="200"/>
                        <a:pt x="236" y="199"/>
                      </a:cubicBezTo>
                      <a:cubicBezTo>
                        <a:pt x="237" y="193"/>
                        <a:pt x="234" y="192"/>
                        <a:pt x="231" y="189"/>
                      </a:cubicBezTo>
                      <a:cubicBezTo>
                        <a:pt x="228" y="185"/>
                        <a:pt x="228" y="180"/>
                        <a:pt x="227" y="174"/>
                      </a:cubicBezTo>
                      <a:cubicBezTo>
                        <a:pt x="226" y="169"/>
                        <a:pt x="215" y="172"/>
                        <a:pt x="210" y="171"/>
                      </a:cubicBezTo>
                      <a:cubicBezTo>
                        <a:pt x="204" y="170"/>
                        <a:pt x="204" y="168"/>
                        <a:pt x="202" y="165"/>
                      </a:cubicBezTo>
                      <a:cubicBezTo>
                        <a:pt x="200" y="161"/>
                        <a:pt x="194" y="159"/>
                        <a:pt x="190" y="159"/>
                      </a:cubicBezTo>
                      <a:cubicBezTo>
                        <a:pt x="186" y="158"/>
                        <a:pt x="184" y="157"/>
                        <a:pt x="183" y="155"/>
                      </a:cubicBezTo>
                      <a:cubicBezTo>
                        <a:pt x="183" y="153"/>
                        <a:pt x="178" y="148"/>
                        <a:pt x="172" y="145"/>
                      </a:cubicBezTo>
                      <a:cubicBezTo>
                        <a:pt x="167" y="142"/>
                        <a:pt x="164" y="145"/>
                        <a:pt x="157" y="145"/>
                      </a:cubicBezTo>
                      <a:cubicBezTo>
                        <a:pt x="151" y="144"/>
                        <a:pt x="149" y="141"/>
                        <a:pt x="139" y="137"/>
                      </a:cubicBezTo>
                      <a:cubicBezTo>
                        <a:pt x="128" y="133"/>
                        <a:pt x="132" y="135"/>
                        <a:pt x="130" y="131"/>
                      </a:cubicBezTo>
                      <a:cubicBezTo>
                        <a:pt x="128" y="127"/>
                        <a:pt x="121" y="126"/>
                        <a:pt x="113" y="127"/>
                      </a:cubicBezTo>
                      <a:cubicBezTo>
                        <a:pt x="105" y="128"/>
                        <a:pt x="108" y="130"/>
                        <a:pt x="107" y="132"/>
                      </a:cubicBezTo>
                      <a:cubicBezTo>
                        <a:pt x="107" y="135"/>
                        <a:pt x="103" y="133"/>
                        <a:pt x="99" y="133"/>
                      </a:cubicBezTo>
                      <a:cubicBezTo>
                        <a:pt x="94" y="132"/>
                        <a:pt x="85" y="132"/>
                        <a:pt x="80" y="135"/>
                      </a:cubicBezTo>
                      <a:cubicBezTo>
                        <a:pt x="75" y="137"/>
                        <a:pt x="76" y="139"/>
                        <a:pt x="74" y="144"/>
                      </a:cubicBezTo>
                      <a:cubicBezTo>
                        <a:pt x="73" y="149"/>
                        <a:pt x="67" y="153"/>
                        <a:pt x="62" y="153"/>
                      </a:cubicBezTo>
                      <a:cubicBezTo>
                        <a:pt x="57" y="153"/>
                        <a:pt x="55" y="151"/>
                        <a:pt x="52" y="150"/>
                      </a:cubicBezTo>
                      <a:cubicBezTo>
                        <a:pt x="46" y="137"/>
                        <a:pt x="46" y="129"/>
                        <a:pt x="47" y="120"/>
                      </a:cubicBezTo>
                      <a:cubicBezTo>
                        <a:pt x="49" y="111"/>
                        <a:pt x="46" y="109"/>
                        <a:pt x="39" y="102"/>
                      </a:cubicBezTo>
                      <a:cubicBezTo>
                        <a:pt x="32" y="96"/>
                        <a:pt x="23" y="98"/>
                        <a:pt x="28" y="91"/>
                      </a:cubicBezTo>
                      <a:cubicBezTo>
                        <a:pt x="33" y="84"/>
                        <a:pt x="38" y="83"/>
                        <a:pt x="32" y="80"/>
                      </a:cubicBezTo>
                      <a:cubicBezTo>
                        <a:pt x="26" y="78"/>
                        <a:pt x="6" y="79"/>
                        <a:pt x="8" y="70"/>
                      </a:cubicBezTo>
                      <a:cubicBezTo>
                        <a:pt x="11" y="60"/>
                        <a:pt x="22" y="53"/>
                        <a:pt x="11" y="43"/>
                      </a:cubicBezTo>
                      <a:cubicBezTo>
                        <a:pt x="6" y="38"/>
                        <a:pt x="2" y="32"/>
                        <a:pt x="0" y="26"/>
                      </a:cubicBezTo>
                      <a:cubicBezTo>
                        <a:pt x="3" y="24"/>
                        <a:pt x="6" y="22"/>
                        <a:pt x="11" y="19"/>
                      </a:cubicBezTo>
                      <a:cubicBezTo>
                        <a:pt x="16" y="16"/>
                        <a:pt x="15" y="16"/>
                        <a:pt x="22" y="16"/>
                      </a:cubicBezTo>
                      <a:cubicBezTo>
                        <a:pt x="29" y="16"/>
                        <a:pt x="25" y="13"/>
                        <a:pt x="33" y="15"/>
                      </a:cubicBezTo>
                      <a:cubicBezTo>
                        <a:pt x="41" y="18"/>
                        <a:pt x="48" y="18"/>
                        <a:pt x="51" y="22"/>
                      </a:cubicBezTo>
                      <a:cubicBezTo>
                        <a:pt x="54" y="26"/>
                        <a:pt x="55" y="24"/>
                        <a:pt x="62" y="33"/>
                      </a:cubicBezTo>
                      <a:cubicBezTo>
                        <a:pt x="68" y="42"/>
                        <a:pt x="70" y="43"/>
                        <a:pt x="73" y="43"/>
                      </a:cubicBezTo>
                      <a:cubicBezTo>
                        <a:pt x="75" y="43"/>
                        <a:pt x="80" y="42"/>
                        <a:pt x="82" y="42"/>
                      </a:cubicBezTo>
                      <a:cubicBezTo>
                        <a:pt x="82" y="42"/>
                        <a:pt x="82" y="42"/>
                        <a:pt x="82" y="42"/>
                      </a:cubicBezTo>
                      <a:cubicBezTo>
                        <a:pt x="83" y="45"/>
                        <a:pt x="106" y="45"/>
                        <a:pt x="108" y="43"/>
                      </a:cubicBezTo>
                      <a:cubicBezTo>
                        <a:pt x="109" y="42"/>
                        <a:pt x="106" y="41"/>
                        <a:pt x="104" y="34"/>
                      </a:cubicBezTo>
                      <a:cubicBezTo>
                        <a:pt x="103" y="27"/>
                        <a:pt x="105" y="24"/>
                        <a:pt x="110" y="21"/>
                      </a:cubicBezTo>
                      <a:cubicBezTo>
                        <a:pt x="114" y="18"/>
                        <a:pt x="119" y="22"/>
                        <a:pt x="120" y="15"/>
                      </a:cubicBezTo>
                      <a:cubicBezTo>
                        <a:pt x="121" y="8"/>
                        <a:pt x="122" y="11"/>
                        <a:pt x="127" y="7"/>
                      </a:cubicBezTo>
                      <a:cubicBezTo>
                        <a:pt x="131" y="4"/>
                        <a:pt x="136" y="0"/>
                        <a:pt x="142" y="4"/>
                      </a:cubicBezTo>
                      <a:cubicBezTo>
                        <a:pt x="147" y="9"/>
                        <a:pt x="146" y="13"/>
                        <a:pt x="154" y="14"/>
                      </a:cubicBezTo>
                      <a:cubicBezTo>
                        <a:pt x="162" y="16"/>
                        <a:pt x="168" y="14"/>
                        <a:pt x="170" y="19"/>
                      </a:cubicBezTo>
                      <a:cubicBezTo>
                        <a:pt x="172" y="24"/>
                        <a:pt x="174" y="31"/>
                        <a:pt x="177" y="37"/>
                      </a:cubicBezTo>
                      <a:cubicBezTo>
                        <a:pt x="180" y="43"/>
                        <a:pt x="186" y="47"/>
                        <a:pt x="196" y="46"/>
                      </a:cubicBezTo>
                      <a:cubicBezTo>
                        <a:pt x="206" y="46"/>
                        <a:pt x="214" y="39"/>
                        <a:pt x="219" y="47"/>
                      </a:cubicBezTo>
                      <a:cubicBezTo>
                        <a:pt x="224" y="54"/>
                        <a:pt x="227" y="68"/>
                        <a:pt x="234" y="73"/>
                      </a:cubicBezTo>
                      <a:cubicBezTo>
                        <a:pt x="241" y="77"/>
                        <a:pt x="231" y="74"/>
                        <a:pt x="244" y="81"/>
                      </a:cubicBezTo>
                      <a:cubicBezTo>
                        <a:pt x="257" y="89"/>
                        <a:pt x="261" y="91"/>
                        <a:pt x="268" y="95"/>
                      </a:cubicBezTo>
                      <a:cubicBezTo>
                        <a:pt x="275" y="100"/>
                        <a:pt x="272" y="100"/>
                        <a:pt x="282" y="106"/>
                      </a:cubicBezTo>
                      <a:cubicBezTo>
                        <a:pt x="293" y="112"/>
                        <a:pt x="295" y="113"/>
                        <a:pt x="303" y="118"/>
                      </a:cubicBezTo>
                      <a:cubicBezTo>
                        <a:pt x="311" y="123"/>
                        <a:pt x="312" y="127"/>
                        <a:pt x="319" y="128"/>
                      </a:cubicBezTo>
                      <a:cubicBezTo>
                        <a:pt x="327" y="129"/>
                        <a:pt x="331" y="127"/>
                        <a:pt x="338" y="132"/>
                      </a:cubicBezTo>
                      <a:cubicBezTo>
                        <a:pt x="346" y="136"/>
                        <a:pt x="348" y="140"/>
                        <a:pt x="348" y="142"/>
                      </a:cubicBezTo>
                      <a:cubicBezTo>
                        <a:pt x="347" y="144"/>
                        <a:pt x="340" y="148"/>
                        <a:pt x="347" y="151"/>
                      </a:cubicBezTo>
                      <a:cubicBezTo>
                        <a:pt x="348" y="151"/>
                        <a:pt x="349" y="152"/>
                        <a:pt x="350" y="15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5" name="Freeform 33">
                  <a:extLst>
                    <a:ext uri="{FF2B5EF4-FFF2-40B4-BE49-F238E27FC236}">
                      <a16:creationId xmlns:a16="http://schemas.microsoft.com/office/drawing/2014/main" id="{F517A4C5-9C8F-459E-8DA1-9878B08A817C}"/>
                    </a:ext>
                  </a:extLst>
                </p:cNvPr>
                <p:cNvSpPr>
                  <a:spLocks/>
                </p:cNvSpPr>
                <p:nvPr/>
              </p:nvSpPr>
              <p:spPr bwMode="auto">
                <a:xfrm>
                  <a:off x="5787881" y="2596965"/>
                  <a:ext cx="522553" cy="283779"/>
                </a:xfrm>
                <a:custGeom>
                  <a:avLst/>
                  <a:gdLst>
                    <a:gd name="T0" fmla="*/ 399 w 426"/>
                    <a:gd name="T1" fmla="*/ 147 h 231"/>
                    <a:gd name="T2" fmla="*/ 370 w 426"/>
                    <a:gd name="T3" fmla="*/ 147 h 231"/>
                    <a:gd name="T4" fmla="*/ 366 w 426"/>
                    <a:gd name="T5" fmla="*/ 138 h 231"/>
                    <a:gd name="T6" fmla="*/ 354 w 426"/>
                    <a:gd name="T7" fmla="*/ 131 h 231"/>
                    <a:gd name="T8" fmla="*/ 340 w 426"/>
                    <a:gd name="T9" fmla="*/ 142 h 231"/>
                    <a:gd name="T10" fmla="*/ 332 w 426"/>
                    <a:gd name="T11" fmla="*/ 153 h 231"/>
                    <a:gd name="T12" fmla="*/ 315 w 426"/>
                    <a:gd name="T13" fmla="*/ 164 h 231"/>
                    <a:gd name="T14" fmla="*/ 320 w 426"/>
                    <a:gd name="T15" fmla="*/ 182 h 231"/>
                    <a:gd name="T16" fmla="*/ 323 w 426"/>
                    <a:gd name="T17" fmla="*/ 223 h 231"/>
                    <a:gd name="T18" fmla="*/ 315 w 426"/>
                    <a:gd name="T19" fmla="*/ 231 h 231"/>
                    <a:gd name="T20" fmla="*/ 296 w 426"/>
                    <a:gd name="T21" fmla="*/ 227 h 231"/>
                    <a:gd name="T22" fmla="*/ 293 w 426"/>
                    <a:gd name="T23" fmla="*/ 217 h 231"/>
                    <a:gd name="T24" fmla="*/ 264 w 426"/>
                    <a:gd name="T25" fmla="*/ 203 h 231"/>
                    <a:gd name="T26" fmla="*/ 227 w 426"/>
                    <a:gd name="T27" fmla="*/ 181 h 231"/>
                    <a:gd name="T28" fmla="*/ 189 w 426"/>
                    <a:gd name="T29" fmla="*/ 156 h 231"/>
                    <a:gd name="T30" fmla="*/ 164 w 426"/>
                    <a:gd name="T31" fmla="*/ 122 h 231"/>
                    <a:gd name="T32" fmla="*/ 122 w 426"/>
                    <a:gd name="T33" fmla="*/ 112 h 231"/>
                    <a:gd name="T34" fmla="*/ 99 w 426"/>
                    <a:gd name="T35" fmla="*/ 89 h 231"/>
                    <a:gd name="T36" fmla="*/ 72 w 426"/>
                    <a:gd name="T37" fmla="*/ 82 h 231"/>
                    <a:gd name="T38" fmla="*/ 55 w 426"/>
                    <a:gd name="T39" fmla="*/ 96 h 231"/>
                    <a:gd name="T40" fmla="*/ 53 w 426"/>
                    <a:gd name="T41" fmla="*/ 118 h 231"/>
                    <a:gd name="T42" fmla="*/ 27 w 426"/>
                    <a:gd name="T43" fmla="*/ 117 h 231"/>
                    <a:gd name="T44" fmla="*/ 50 w 426"/>
                    <a:gd name="T45" fmla="*/ 0 h 231"/>
                    <a:gd name="T46" fmla="*/ 55 w 426"/>
                    <a:gd name="T47" fmla="*/ 8 h 231"/>
                    <a:gd name="T48" fmla="*/ 68 w 426"/>
                    <a:gd name="T49" fmla="*/ 35 h 231"/>
                    <a:gd name="T50" fmla="*/ 67 w 426"/>
                    <a:gd name="T51" fmla="*/ 13 h 231"/>
                    <a:gd name="T52" fmla="*/ 79 w 426"/>
                    <a:gd name="T53" fmla="*/ 9 h 231"/>
                    <a:gd name="T54" fmla="*/ 78 w 426"/>
                    <a:gd name="T55" fmla="*/ 36 h 231"/>
                    <a:gd name="T56" fmla="*/ 99 w 426"/>
                    <a:gd name="T57" fmla="*/ 41 h 231"/>
                    <a:gd name="T58" fmla="*/ 114 w 426"/>
                    <a:gd name="T59" fmla="*/ 26 h 231"/>
                    <a:gd name="T60" fmla="*/ 129 w 426"/>
                    <a:gd name="T61" fmla="*/ 37 h 231"/>
                    <a:gd name="T62" fmla="*/ 166 w 426"/>
                    <a:gd name="T63" fmla="*/ 54 h 231"/>
                    <a:gd name="T64" fmla="*/ 209 w 426"/>
                    <a:gd name="T65" fmla="*/ 52 h 231"/>
                    <a:gd name="T66" fmla="*/ 241 w 426"/>
                    <a:gd name="T67" fmla="*/ 69 h 231"/>
                    <a:gd name="T68" fmla="*/ 256 w 426"/>
                    <a:gd name="T69" fmla="*/ 97 h 231"/>
                    <a:gd name="T70" fmla="*/ 282 w 426"/>
                    <a:gd name="T71" fmla="*/ 122 h 231"/>
                    <a:gd name="T72" fmla="*/ 306 w 426"/>
                    <a:gd name="T73" fmla="*/ 129 h 231"/>
                    <a:gd name="T74" fmla="*/ 318 w 426"/>
                    <a:gd name="T75" fmla="*/ 131 h 231"/>
                    <a:gd name="T76" fmla="*/ 341 w 426"/>
                    <a:gd name="T77" fmla="*/ 103 h 231"/>
                    <a:gd name="T78" fmla="*/ 368 w 426"/>
                    <a:gd name="T79" fmla="*/ 91 h 231"/>
                    <a:gd name="T80" fmla="*/ 363 w 426"/>
                    <a:gd name="T81" fmla="*/ 113 h 231"/>
                    <a:gd name="T82" fmla="*/ 382 w 426"/>
                    <a:gd name="T83" fmla="*/ 112 h 231"/>
                    <a:gd name="T84" fmla="*/ 418 w 426"/>
                    <a:gd name="T85" fmla="*/ 12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6" h="231">
                      <a:moveTo>
                        <a:pt x="414" y="137"/>
                      </a:moveTo>
                      <a:cubicBezTo>
                        <a:pt x="409" y="140"/>
                        <a:pt x="404" y="142"/>
                        <a:pt x="399" y="147"/>
                      </a:cubicBezTo>
                      <a:cubicBezTo>
                        <a:pt x="393" y="152"/>
                        <a:pt x="389" y="146"/>
                        <a:pt x="383" y="147"/>
                      </a:cubicBezTo>
                      <a:cubicBezTo>
                        <a:pt x="379" y="147"/>
                        <a:pt x="374" y="147"/>
                        <a:pt x="370" y="147"/>
                      </a:cubicBezTo>
                      <a:cubicBezTo>
                        <a:pt x="369" y="146"/>
                        <a:pt x="368" y="145"/>
                        <a:pt x="367" y="145"/>
                      </a:cubicBezTo>
                      <a:cubicBezTo>
                        <a:pt x="361" y="141"/>
                        <a:pt x="364" y="141"/>
                        <a:pt x="366" y="138"/>
                      </a:cubicBezTo>
                      <a:cubicBezTo>
                        <a:pt x="369" y="135"/>
                        <a:pt x="370" y="132"/>
                        <a:pt x="367" y="127"/>
                      </a:cubicBezTo>
                      <a:cubicBezTo>
                        <a:pt x="364" y="123"/>
                        <a:pt x="360" y="127"/>
                        <a:pt x="354" y="131"/>
                      </a:cubicBezTo>
                      <a:cubicBezTo>
                        <a:pt x="348" y="136"/>
                        <a:pt x="347" y="132"/>
                        <a:pt x="342" y="131"/>
                      </a:cubicBezTo>
                      <a:cubicBezTo>
                        <a:pt x="336" y="130"/>
                        <a:pt x="338" y="140"/>
                        <a:pt x="340" y="142"/>
                      </a:cubicBezTo>
                      <a:cubicBezTo>
                        <a:pt x="342" y="145"/>
                        <a:pt x="340" y="147"/>
                        <a:pt x="338" y="147"/>
                      </a:cubicBezTo>
                      <a:cubicBezTo>
                        <a:pt x="336" y="147"/>
                        <a:pt x="331" y="148"/>
                        <a:pt x="332" y="153"/>
                      </a:cubicBezTo>
                      <a:cubicBezTo>
                        <a:pt x="334" y="158"/>
                        <a:pt x="327" y="158"/>
                        <a:pt x="324" y="165"/>
                      </a:cubicBezTo>
                      <a:cubicBezTo>
                        <a:pt x="321" y="171"/>
                        <a:pt x="321" y="166"/>
                        <a:pt x="315" y="164"/>
                      </a:cubicBezTo>
                      <a:cubicBezTo>
                        <a:pt x="310" y="162"/>
                        <a:pt x="304" y="163"/>
                        <a:pt x="300" y="170"/>
                      </a:cubicBezTo>
                      <a:cubicBezTo>
                        <a:pt x="297" y="176"/>
                        <a:pt x="311" y="180"/>
                        <a:pt x="320" y="182"/>
                      </a:cubicBezTo>
                      <a:cubicBezTo>
                        <a:pt x="329" y="184"/>
                        <a:pt x="325" y="191"/>
                        <a:pt x="330" y="201"/>
                      </a:cubicBezTo>
                      <a:cubicBezTo>
                        <a:pt x="336" y="211"/>
                        <a:pt x="327" y="213"/>
                        <a:pt x="323" y="223"/>
                      </a:cubicBezTo>
                      <a:cubicBezTo>
                        <a:pt x="322" y="227"/>
                        <a:pt x="322" y="230"/>
                        <a:pt x="323" y="231"/>
                      </a:cubicBezTo>
                      <a:cubicBezTo>
                        <a:pt x="321" y="231"/>
                        <a:pt x="318" y="231"/>
                        <a:pt x="315" y="231"/>
                      </a:cubicBezTo>
                      <a:cubicBezTo>
                        <a:pt x="312" y="230"/>
                        <a:pt x="311" y="229"/>
                        <a:pt x="304" y="228"/>
                      </a:cubicBezTo>
                      <a:cubicBezTo>
                        <a:pt x="300" y="227"/>
                        <a:pt x="299" y="228"/>
                        <a:pt x="296" y="227"/>
                      </a:cubicBezTo>
                      <a:cubicBezTo>
                        <a:pt x="295" y="227"/>
                        <a:pt x="293" y="226"/>
                        <a:pt x="292" y="226"/>
                      </a:cubicBezTo>
                      <a:cubicBezTo>
                        <a:pt x="285" y="223"/>
                        <a:pt x="292" y="219"/>
                        <a:pt x="293" y="217"/>
                      </a:cubicBezTo>
                      <a:cubicBezTo>
                        <a:pt x="293" y="215"/>
                        <a:pt x="291" y="211"/>
                        <a:pt x="283" y="207"/>
                      </a:cubicBezTo>
                      <a:cubicBezTo>
                        <a:pt x="276" y="202"/>
                        <a:pt x="272" y="204"/>
                        <a:pt x="264" y="203"/>
                      </a:cubicBezTo>
                      <a:cubicBezTo>
                        <a:pt x="257" y="202"/>
                        <a:pt x="256" y="198"/>
                        <a:pt x="248" y="193"/>
                      </a:cubicBezTo>
                      <a:cubicBezTo>
                        <a:pt x="240" y="188"/>
                        <a:pt x="238" y="187"/>
                        <a:pt x="227" y="181"/>
                      </a:cubicBezTo>
                      <a:cubicBezTo>
                        <a:pt x="217" y="175"/>
                        <a:pt x="220" y="175"/>
                        <a:pt x="213" y="170"/>
                      </a:cubicBezTo>
                      <a:cubicBezTo>
                        <a:pt x="206" y="166"/>
                        <a:pt x="202" y="164"/>
                        <a:pt x="189" y="156"/>
                      </a:cubicBezTo>
                      <a:cubicBezTo>
                        <a:pt x="176" y="149"/>
                        <a:pt x="186" y="152"/>
                        <a:pt x="179" y="148"/>
                      </a:cubicBezTo>
                      <a:cubicBezTo>
                        <a:pt x="172" y="143"/>
                        <a:pt x="169" y="129"/>
                        <a:pt x="164" y="122"/>
                      </a:cubicBezTo>
                      <a:cubicBezTo>
                        <a:pt x="159" y="114"/>
                        <a:pt x="151" y="121"/>
                        <a:pt x="141" y="121"/>
                      </a:cubicBezTo>
                      <a:cubicBezTo>
                        <a:pt x="131" y="122"/>
                        <a:pt x="125" y="118"/>
                        <a:pt x="122" y="112"/>
                      </a:cubicBezTo>
                      <a:cubicBezTo>
                        <a:pt x="119" y="106"/>
                        <a:pt x="117" y="99"/>
                        <a:pt x="115" y="94"/>
                      </a:cubicBezTo>
                      <a:cubicBezTo>
                        <a:pt x="113" y="89"/>
                        <a:pt x="107" y="91"/>
                        <a:pt x="99" y="89"/>
                      </a:cubicBezTo>
                      <a:cubicBezTo>
                        <a:pt x="91" y="88"/>
                        <a:pt x="92" y="84"/>
                        <a:pt x="87" y="79"/>
                      </a:cubicBezTo>
                      <a:cubicBezTo>
                        <a:pt x="81" y="75"/>
                        <a:pt x="76" y="79"/>
                        <a:pt x="72" y="82"/>
                      </a:cubicBezTo>
                      <a:cubicBezTo>
                        <a:pt x="67" y="86"/>
                        <a:pt x="66" y="83"/>
                        <a:pt x="65" y="90"/>
                      </a:cubicBezTo>
                      <a:cubicBezTo>
                        <a:pt x="64" y="97"/>
                        <a:pt x="59" y="93"/>
                        <a:pt x="55" y="96"/>
                      </a:cubicBezTo>
                      <a:cubicBezTo>
                        <a:pt x="50" y="99"/>
                        <a:pt x="48" y="102"/>
                        <a:pt x="49" y="109"/>
                      </a:cubicBezTo>
                      <a:cubicBezTo>
                        <a:pt x="51" y="116"/>
                        <a:pt x="54" y="117"/>
                        <a:pt x="53" y="118"/>
                      </a:cubicBezTo>
                      <a:cubicBezTo>
                        <a:pt x="51" y="120"/>
                        <a:pt x="28" y="120"/>
                        <a:pt x="27" y="117"/>
                      </a:cubicBezTo>
                      <a:cubicBezTo>
                        <a:pt x="27" y="117"/>
                        <a:pt x="27" y="117"/>
                        <a:pt x="27" y="117"/>
                      </a:cubicBezTo>
                      <a:cubicBezTo>
                        <a:pt x="26" y="110"/>
                        <a:pt x="8" y="30"/>
                        <a:pt x="4" y="20"/>
                      </a:cubicBezTo>
                      <a:cubicBezTo>
                        <a:pt x="0" y="9"/>
                        <a:pt x="40" y="2"/>
                        <a:pt x="50" y="0"/>
                      </a:cubicBezTo>
                      <a:cubicBezTo>
                        <a:pt x="52" y="0"/>
                        <a:pt x="54" y="0"/>
                        <a:pt x="57" y="1"/>
                      </a:cubicBezTo>
                      <a:cubicBezTo>
                        <a:pt x="55" y="3"/>
                        <a:pt x="55" y="6"/>
                        <a:pt x="55" y="8"/>
                      </a:cubicBezTo>
                      <a:cubicBezTo>
                        <a:pt x="56" y="14"/>
                        <a:pt x="52" y="9"/>
                        <a:pt x="57" y="21"/>
                      </a:cubicBezTo>
                      <a:cubicBezTo>
                        <a:pt x="62" y="33"/>
                        <a:pt x="65" y="36"/>
                        <a:pt x="68" y="35"/>
                      </a:cubicBezTo>
                      <a:cubicBezTo>
                        <a:pt x="72" y="34"/>
                        <a:pt x="74" y="27"/>
                        <a:pt x="72" y="24"/>
                      </a:cubicBezTo>
                      <a:cubicBezTo>
                        <a:pt x="71" y="21"/>
                        <a:pt x="69" y="19"/>
                        <a:pt x="67" y="13"/>
                      </a:cubicBezTo>
                      <a:cubicBezTo>
                        <a:pt x="66" y="10"/>
                        <a:pt x="66" y="7"/>
                        <a:pt x="65" y="4"/>
                      </a:cubicBezTo>
                      <a:cubicBezTo>
                        <a:pt x="69" y="5"/>
                        <a:pt x="74" y="7"/>
                        <a:pt x="79" y="9"/>
                      </a:cubicBezTo>
                      <a:cubicBezTo>
                        <a:pt x="80" y="13"/>
                        <a:pt x="82" y="19"/>
                        <a:pt x="81" y="23"/>
                      </a:cubicBezTo>
                      <a:cubicBezTo>
                        <a:pt x="79" y="28"/>
                        <a:pt x="78" y="34"/>
                        <a:pt x="78" y="36"/>
                      </a:cubicBezTo>
                      <a:cubicBezTo>
                        <a:pt x="78" y="38"/>
                        <a:pt x="75" y="37"/>
                        <a:pt x="82" y="41"/>
                      </a:cubicBezTo>
                      <a:cubicBezTo>
                        <a:pt x="94" y="42"/>
                        <a:pt x="91" y="41"/>
                        <a:pt x="99" y="41"/>
                      </a:cubicBezTo>
                      <a:cubicBezTo>
                        <a:pt x="107" y="41"/>
                        <a:pt x="107" y="33"/>
                        <a:pt x="110" y="30"/>
                      </a:cubicBezTo>
                      <a:cubicBezTo>
                        <a:pt x="111" y="28"/>
                        <a:pt x="113" y="27"/>
                        <a:pt x="114" y="26"/>
                      </a:cubicBezTo>
                      <a:cubicBezTo>
                        <a:pt x="116" y="26"/>
                        <a:pt x="116" y="27"/>
                        <a:pt x="116" y="27"/>
                      </a:cubicBezTo>
                      <a:cubicBezTo>
                        <a:pt x="116" y="27"/>
                        <a:pt x="121" y="29"/>
                        <a:pt x="129" y="37"/>
                      </a:cubicBezTo>
                      <a:cubicBezTo>
                        <a:pt x="137" y="45"/>
                        <a:pt x="141" y="48"/>
                        <a:pt x="149" y="55"/>
                      </a:cubicBezTo>
                      <a:cubicBezTo>
                        <a:pt x="157" y="61"/>
                        <a:pt x="162" y="56"/>
                        <a:pt x="166" y="54"/>
                      </a:cubicBezTo>
                      <a:cubicBezTo>
                        <a:pt x="170" y="51"/>
                        <a:pt x="180" y="55"/>
                        <a:pt x="194" y="55"/>
                      </a:cubicBezTo>
                      <a:cubicBezTo>
                        <a:pt x="207" y="55"/>
                        <a:pt x="204" y="56"/>
                        <a:pt x="209" y="52"/>
                      </a:cubicBezTo>
                      <a:cubicBezTo>
                        <a:pt x="214" y="49"/>
                        <a:pt x="214" y="50"/>
                        <a:pt x="225" y="59"/>
                      </a:cubicBezTo>
                      <a:cubicBezTo>
                        <a:pt x="235" y="68"/>
                        <a:pt x="234" y="69"/>
                        <a:pt x="241" y="69"/>
                      </a:cubicBezTo>
                      <a:cubicBezTo>
                        <a:pt x="248" y="69"/>
                        <a:pt x="245" y="75"/>
                        <a:pt x="248" y="85"/>
                      </a:cubicBezTo>
                      <a:cubicBezTo>
                        <a:pt x="252" y="95"/>
                        <a:pt x="250" y="95"/>
                        <a:pt x="256" y="97"/>
                      </a:cubicBezTo>
                      <a:cubicBezTo>
                        <a:pt x="262" y="99"/>
                        <a:pt x="263" y="104"/>
                        <a:pt x="267" y="115"/>
                      </a:cubicBezTo>
                      <a:cubicBezTo>
                        <a:pt x="271" y="126"/>
                        <a:pt x="275" y="121"/>
                        <a:pt x="282" y="122"/>
                      </a:cubicBezTo>
                      <a:cubicBezTo>
                        <a:pt x="289" y="124"/>
                        <a:pt x="294" y="120"/>
                        <a:pt x="299" y="120"/>
                      </a:cubicBezTo>
                      <a:cubicBezTo>
                        <a:pt x="303" y="120"/>
                        <a:pt x="305" y="122"/>
                        <a:pt x="306" y="129"/>
                      </a:cubicBezTo>
                      <a:cubicBezTo>
                        <a:pt x="306" y="136"/>
                        <a:pt x="312" y="136"/>
                        <a:pt x="319" y="136"/>
                      </a:cubicBezTo>
                      <a:cubicBezTo>
                        <a:pt x="326" y="137"/>
                        <a:pt x="319" y="135"/>
                        <a:pt x="318" y="131"/>
                      </a:cubicBezTo>
                      <a:cubicBezTo>
                        <a:pt x="317" y="126"/>
                        <a:pt x="324" y="124"/>
                        <a:pt x="325" y="116"/>
                      </a:cubicBezTo>
                      <a:cubicBezTo>
                        <a:pt x="325" y="108"/>
                        <a:pt x="336" y="108"/>
                        <a:pt x="341" y="103"/>
                      </a:cubicBezTo>
                      <a:cubicBezTo>
                        <a:pt x="346" y="99"/>
                        <a:pt x="355" y="94"/>
                        <a:pt x="363" y="92"/>
                      </a:cubicBezTo>
                      <a:cubicBezTo>
                        <a:pt x="365" y="92"/>
                        <a:pt x="366" y="92"/>
                        <a:pt x="368" y="91"/>
                      </a:cubicBezTo>
                      <a:cubicBezTo>
                        <a:pt x="375" y="91"/>
                        <a:pt x="360" y="103"/>
                        <a:pt x="352" y="107"/>
                      </a:cubicBezTo>
                      <a:cubicBezTo>
                        <a:pt x="344" y="112"/>
                        <a:pt x="357" y="112"/>
                        <a:pt x="363" y="113"/>
                      </a:cubicBezTo>
                      <a:cubicBezTo>
                        <a:pt x="369" y="114"/>
                        <a:pt x="366" y="117"/>
                        <a:pt x="371" y="119"/>
                      </a:cubicBezTo>
                      <a:cubicBezTo>
                        <a:pt x="377" y="121"/>
                        <a:pt x="381" y="117"/>
                        <a:pt x="382" y="112"/>
                      </a:cubicBezTo>
                      <a:cubicBezTo>
                        <a:pt x="384" y="106"/>
                        <a:pt x="391" y="116"/>
                        <a:pt x="398" y="124"/>
                      </a:cubicBezTo>
                      <a:cubicBezTo>
                        <a:pt x="406" y="133"/>
                        <a:pt x="410" y="127"/>
                        <a:pt x="418" y="129"/>
                      </a:cubicBezTo>
                      <a:cubicBezTo>
                        <a:pt x="426" y="131"/>
                        <a:pt x="418" y="135"/>
                        <a:pt x="414" y="13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6" name="Freeform 34">
                  <a:extLst>
                    <a:ext uri="{FF2B5EF4-FFF2-40B4-BE49-F238E27FC236}">
                      <a16:creationId xmlns:a16="http://schemas.microsoft.com/office/drawing/2014/main" id="{A19A70F3-DD7F-4FF3-9839-31508EB7E27B}"/>
                    </a:ext>
                  </a:extLst>
                </p:cNvPr>
                <p:cNvSpPr>
                  <a:spLocks/>
                </p:cNvSpPr>
                <p:nvPr/>
              </p:nvSpPr>
              <p:spPr bwMode="auto">
                <a:xfrm>
                  <a:off x="5364088" y="2876993"/>
                  <a:ext cx="298781" cy="285029"/>
                </a:xfrm>
                <a:custGeom>
                  <a:avLst/>
                  <a:gdLst>
                    <a:gd name="T0" fmla="*/ 243 w 243"/>
                    <a:gd name="T1" fmla="*/ 205 h 232"/>
                    <a:gd name="T2" fmla="*/ 242 w 243"/>
                    <a:gd name="T3" fmla="*/ 205 h 232"/>
                    <a:gd name="T4" fmla="*/ 235 w 243"/>
                    <a:gd name="T5" fmla="*/ 206 h 232"/>
                    <a:gd name="T6" fmla="*/ 229 w 243"/>
                    <a:gd name="T7" fmla="*/ 204 h 232"/>
                    <a:gd name="T8" fmla="*/ 208 w 243"/>
                    <a:gd name="T9" fmla="*/ 208 h 232"/>
                    <a:gd name="T10" fmla="*/ 201 w 243"/>
                    <a:gd name="T11" fmla="*/ 227 h 232"/>
                    <a:gd name="T12" fmla="*/ 200 w 243"/>
                    <a:gd name="T13" fmla="*/ 228 h 232"/>
                    <a:gd name="T14" fmla="*/ 200 w 243"/>
                    <a:gd name="T15" fmla="*/ 228 h 232"/>
                    <a:gd name="T16" fmla="*/ 181 w 243"/>
                    <a:gd name="T17" fmla="*/ 229 h 232"/>
                    <a:gd name="T18" fmla="*/ 150 w 243"/>
                    <a:gd name="T19" fmla="*/ 224 h 232"/>
                    <a:gd name="T20" fmla="*/ 123 w 243"/>
                    <a:gd name="T21" fmla="*/ 203 h 232"/>
                    <a:gd name="T22" fmla="*/ 98 w 243"/>
                    <a:gd name="T23" fmla="*/ 183 h 232"/>
                    <a:gd name="T24" fmla="*/ 73 w 243"/>
                    <a:gd name="T25" fmla="*/ 167 h 232"/>
                    <a:gd name="T26" fmla="*/ 51 w 243"/>
                    <a:gd name="T27" fmla="*/ 155 h 232"/>
                    <a:gd name="T28" fmla="*/ 31 w 243"/>
                    <a:gd name="T29" fmla="*/ 147 h 232"/>
                    <a:gd name="T30" fmla="*/ 17 w 243"/>
                    <a:gd name="T31" fmla="*/ 145 h 232"/>
                    <a:gd name="T32" fmla="*/ 16 w 243"/>
                    <a:gd name="T33" fmla="*/ 142 h 232"/>
                    <a:gd name="T34" fmla="*/ 10 w 243"/>
                    <a:gd name="T35" fmla="*/ 134 h 232"/>
                    <a:gd name="T36" fmla="*/ 7 w 243"/>
                    <a:gd name="T37" fmla="*/ 123 h 232"/>
                    <a:gd name="T38" fmla="*/ 3 w 243"/>
                    <a:gd name="T39" fmla="*/ 114 h 232"/>
                    <a:gd name="T40" fmla="*/ 0 w 243"/>
                    <a:gd name="T41" fmla="*/ 112 h 232"/>
                    <a:gd name="T42" fmla="*/ 4 w 243"/>
                    <a:gd name="T43" fmla="*/ 110 h 232"/>
                    <a:gd name="T44" fmla="*/ 21 w 243"/>
                    <a:gd name="T45" fmla="*/ 100 h 232"/>
                    <a:gd name="T46" fmla="*/ 35 w 243"/>
                    <a:gd name="T47" fmla="*/ 90 h 232"/>
                    <a:gd name="T48" fmla="*/ 54 w 243"/>
                    <a:gd name="T49" fmla="*/ 77 h 232"/>
                    <a:gd name="T50" fmla="*/ 58 w 243"/>
                    <a:gd name="T51" fmla="*/ 50 h 232"/>
                    <a:gd name="T52" fmla="*/ 53 w 243"/>
                    <a:gd name="T53" fmla="*/ 28 h 232"/>
                    <a:gd name="T54" fmla="*/ 64 w 243"/>
                    <a:gd name="T55" fmla="*/ 18 h 232"/>
                    <a:gd name="T56" fmla="*/ 76 w 243"/>
                    <a:gd name="T57" fmla="*/ 8 h 232"/>
                    <a:gd name="T58" fmla="*/ 78 w 243"/>
                    <a:gd name="T59" fmla="*/ 4 h 232"/>
                    <a:gd name="T60" fmla="*/ 82 w 243"/>
                    <a:gd name="T61" fmla="*/ 4 h 232"/>
                    <a:gd name="T62" fmla="*/ 89 w 243"/>
                    <a:gd name="T63" fmla="*/ 0 h 232"/>
                    <a:gd name="T64" fmla="*/ 103 w 243"/>
                    <a:gd name="T65" fmla="*/ 2 h 232"/>
                    <a:gd name="T66" fmla="*/ 111 w 243"/>
                    <a:gd name="T67" fmla="*/ 3 h 232"/>
                    <a:gd name="T68" fmla="*/ 118 w 243"/>
                    <a:gd name="T69" fmla="*/ 5 h 232"/>
                    <a:gd name="T70" fmla="*/ 123 w 243"/>
                    <a:gd name="T71" fmla="*/ 11 h 232"/>
                    <a:gd name="T72" fmla="*/ 132 w 243"/>
                    <a:gd name="T73" fmla="*/ 4 h 232"/>
                    <a:gd name="T74" fmla="*/ 133 w 243"/>
                    <a:gd name="T75" fmla="*/ 7 h 232"/>
                    <a:gd name="T76" fmla="*/ 138 w 243"/>
                    <a:gd name="T77" fmla="*/ 17 h 232"/>
                    <a:gd name="T78" fmla="*/ 140 w 243"/>
                    <a:gd name="T79" fmla="*/ 23 h 232"/>
                    <a:gd name="T80" fmla="*/ 146 w 243"/>
                    <a:gd name="T81" fmla="*/ 30 h 232"/>
                    <a:gd name="T82" fmla="*/ 149 w 243"/>
                    <a:gd name="T83" fmla="*/ 35 h 232"/>
                    <a:gd name="T84" fmla="*/ 158 w 243"/>
                    <a:gd name="T85" fmla="*/ 40 h 232"/>
                    <a:gd name="T86" fmla="*/ 170 w 243"/>
                    <a:gd name="T87" fmla="*/ 43 h 232"/>
                    <a:gd name="T88" fmla="*/ 167 w 243"/>
                    <a:gd name="T89" fmla="*/ 50 h 232"/>
                    <a:gd name="T90" fmla="*/ 172 w 243"/>
                    <a:gd name="T91" fmla="*/ 59 h 232"/>
                    <a:gd name="T92" fmla="*/ 165 w 243"/>
                    <a:gd name="T93" fmla="*/ 66 h 232"/>
                    <a:gd name="T94" fmla="*/ 161 w 243"/>
                    <a:gd name="T95" fmla="*/ 73 h 232"/>
                    <a:gd name="T96" fmla="*/ 160 w 243"/>
                    <a:gd name="T97" fmla="*/ 77 h 232"/>
                    <a:gd name="T98" fmla="*/ 157 w 243"/>
                    <a:gd name="T99" fmla="*/ 83 h 232"/>
                    <a:gd name="T100" fmla="*/ 159 w 243"/>
                    <a:gd name="T101" fmla="*/ 93 h 232"/>
                    <a:gd name="T102" fmla="*/ 168 w 243"/>
                    <a:gd name="T103" fmla="*/ 104 h 232"/>
                    <a:gd name="T104" fmla="*/ 179 w 243"/>
                    <a:gd name="T105" fmla="*/ 115 h 232"/>
                    <a:gd name="T106" fmla="*/ 183 w 243"/>
                    <a:gd name="T107" fmla="*/ 122 h 232"/>
                    <a:gd name="T108" fmla="*/ 197 w 243"/>
                    <a:gd name="T109" fmla="*/ 133 h 232"/>
                    <a:gd name="T110" fmla="*/ 212 w 243"/>
                    <a:gd name="T111" fmla="*/ 141 h 232"/>
                    <a:gd name="T112" fmla="*/ 221 w 243"/>
                    <a:gd name="T113" fmla="*/ 158 h 232"/>
                    <a:gd name="T114" fmla="*/ 221 w 243"/>
                    <a:gd name="T115" fmla="*/ 170 h 232"/>
                    <a:gd name="T116" fmla="*/ 224 w 243"/>
                    <a:gd name="T117" fmla="*/ 177 h 232"/>
                    <a:gd name="T118" fmla="*/ 229 w 243"/>
                    <a:gd name="T119" fmla="*/ 181 h 232"/>
                    <a:gd name="T120" fmla="*/ 234 w 243"/>
                    <a:gd name="T121" fmla="*/ 193 h 232"/>
                    <a:gd name="T122" fmla="*/ 242 w 243"/>
                    <a:gd name="T123" fmla="*/ 201 h 232"/>
                    <a:gd name="T124" fmla="*/ 243 w 243"/>
                    <a:gd name="T125" fmla="*/ 20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 h="232">
                      <a:moveTo>
                        <a:pt x="243" y="205"/>
                      </a:moveTo>
                      <a:cubicBezTo>
                        <a:pt x="243" y="205"/>
                        <a:pt x="242" y="205"/>
                        <a:pt x="242" y="205"/>
                      </a:cubicBezTo>
                      <a:cubicBezTo>
                        <a:pt x="241" y="207"/>
                        <a:pt x="234" y="205"/>
                        <a:pt x="235" y="206"/>
                      </a:cubicBezTo>
                      <a:cubicBezTo>
                        <a:pt x="233" y="206"/>
                        <a:pt x="231" y="205"/>
                        <a:pt x="229" y="204"/>
                      </a:cubicBezTo>
                      <a:cubicBezTo>
                        <a:pt x="227" y="203"/>
                        <a:pt x="212" y="204"/>
                        <a:pt x="208" y="208"/>
                      </a:cubicBezTo>
                      <a:cubicBezTo>
                        <a:pt x="205" y="211"/>
                        <a:pt x="203" y="222"/>
                        <a:pt x="201" y="227"/>
                      </a:cubicBezTo>
                      <a:cubicBezTo>
                        <a:pt x="201" y="228"/>
                        <a:pt x="200" y="228"/>
                        <a:pt x="200" y="228"/>
                      </a:cubicBezTo>
                      <a:cubicBezTo>
                        <a:pt x="200" y="228"/>
                        <a:pt x="200" y="228"/>
                        <a:pt x="200" y="228"/>
                      </a:cubicBezTo>
                      <a:cubicBezTo>
                        <a:pt x="196" y="232"/>
                        <a:pt x="189" y="229"/>
                        <a:pt x="181" y="229"/>
                      </a:cubicBezTo>
                      <a:cubicBezTo>
                        <a:pt x="171" y="228"/>
                        <a:pt x="167" y="232"/>
                        <a:pt x="150" y="224"/>
                      </a:cubicBezTo>
                      <a:cubicBezTo>
                        <a:pt x="133" y="216"/>
                        <a:pt x="136" y="213"/>
                        <a:pt x="123" y="203"/>
                      </a:cubicBezTo>
                      <a:cubicBezTo>
                        <a:pt x="111" y="193"/>
                        <a:pt x="106" y="189"/>
                        <a:pt x="98" y="183"/>
                      </a:cubicBezTo>
                      <a:cubicBezTo>
                        <a:pt x="91" y="177"/>
                        <a:pt x="81" y="173"/>
                        <a:pt x="73" y="167"/>
                      </a:cubicBezTo>
                      <a:cubicBezTo>
                        <a:pt x="65" y="162"/>
                        <a:pt x="55" y="158"/>
                        <a:pt x="51" y="155"/>
                      </a:cubicBezTo>
                      <a:cubicBezTo>
                        <a:pt x="48" y="151"/>
                        <a:pt x="36" y="148"/>
                        <a:pt x="31" y="147"/>
                      </a:cubicBezTo>
                      <a:cubicBezTo>
                        <a:pt x="27" y="146"/>
                        <a:pt x="20" y="145"/>
                        <a:pt x="17" y="145"/>
                      </a:cubicBezTo>
                      <a:cubicBezTo>
                        <a:pt x="17" y="144"/>
                        <a:pt x="17" y="143"/>
                        <a:pt x="16" y="142"/>
                      </a:cubicBezTo>
                      <a:cubicBezTo>
                        <a:pt x="11" y="138"/>
                        <a:pt x="10" y="138"/>
                        <a:pt x="10" y="134"/>
                      </a:cubicBezTo>
                      <a:cubicBezTo>
                        <a:pt x="10" y="130"/>
                        <a:pt x="9" y="129"/>
                        <a:pt x="7" y="123"/>
                      </a:cubicBezTo>
                      <a:cubicBezTo>
                        <a:pt x="4" y="117"/>
                        <a:pt x="6" y="116"/>
                        <a:pt x="3" y="114"/>
                      </a:cubicBezTo>
                      <a:cubicBezTo>
                        <a:pt x="2" y="113"/>
                        <a:pt x="1" y="112"/>
                        <a:pt x="0" y="112"/>
                      </a:cubicBezTo>
                      <a:cubicBezTo>
                        <a:pt x="1" y="111"/>
                        <a:pt x="2" y="110"/>
                        <a:pt x="4" y="110"/>
                      </a:cubicBezTo>
                      <a:cubicBezTo>
                        <a:pt x="11" y="107"/>
                        <a:pt x="15" y="103"/>
                        <a:pt x="21" y="100"/>
                      </a:cubicBezTo>
                      <a:cubicBezTo>
                        <a:pt x="27" y="97"/>
                        <a:pt x="33" y="93"/>
                        <a:pt x="35" y="90"/>
                      </a:cubicBezTo>
                      <a:cubicBezTo>
                        <a:pt x="37" y="88"/>
                        <a:pt x="52" y="79"/>
                        <a:pt x="54" y="77"/>
                      </a:cubicBezTo>
                      <a:cubicBezTo>
                        <a:pt x="57" y="74"/>
                        <a:pt x="57" y="52"/>
                        <a:pt x="58" y="50"/>
                      </a:cubicBezTo>
                      <a:cubicBezTo>
                        <a:pt x="58" y="48"/>
                        <a:pt x="54" y="33"/>
                        <a:pt x="53" y="28"/>
                      </a:cubicBezTo>
                      <a:cubicBezTo>
                        <a:pt x="51" y="22"/>
                        <a:pt x="60" y="20"/>
                        <a:pt x="64" y="18"/>
                      </a:cubicBezTo>
                      <a:cubicBezTo>
                        <a:pt x="68" y="15"/>
                        <a:pt x="71" y="13"/>
                        <a:pt x="76" y="8"/>
                      </a:cubicBezTo>
                      <a:cubicBezTo>
                        <a:pt x="77" y="6"/>
                        <a:pt x="78" y="5"/>
                        <a:pt x="78" y="4"/>
                      </a:cubicBezTo>
                      <a:cubicBezTo>
                        <a:pt x="79" y="5"/>
                        <a:pt x="80" y="5"/>
                        <a:pt x="82" y="4"/>
                      </a:cubicBezTo>
                      <a:cubicBezTo>
                        <a:pt x="84" y="2"/>
                        <a:pt x="82" y="0"/>
                        <a:pt x="89" y="0"/>
                      </a:cubicBezTo>
                      <a:cubicBezTo>
                        <a:pt x="95" y="0"/>
                        <a:pt x="100" y="1"/>
                        <a:pt x="103" y="2"/>
                      </a:cubicBezTo>
                      <a:cubicBezTo>
                        <a:pt x="106" y="4"/>
                        <a:pt x="107" y="4"/>
                        <a:pt x="111" y="3"/>
                      </a:cubicBezTo>
                      <a:cubicBezTo>
                        <a:pt x="116" y="1"/>
                        <a:pt x="117" y="1"/>
                        <a:pt x="118" y="5"/>
                      </a:cubicBezTo>
                      <a:cubicBezTo>
                        <a:pt x="119" y="9"/>
                        <a:pt x="119" y="14"/>
                        <a:pt x="123" y="11"/>
                      </a:cubicBezTo>
                      <a:cubicBezTo>
                        <a:pt x="126" y="9"/>
                        <a:pt x="130" y="6"/>
                        <a:pt x="132" y="4"/>
                      </a:cubicBezTo>
                      <a:cubicBezTo>
                        <a:pt x="132" y="5"/>
                        <a:pt x="133" y="6"/>
                        <a:pt x="133" y="7"/>
                      </a:cubicBezTo>
                      <a:cubicBezTo>
                        <a:pt x="134" y="12"/>
                        <a:pt x="137" y="15"/>
                        <a:pt x="138" y="17"/>
                      </a:cubicBezTo>
                      <a:cubicBezTo>
                        <a:pt x="140" y="19"/>
                        <a:pt x="140" y="21"/>
                        <a:pt x="140" y="23"/>
                      </a:cubicBezTo>
                      <a:cubicBezTo>
                        <a:pt x="141" y="25"/>
                        <a:pt x="142" y="27"/>
                        <a:pt x="146" y="30"/>
                      </a:cubicBezTo>
                      <a:cubicBezTo>
                        <a:pt x="149" y="34"/>
                        <a:pt x="149" y="34"/>
                        <a:pt x="149" y="35"/>
                      </a:cubicBezTo>
                      <a:cubicBezTo>
                        <a:pt x="149" y="37"/>
                        <a:pt x="152" y="38"/>
                        <a:pt x="158" y="40"/>
                      </a:cubicBezTo>
                      <a:cubicBezTo>
                        <a:pt x="163" y="43"/>
                        <a:pt x="170" y="41"/>
                        <a:pt x="170" y="43"/>
                      </a:cubicBezTo>
                      <a:cubicBezTo>
                        <a:pt x="170" y="46"/>
                        <a:pt x="165" y="45"/>
                        <a:pt x="167" y="50"/>
                      </a:cubicBezTo>
                      <a:cubicBezTo>
                        <a:pt x="169" y="55"/>
                        <a:pt x="172" y="57"/>
                        <a:pt x="172" y="59"/>
                      </a:cubicBezTo>
                      <a:cubicBezTo>
                        <a:pt x="171" y="61"/>
                        <a:pt x="168" y="63"/>
                        <a:pt x="165" y="66"/>
                      </a:cubicBezTo>
                      <a:cubicBezTo>
                        <a:pt x="162" y="69"/>
                        <a:pt x="161" y="72"/>
                        <a:pt x="161" y="73"/>
                      </a:cubicBezTo>
                      <a:cubicBezTo>
                        <a:pt x="162" y="75"/>
                        <a:pt x="163" y="76"/>
                        <a:pt x="160" y="77"/>
                      </a:cubicBezTo>
                      <a:cubicBezTo>
                        <a:pt x="158" y="78"/>
                        <a:pt x="156" y="81"/>
                        <a:pt x="157" y="83"/>
                      </a:cubicBezTo>
                      <a:cubicBezTo>
                        <a:pt x="158" y="86"/>
                        <a:pt x="160" y="89"/>
                        <a:pt x="159" y="93"/>
                      </a:cubicBezTo>
                      <a:cubicBezTo>
                        <a:pt x="159" y="97"/>
                        <a:pt x="165" y="101"/>
                        <a:pt x="168" y="104"/>
                      </a:cubicBezTo>
                      <a:cubicBezTo>
                        <a:pt x="172" y="107"/>
                        <a:pt x="180" y="109"/>
                        <a:pt x="179" y="115"/>
                      </a:cubicBezTo>
                      <a:cubicBezTo>
                        <a:pt x="177" y="121"/>
                        <a:pt x="175" y="119"/>
                        <a:pt x="183" y="122"/>
                      </a:cubicBezTo>
                      <a:cubicBezTo>
                        <a:pt x="191" y="125"/>
                        <a:pt x="194" y="130"/>
                        <a:pt x="197" y="133"/>
                      </a:cubicBezTo>
                      <a:cubicBezTo>
                        <a:pt x="201" y="137"/>
                        <a:pt x="209" y="139"/>
                        <a:pt x="212" y="141"/>
                      </a:cubicBezTo>
                      <a:cubicBezTo>
                        <a:pt x="215" y="143"/>
                        <a:pt x="221" y="152"/>
                        <a:pt x="221" y="158"/>
                      </a:cubicBezTo>
                      <a:cubicBezTo>
                        <a:pt x="221" y="164"/>
                        <a:pt x="220" y="167"/>
                        <a:pt x="221" y="170"/>
                      </a:cubicBezTo>
                      <a:cubicBezTo>
                        <a:pt x="221" y="174"/>
                        <a:pt x="221" y="175"/>
                        <a:pt x="224" y="177"/>
                      </a:cubicBezTo>
                      <a:cubicBezTo>
                        <a:pt x="227" y="179"/>
                        <a:pt x="227" y="177"/>
                        <a:pt x="229" y="181"/>
                      </a:cubicBezTo>
                      <a:cubicBezTo>
                        <a:pt x="230" y="186"/>
                        <a:pt x="231" y="190"/>
                        <a:pt x="234" y="193"/>
                      </a:cubicBezTo>
                      <a:cubicBezTo>
                        <a:pt x="236" y="196"/>
                        <a:pt x="241" y="200"/>
                        <a:pt x="242" y="201"/>
                      </a:cubicBezTo>
                      <a:cubicBezTo>
                        <a:pt x="242" y="202"/>
                        <a:pt x="243" y="203"/>
                        <a:pt x="243" y="20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7" name="Freeform 35">
                  <a:extLst>
                    <a:ext uri="{FF2B5EF4-FFF2-40B4-BE49-F238E27FC236}">
                      <a16:creationId xmlns:a16="http://schemas.microsoft.com/office/drawing/2014/main" id="{C7824E0F-58C2-41B3-8408-142C9BC63A88}"/>
                    </a:ext>
                  </a:extLst>
                </p:cNvPr>
                <p:cNvSpPr>
                  <a:spLocks/>
                </p:cNvSpPr>
                <p:nvPr/>
              </p:nvSpPr>
              <p:spPr bwMode="auto">
                <a:xfrm>
                  <a:off x="5494102" y="2794485"/>
                  <a:ext cx="620063" cy="505051"/>
                </a:xfrm>
                <a:custGeom>
                  <a:avLst/>
                  <a:gdLst>
                    <a:gd name="T0" fmla="*/ 481 w 505"/>
                    <a:gd name="T1" fmla="*/ 377 h 411"/>
                    <a:gd name="T2" fmla="*/ 469 w 505"/>
                    <a:gd name="T3" fmla="*/ 410 h 411"/>
                    <a:gd name="T4" fmla="*/ 447 w 505"/>
                    <a:gd name="T5" fmla="*/ 406 h 411"/>
                    <a:gd name="T6" fmla="*/ 415 w 505"/>
                    <a:gd name="T7" fmla="*/ 399 h 411"/>
                    <a:gd name="T8" fmla="*/ 388 w 505"/>
                    <a:gd name="T9" fmla="*/ 397 h 411"/>
                    <a:gd name="T10" fmla="*/ 356 w 505"/>
                    <a:gd name="T11" fmla="*/ 384 h 411"/>
                    <a:gd name="T12" fmla="*/ 343 w 505"/>
                    <a:gd name="T13" fmla="*/ 353 h 411"/>
                    <a:gd name="T14" fmla="*/ 310 w 505"/>
                    <a:gd name="T15" fmla="*/ 365 h 411"/>
                    <a:gd name="T16" fmla="*/ 279 w 505"/>
                    <a:gd name="T17" fmla="*/ 364 h 411"/>
                    <a:gd name="T18" fmla="*/ 250 w 505"/>
                    <a:gd name="T19" fmla="*/ 351 h 411"/>
                    <a:gd name="T20" fmla="*/ 216 w 505"/>
                    <a:gd name="T21" fmla="*/ 331 h 411"/>
                    <a:gd name="T22" fmla="*/ 199 w 505"/>
                    <a:gd name="T23" fmla="*/ 305 h 411"/>
                    <a:gd name="T24" fmla="*/ 184 w 505"/>
                    <a:gd name="T25" fmla="*/ 284 h 411"/>
                    <a:gd name="T26" fmla="*/ 169 w 505"/>
                    <a:gd name="T27" fmla="*/ 272 h 411"/>
                    <a:gd name="T28" fmla="*/ 143 w 505"/>
                    <a:gd name="T29" fmla="*/ 263 h 411"/>
                    <a:gd name="T30" fmla="*/ 137 w 505"/>
                    <a:gd name="T31" fmla="*/ 273 h 411"/>
                    <a:gd name="T32" fmla="*/ 123 w 505"/>
                    <a:gd name="T33" fmla="*/ 249 h 411"/>
                    <a:gd name="T34" fmla="*/ 115 w 505"/>
                    <a:gd name="T35" fmla="*/ 226 h 411"/>
                    <a:gd name="T36" fmla="*/ 77 w 505"/>
                    <a:gd name="T37" fmla="*/ 190 h 411"/>
                    <a:gd name="T38" fmla="*/ 53 w 505"/>
                    <a:gd name="T39" fmla="*/ 161 h 411"/>
                    <a:gd name="T40" fmla="*/ 55 w 505"/>
                    <a:gd name="T41" fmla="*/ 141 h 411"/>
                    <a:gd name="T42" fmla="*/ 61 w 505"/>
                    <a:gd name="T43" fmla="*/ 118 h 411"/>
                    <a:gd name="T44" fmla="*/ 43 w 505"/>
                    <a:gd name="T45" fmla="*/ 103 h 411"/>
                    <a:gd name="T46" fmla="*/ 32 w 505"/>
                    <a:gd name="T47" fmla="*/ 85 h 411"/>
                    <a:gd name="T48" fmla="*/ 25 w 505"/>
                    <a:gd name="T49" fmla="*/ 70 h 411"/>
                    <a:gd name="T50" fmla="*/ 13 w 505"/>
                    <a:gd name="T51" fmla="*/ 48 h 411"/>
                    <a:gd name="T52" fmla="*/ 1 w 505"/>
                    <a:gd name="T53" fmla="*/ 14 h 411"/>
                    <a:gd name="T54" fmla="*/ 12 w 505"/>
                    <a:gd name="T55" fmla="*/ 0 h 411"/>
                    <a:gd name="T56" fmla="*/ 24 w 505"/>
                    <a:gd name="T57" fmla="*/ 11 h 411"/>
                    <a:gd name="T58" fmla="*/ 52 w 505"/>
                    <a:gd name="T59" fmla="*/ 25 h 411"/>
                    <a:gd name="T60" fmla="*/ 66 w 505"/>
                    <a:gd name="T61" fmla="*/ 19 h 411"/>
                    <a:gd name="T62" fmla="*/ 95 w 505"/>
                    <a:gd name="T63" fmla="*/ 5 h 411"/>
                    <a:gd name="T64" fmla="*/ 99 w 505"/>
                    <a:gd name="T65" fmla="*/ 23 h 411"/>
                    <a:gd name="T66" fmla="*/ 117 w 505"/>
                    <a:gd name="T67" fmla="*/ 37 h 411"/>
                    <a:gd name="T68" fmla="*/ 142 w 505"/>
                    <a:gd name="T69" fmla="*/ 66 h 411"/>
                    <a:gd name="T70" fmla="*/ 220 w 505"/>
                    <a:gd name="T71" fmla="*/ 84 h 411"/>
                    <a:gd name="T72" fmla="*/ 236 w 505"/>
                    <a:gd name="T73" fmla="*/ 65 h 411"/>
                    <a:gd name="T74" fmla="*/ 264 w 505"/>
                    <a:gd name="T75" fmla="*/ 50 h 411"/>
                    <a:gd name="T76" fmla="*/ 297 w 505"/>
                    <a:gd name="T77" fmla="*/ 42 h 411"/>
                    <a:gd name="T78" fmla="*/ 341 w 505"/>
                    <a:gd name="T79" fmla="*/ 60 h 411"/>
                    <a:gd name="T80" fmla="*/ 374 w 505"/>
                    <a:gd name="T81" fmla="*/ 74 h 411"/>
                    <a:gd name="T82" fmla="*/ 411 w 505"/>
                    <a:gd name="T83" fmla="*/ 89 h 411"/>
                    <a:gd name="T84" fmla="*/ 419 w 505"/>
                    <a:gd name="T85" fmla="*/ 117 h 411"/>
                    <a:gd name="T86" fmla="*/ 413 w 505"/>
                    <a:gd name="T87" fmla="*/ 154 h 411"/>
                    <a:gd name="T88" fmla="*/ 418 w 505"/>
                    <a:gd name="T89" fmla="*/ 179 h 411"/>
                    <a:gd name="T90" fmla="*/ 426 w 505"/>
                    <a:gd name="T91" fmla="*/ 227 h 411"/>
                    <a:gd name="T92" fmla="*/ 447 w 505"/>
                    <a:gd name="T93" fmla="*/ 260 h 411"/>
                    <a:gd name="T94" fmla="*/ 438 w 505"/>
                    <a:gd name="T95" fmla="*/ 278 h 411"/>
                    <a:gd name="T96" fmla="*/ 472 w 505"/>
                    <a:gd name="T97" fmla="*/ 316 h 411"/>
                    <a:gd name="T98" fmla="*/ 503 w 505"/>
                    <a:gd name="T99" fmla="*/ 35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5" h="411">
                      <a:moveTo>
                        <a:pt x="501" y="366"/>
                      </a:moveTo>
                      <a:cubicBezTo>
                        <a:pt x="498" y="368"/>
                        <a:pt x="489" y="368"/>
                        <a:pt x="486" y="369"/>
                      </a:cubicBezTo>
                      <a:cubicBezTo>
                        <a:pt x="482" y="371"/>
                        <a:pt x="482" y="376"/>
                        <a:pt x="481" y="377"/>
                      </a:cubicBezTo>
                      <a:cubicBezTo>
                        <a:pt x="479" y="378"/>
                        <a:pt x="471" y="377"/>
                        <a:pt x="470" y="383"/>
                      </a:cubicBezTo>
                      <a:cubicBezTo>
                        <a:pt x="470" y="389"/>
                        <a:pt x="470" y="401"/>
                        <a:pt x="470" y="402"/>
                      </a:cubicBezTo>
                      <a:cubicBezTo>
                        <a:pt x="470" y="403"/>
                        <a:pt x="469" y="407"/>
                        <a:pt x="469" y="410"/>
                      </a:cubicBezTo>
                      <a:cubicBezTo>
                        <a:pt x="467" y="409"/>
                        <a:pt x="466" y="409"/>
                        <a:pt x="465" y="410"/>
                      </a:cubicBezTo>
                      <a:cubicBezTo>
                        <a:pt x="464" y="411"/>
                        <a:pt x="462" y="411"/>
                        <a:pt x="458" y="409"/>
                      </a:cubicBezTo>
                      <a:cubicBezTo>
                        <a:pt x="454" y="408"/>
                        <a:pt x="449" y="406"/>
                        <a:pt x="447" y="406"/>
                      </a:cubicBezTo>
                      <a:cubicBezTo>
                        <a:pt x="446" y="406"/>
                        <a:pt x="442" y="400"/>
                        <a:pt x="440" y="402"/>
                      </a:cubicBezTo>
                      <a:cubicBezTo>
                        <a:pt x="439" y="404"/>
                        <a:pt x="435" y="405"/>
                        <a:pt x="432" y="405"/>
                      </a:cubicBezTo>
                      <a:cubicBezTo>
                        <a:pt x="428" y="404"/>
                        <a:pt x="417" y="398"/>
                        <a:pt x="415" y="399"/>
                      </a:cubicBezTo>
                      <a:cubicBezTo>
                        <a:pt x="414" y="399"/>
                        <a:pt x="418" y="405"/>
                        <a:pt x="410" y="403"/>
                      </a:cubicBezTo>
                      <a:cubicBezTo>
                        <a:pt x="403" y="401"/>
                        <a:pt x="403" y="399"/>
                        <a:pt x="399" y="398"/>
                      </a:cubicBezTo>
                      <a:cubicBezTo>
                        <a:pt x="395" y="397"/>
                        <a:pt x="393" y="397"/>
                        <a:pt x="388" y="397"/>
                      </a:cubicBezTo>
                      <a:cubicBezTo>
                        <a:pt x="383" y="398"/>
                        <a:pt x="387" y="402"/>
                        <a:pt x="378" y="397"/>
                      </a:cubicBezTo>
                      <a:cubicBezTo>
                        <a:pt x="369" y="392"/>
                        <a:pt x="372" y="393"/>
                        <a:pt x="366" y="391"/>
                      </a:cubicBezTo>
                      <a:cubicBezTo>
                        <a:pt x="360" y="388"/>
                        <a:pt x="358" y="391"/>
                        <a:pt x="356" y="384"/>
                      </a:cubicBezTo>
                      <a:cubicBezTo>
                        <a:pt x="355" y="378"/>
                        <a:pt x="354" y="382"/>
                        <a:pt x="354" y="373"/>
                      </a:cubicBezTo>
                      <a:cubicBezTo>
                        <a:pt x="353" y="365"/>
                        <a:pt x="355" y="365"/>
                        <a:pt x="350" y="360"/>
                      </a:cubicBezTo>
                      <a:cubicBezTo>
                        <a:pt x="345" y="355"/>
                        <a:pt x="349" y="353"/>
                        <a:pt x="343" y="353"/>
                      </a:cubicBezTo>
                      <a:cubicBezTo>
                        <a:pt x="336" y="353"/>
                        <a:pt x="335" y="353"/>
                        <a:pt x="330" y="356"/>
                      </a:cubicBezTo>
                      <a:cubicBezTo>
                        <a:pt x="325" y="359"/>
                        <a:pt x="318" y="359"/>
                        <a:pt x="318" y="360"/>
                      </a:cubicBezTo>
                      <a:cubicBezTo>
                        <a:pt x="317" y="361"/>
                        <a:pt x="315" y="362"/>
                        <a:pt x="310" y="365"/>
                      </a:cubicBezTo>
                      <a:cubicBezTo>
                        <a:pt x="306" y="368"/>
                        <a:pt x="305" y="370"/>
                        <a:pt x="302" y="371"/>
                      </a:cubicBezTo>
                      <a:cubicBezTo>
                        <a:pt x="299" y="372"/>
                        <a:pt x="297" y="374"/>
                        <a:pt x="292" y="370"/>
                      </a:cubicBezTo>
                      <a:cubicBezTo>
                        <a:pt x="287" y="367"/>
                        <a:pt x="279" y="364"/>
                        <a:pt x="279" y="364"/>
                      </a:cubicBezTo>
                      <a:cubicBezTo>
                        <a:pt x="279" y="364"/>
                        <a:pt x="278" y="371"/>
                        <a:pt x="271" y="365"/>
                      </a:cubicBezTo>
                      <a:cubicBezTo>
                        <a:pt x="265" y="359"/>
                        <a:pt x="267" y="361"/>
                        <a:pt x="261" y="358"/>
                      </a:cubicBezTo>
                      <a:cubicBezTo>
                        <a:pt x="255" y="355"/>
                        <a:pt x="255" y="354"/>
                        <a:pt x="250" y="351"/>
                      </a:cubicBezTo>
                      <a:cubicBezTo>
                        <a:pt x="246" y="348"/>
                        <a:pt x="244" y="349"/>
                        <a:pt x="240" y="344"/>
                      </a:cubicBezTo>
                      <a:cubicBezTo>
                        <a:pt x="237" y="340"/>
                        <a:pt x="240" y="338"/>
                        <a:pt x="232" y="336"/>
                      </a:cubicBezTo>
                      <a:cubicBezTo>
                        <a:pt x="224" y="334"/>
                        <a:pt x="222" y="331"/>
                        <a:pt x="216" y="331"/>
                      </a:cubicBezTo>
                      <a:cubicBezTo>
                        <a:pt x="211" y="331"/>
                        <a:pt x="213" y="331"/>
                        <a:pt x="210" y="326"/>
                      </a:cubicBezTo>
                      <a:cubicBezTo>
                        <a:pt x="207" y="320"/>
                        <a:pt x="202" y="315"/>
                        <a:pt x="202" y="314"/>
                      </a:cubicBezTo>
                      <a:cubicBezTo>
                        <a:pt x="202" y="312"/>
                        <a:pt x="201" y="307"/>
                        <a:pt x="199" y="305"/>
                      </a:cubicBezTo>
                      <a:cubicBezTo>
                        <a:pt x="196" y="303"/>
                        <a:pt x="200" y="298"/>
                        <a:pt x="196" y="298"/>
                      </a:cubicBezTo>
                      <a:cubicBezTo>
                        <a:pt x="192" y="297"/>
                        <a:pt x="191" y="294"/>
                        <a:pt x="190" y="293"/>
                      </a:cubicBezTo>
                      <a:cubicBezTo>
                        <a:pt x="190" y="291"/>
                        <a:pt x="188" y="287"/>
                        <a:pt x="184" y="284"/>
                      </a:cubicBezTo>
                      <a:cubicBezTo>
                        <a:pt x="181" y="280"/>
                        <a:pt x="176" y="276"/>
                        <a:pt x="176" y="273"/>
                      </a:cubicBezTo>
                      <a:cubicBezTo>
                        <a:pt x="176" y="271"/>
                        <a:pt x="174" y="266"/>
                        <a:pt x="172" y="268"/>
                      </a:cubicBezTo>
                      <a:cubicBezTo>
                        <a:pt x="170" y="270"/>
                        <a:pt x="176" y="274"/>
                        <a:pt x="169" y="272"/>
                      </a:cubicBezTo>
                      <a:cubicBezTo>
                        <a:pt x="163" y="269"/>
                        <a:pt x="156" y="271"/>
                        <a:pt x="155" y="268"/>
                      </a:cubicBezTo>
                      <a:cubicBezTo>
                        <a:pt x="154" y="266"/>
                        <a:pt x="150" y="265"/>
                        <a:pt x="150" y="263"/>
                      </a:cubicBezTo>
                      <a:cubicBezTo>
                        <a:pt x="150" y="262"/>
                        <a:pt x="143" y="258"/>
                        <a:pt x="143" y="263"/>
                      </a:cubicBezTo>
                      <a:cubicBezTo>
                        <a:pt x="144" y="268"/>
                        <a:pt x="145" y="270"/>
                        <a:pt x="145" y="271"/>
                      </a:cubicBezTo>
                      <a:cubicBezTo>
                        <a:pt x="145" y="271"/>
                        <a:pt x="146" y="272"/>
                        <a:pt x="144" y="272"/>
                      </a:cubicBezTo>
                      <a:cubicBezTo>
                        <a:pt x="141" y="272"/>
                        <a:pt x="139" y="272"/>
                        <a:pt x="137" y="273"/>
                      </a:cubicBezTo>
                      <a:cubicBezTo>
                        <a:pt x="137" y="271"/>
                        <a:pt x="136" y="270"/>
                        <a:pt x="136" y="269"/>
                      </a:cubicBezTo>
                      <a:cubicBezTo>
                        <a:pt x="135" y="268"/>
                        <a:pt x="130" y="264"/>
                        <a:pt x="128" y="261"/>
                      </a:cubicBezTo>
                      <a:cubicBezTo>
                        <a:pt x="125" y="258"/>
                        <a:pt x="124" y="254"/>
                        <a:pt x="123" y="249"/>
                      </a:cubicBezTo>
                      <a:cubicBezTo>
                        <a:pt x="121" y="245"/>
                        <a:pt x="121" y="247"/>
                        <a:pt x="118" y="245"/>
                      </a:cubicBezTo>
                      <a:cubicBezTo>
                        <a:pt x="115" y="243"/>
                        <a:pt x="115" y="242"/>
                        <a:pt x="115" y="238"/>
                      </a:cubicBezTo>
                      <a:cubicBezTo>
                        <a:pt x="114" y="235"/>
                        <a:pt x="115" y="232"/>
                        <a:pt x="115" y="226"/>
                      </a:cubicBezTo>
                      <a:cubicBezTo>
                        <a:pt x="115" y="220"/>
                        <a:pt x="109" y="211"/>
                        <a:pt x="106" y="209"/>
                      </a:cubicBezTo>
                      <a:cubicBezTo>
                        <a:pt x="103" y="207"/>
                        <a:pt x="95" y="205"/>
                        <a:pt x="91" y="201"/>
                      </a:cubicBezTo>
                      <a:cubicBezTo>
                        <a:pt x="88" y="198"/>
                        <a:pt x="85" y="193"/>
                        <a:pt x="77" y="190"/>
                      </a:cubicBezTo>
                      <a:cubicBezTo>
                        <a:pt x="69" y="187"/>
                        <a:pt x="71" y="189"/>
                        <a:pt x="73" y="183"/>
                      </a:cubicBezTo>
                      <a:cubicBezTo>
                        <a:pt x="74" y="177"/>
                        <a:pt x="66" y="175"/>
                        <a:pt x="62" y="172"/>
                      </a:cubicBezTo>
                      <a:cubicBezTo>
                        <a:pt x="59" y="169"/>
                        <a:pt x="53" y="165"/>
                        <a:pt x="53" y="161"/>
                      </a:cubicBezTo>
                      <a:cubicBezTo>
                        <a:pt x="54" y="157"/>
                        <a:pt x="52" y="154"/>
                        <a:pt x="51" y="151"/>
                      </a:cubicBezTo>
                      <a:cubicBezTo>
                        <a:pt x="50" y="149"/>
                        <a:pt x="52" y="146"/>
                        <a:pt x="54" y="145"/>
                      </a:cubicBezTo>
                      <a:cubicBezTo>
                        <a:pt x="57" y="144"/>
                        <a:pt x="56" y="143"/>
                        <a:pt x="55" y="141"/>
                      </a:cubicBezTo>
                      <a:cubicBezTo>
                        <a:pt x="55" y="140"/>
                        <a:pt x="56" y="137"/>
                        <a:pt x="59" y="134"/>
                      </a:cubicBezTo>
                      <a:cubicBezTo>
                        <a:pt x="62" y="131"/>
                        <a:pt x="65" y="129"/>
                        <a:pt x="66" y="127"/>
                      </a:cubicBezTo>
                      <a:cubicBezTo>
                        <a:pt x="66" y="125"/>
                        <a:pt x="63" y="123"/>
                        <a:pt x="61" y="118"/>
                      </a:cubicBezTo>
                      <a:cubicBezTo>
                        <a:pt x="59" y="113"/>
                        <a:pt x="64" y="114"/>
                        <a:pt x="64" y="111"/>
                      </a:cubicBezTo>
                      <a:cubicBezTo>
                        <a:pt x="64" y="109"/>
                        <a:pt x="57" y="111"/>
                        <a:pt x="52" y="108"/>
                      </a:cubicBezTo>
                      <a:cubicBezTo>
                        <a:pt x="46" y="106"/>
                        <a:pt x="43" y="105"/>
                        <a:pt x="43" y="103"/>
                      </a:cubicBezTo>
                      <a:cubicBezTo>
                        <a:pt x="43" y="102"/>
                        <a:pt x="43" y="102"/>
                        <a:pt x="40" y="98"/>
                      </a:cubicBezTo>
                      <a:cubicBezTo>
                        <a:pt x="36" y="95"/>
                        <a:pt x="35" y="93"/>
                        <a:pt x="34" y="91"/>
                      </a:cubicBezTo>
                      <a:cubicBezTo>
                        <a:pt x="34" y="89"/>
                        <a:pt x="34" y="87"/>
                        <a:pt x="32" y="85"/>
                      </a:cubicBezTo>
                      <a:cubicBezTo>
                        <a:pt x="31" y="83"/>
                        <a:pt x="28" y="80"/>
                        <a:pt x="27" y="75"/>
                      </a:cubicBezTo>
                      <a:cubicBezTo>
                        <a:pt x="27" y="74"/>
                        <a:pt x="26" y="73"/>
                        <a:pt x="26" y="72"/>
                      </a:cubicBezTo>
                      <a:cubicBezTo>
                        <a:pt x="26" y="70"/>
                        <a:pt x="26" y="70"/>
                        <a:pt x="25" y="70"/>
                      </a:cubicBezTo>
                      <a:cubicBezTo>
                        <a:pt x="24" y="69"/>
                        <a:pt x="21" y="66"/>
                        <a:pt x="20" y="64"/>
                      </a:cubicBezTo>
                      <a:cubicBezTo>
                        <a:pt x="20" y="62"/>
                        <a:pt x="18" y="57"/>
                        <a:pt x="15" y="55"/>
                      </a:cubicBezTo>
                      <a:cubicBezTo>
                        <a:pt x="11" y="53"/>
                        <a:pt x="11" y="50"/>
                        <a:pt x="13" y="48"/>
                      </a:cubicBezTo>
                      <a:cubicBezTo>
                        <a:pt x="14" y="45"/>
                        <a:pt x="13" y="43"/>
                        <a:pt x="12" y="41"/>
                      </a:cubicBezTo>
                      <a:cubicBezTo>
                        <a:pt x="11" y="40"/>
                        <a:pt x="9" y="32"/>
                        <a:pt x="8" y="28"/>
                      </a:cubicBezTo>
                      <a:cubicBezTo>
                        <a:pt x="7" y="23"/>
                        <a:pt x="2" y="18"/>
                        <a:pt x="1" y="14"/>
                      </a:cubicBezTo>
                      <a:cubicBezTo>
                        <a:pt x="0" y="10"/>
                        <a:pt x="3" y="12"/>
                        <a:pt x="7" y="10"/>
                      </a:cubicBezTo>
                      <a:cubicBezTo>
                        <a:pt x="11" y="9"/>
                        <a:pt x="10" y="5"/>
                        <a:pt x="9" y="3"/>
                      </a:cubicBezTo>
                      <a:cubicBezTo>
                        <a:pt x="9" y="2"/>
                        <a:pt x="10" y="1"/>
                        <a:pt x="12" y="0"/>
                      </a:cubicBezTo>
                      <a:cubicBezTo>
                        <a:pt x="13" y="0"/>
                        <a:pt x="14" y="1"/>
                        <a:pt x="14" y="1"/>
                      </a:cubicBezTo>
                      <a:cubicBezTo>
                        <a:pt x="15" y="2"/>
                        <a:pt x="17" y="3"/>
                        <a:pt x="18" y="5"/>
                      </a:cubicBezTo>
                      <a:cubicBezTo>
                        <a:pt x="21" y="7"/>
                        <a:pt x="19" y="7"/>
                        <a:pt x="24" y="11"/>
                      </a:cubicBezTo>
                      <a:cubicBezTo>
                        <a:pt x="29" y="16"/>
                        <a:pt x="33" y="19"/>
                        <a:pt x="37" y="22"/>
                      </a:cubicBezTo>
                      <a:cubicBezTo>
                        <a:pt x="41" y="25"/>
                        <a:pt x="45" y="26"/>
                        <a:pt x="48" y="26"/>
                      </a:cubicBezTo>
                      <a:cubicBezTo>
                        <a:pt x="50" y="27"/>
                        <a:pt x="51" y="26"/>
                        <a:pt x="52" y="25"/>
                      </a:cubicBezTo>
                      <a:cubicBezTo>
                        <a:pt x="53" y="27"/>
                        <a:pt x="56" y="26"/>
                        <a:pt x="58" y="25"/>
                      </a:cubicBezTo>
                      <a:cubicBezTo>
                        <a:pt x="58" y="25"/>
                        <a:pt x="59" y="25"/>
                        <a:pt x="59" y="25"/>
                      </a:cubicBezTo>
                      <a:cubicBezTo>
                        <a:pt x="62" y="24"/>
                        <a:pt x="64" y="22"/>
                        <a:pt x="66" y="19"/>
                      </a:cubicBezTo>
                      <a:cubicBezTo>
                        <a:pt x="68" y="15"/>
                        <a:pt x="69" y="15"/>
                        <a:pt x="74" y="12"/>
                      </a:cubicBezTo>
                      <a:cubicBezTo>
                        <a:pt x="79" y="8"/>
                        <a:pt x="82" y="4"/>
                        <a:pt x="84" y="3"/>
                      </a:cubicBezTo>
                      <a:cubicBezTo>
                        <a:pt x="86" y="3"/>
                        <a:pt x="92" y="2"/>
                        <a:pt x="95" y="5"/>
                      </a:cubicBezTo>
                      <a:cubicBezTo>
                        <a:pt x="97" y="8"/>
                        <a:pt x="102" y="10"/>
                        <a:pt x="100" y="12"/>
                      </a:cubicBezTo>
                      <a:cubicBezTo>
                        <a:pt x="98" y="14"/>
                        <a:pt x="97" y="17"/>
                        <a:pt x="98" y="18"/>
                      </a:cubicBezTo>
                      <a:cubicBezTo>
                        <a:pt x="99" y="20"/>
                        <a:pt x="100" y="23"/>
                        <a:pt x="99" y="23"/>
                      </a:cubicBezTo>
                      <a:cubicBezTo>
                        <a:pt x="99" y="24"/>
                        <a:pt x="92" y="24"/>
                        <a:pt x="96" y="27"/>
                      </a:cubicBezTo>
                      <a:cubicBezTo>
                        <a:pt x="101" y="31"/>
                        <a:pt x="108" y="37"/>
                        <a:pt x="112" y="37"/>
                      </a:cubicBezTo>
                      <a:cubicBezTo>
                        <a:pt x="114" y="38"/>
                        <a:pt x="116" y="37"/>
                        <a:pt x="117" y="37"/>
                      </a:cubicBezTo>
                      <a:cubicBezTo>
                        <a:pt x="119" y="42"/>
                        <a:pt x="121" y="44"/>
                        <a:pt x="122" y="49"/>
                      </a:cubicBezTo>
                      <a:cubicBezTo>
                        <a:pt x="123" y="55"/>
                        <a:pt x="118" y="57"/>
                        <a:pt x="125" y="60"/>
                      </a:cubicBezTo>
                      <a:cubicBezTo>
                        <a:pt x="132" y="63"/>
                        <a:pt x="134" y="59"/>
                        <a:pt x="142" y="66"/>
                      </a:cubicBezTo>
                      <a:cubicBezTo>
                        <a:pt x="150" y="73"/>
                        <a:pt x="154" y="74"/>
                        <a:pt x="164" y="81"/>
                      </a:cubicBezTo>
                      <a:cubicBezTo>
                        <a:pt x="175" y="87"/>
                        <a:pt x="180" y="90"/>
                        <a:pt x="189" y="90"/>
                      </a:cubicBezTo>
                      <a:cubicBezTo>
                        <a:pt x="197" y="90"/>
                        <a:pt x="210" y="87"/>
                        <a:pt x="220" y="84"/>
                      </a:cubicBezTo>
                      <a:cubicBezTo>
                        <a:pt x="231" y="81"/>
                        <a:pt x="238" y="87"/>
                        <a:pt x="241" y="83"/>
                      </a:cubicBezTo>
                      <a:cubicBezTo>
                        <a:pt x="243" y="80"/>
                        <a:pt x="246" y="82"/>
                        <a:pt x="238" y="68"/>
                      </a:cubicBezTo>
                      <a:cubicBezTo>
                        <a:pt x="237" y="67"/>
                        <a:pt x="237" y="66"/>
                        <a:pt x="236" y="65"/>
                      </a:cubicBezTo>
                      <a:cubicBezTo>
                        <a:pt x="239" y="66"/>
                        <a:pt x="241" y="68"/>
                        <a:pt x="246" y="68"/>
                      </a:cubicBezTo>
                      <a:cubicBezTo>
                        <a:pt x="251" y="68"/>
                        <a:pt x="257" y="64"/>
                        <a:pt x="258" y="59"/>
                      </a:cubicBezTo>
                      <a:cubicBezTo>
                        <a:pt x="260" y="54"/>
                        <a:pt x="259" y="52"/>
                        <a:pt x="264" y="50"/>
                      </a:cubicBezTo>
                      <a:cubicBezTo>
                        <a:pt x="269" y="47"/>
                        <a:pt x="278" y="47"/>
                        <a:pt x="283" y="48"/>
                      </a:cubicBezTo>
                      <a:cubicBezTo>
                        <a:pt x="287" y="48"/>
                        <a:pt x="291" y="50"/>
                        <a:pt x="291" y="47"/>
                      </a:cubicBezTo>
                      <a:cubicBezTo>
                        <a:pt x="292" y="45"/>
                        <a:pt x="289" y="43"/>
                        <a:pt x="297" y="42"/>
                      </a:cubicBezTo>
                      <a:cubicBezTo>
                        <a:pt x="305" y="41"/>
                        <a:pt x="312" y="42"/>
                        <a:pt x="314" y="46"/>
                      </a:cubicBezTo>
                      <a:cubicBezTo>
                        <a:pt x="316" y="50"/>
                        <a:pt x="312" y="48"/>
                        <a:pt x="323" y="52"/>
                      </a:cubicBezTo>
                      <a:cubicBezTo>
                        <a:pt x="333" y="56"/>
                        <a:pt x="335" y="59"/>
                        <a:pt x="341" y="60"/>
                      </a:cubicBezTo>
                      <a:cubicBezTo>
                        <a:pt x="348" y="60"/>
                        <a:pt x="351" y="57"/>
                        <a:pt x="356" y="60"/>
                      </a:cubicBezTo>
                      <a:cubicBezTo>
                        <a:pt x="362" y="63"/>
                        <a:pt x="367" y="68"/>
                        <a:pt x="367" y="70"/>
                      </a:cubicBezTo>
                      <a:cubicBezTo>
                        <a:pt x="368" y="72"/>
                        <a:pt x="370" y="73"/>
                        <a:pt x="374" y="74"/>
                      </a:cubicBezTo>
                      <a:cubicBezTo>
                        <a:pt x="378" y="74"/>
                        <a:pt x="384" y="76"/>
                        <a:pt x="386" y="80"/>
                      </a:cubicBezTo>
                      <a:cubicBezTo>
                        <a:pt x="388" y="83"/>
                        <a:pt x="388" y="85"/>
                        <a:pt x="394" y="86"/>
                      </a:cubicBezTo>
                      <a:cubicBezTo>
                        <a:pt x="399" y="87"/>
                        <a:pt x="410" y="84"/>
                        <a:pt x="411" y="89"/>
                      </a:cubicBezTo>
                      <a:cubicBezTo>
                        <a:pt x="412" y="95"/>
                        <a:pt x="412" y="100"/>
                        <a:pt x="415" y="104"/>
                      </a:cubicBezTo>
                      <a:cubicBezTo>
                        <a:pt x="418" y="107"/>
                        <a:pt x="421" y="108"/>
                        <a:pt x="420" y="114"/>
                      </a:cubicBezTo>
                      <a:cubicBezTo>
                        <a:pt x="420" y="115"/>
                        <a:pt x="420" y="116"/>
                        <a:pt x="419" y="117"/>
                      </a:cubicBezTo>
                      <a:cubicBezTo>
                        <a:pt x="418" y="122"/>
                        <a:pt x="417" y="129"/>
                        <a:pt x="418" y="133"/>
                      </a:cubicBezTo>
                      <a:cubicBezTo>
                        <a:pt x="419" y="137"/>
                        <a:pt x="420" y="142"/>
                        <a:pt x="417" y="145"/>
                      </a:cubicBezTo>
                      <a:cubicBezTo>
                        <a:pt x="414" y="148"/>
                        <a:pt x="414" y="153"/>
                        <a:pt x="413" y="154"/>
                      </a:cubicBezTo>
                      <a:cubicBezTo>
                        <a:pt x="412" y="154"/>
                        <a:pt x="407" y="165"/>
                        <a:pt x="407" y="167"/>
                      </a:cubicBezTo>
                      <a:cubicBezTo>
                        <a:pt x="408" y="169"/>
                        <a:pt x="410" y="171"/>
                        <a:pt x="414" y="173"/>
                      </a:cubicBezTo>
                      <a:cubicBezTo>
                        <a:pt x="418" y="175"/>
                        <a:pt x="420" y="174"/>
                        <a:pt x="418" y="179"/>
                      </a:cubicBezTo>
                      <a:cubicBezTo>
                        <a:pt x="416" y="184"/>
                        <a:pt x="410" y="185"/>
                        <a:pt x="417" y="194"/>
                      </a:cubicBezTo>
                      <a:cubicBezTo>
                        <a:pt x="423" y="204"/>
                        <a:pt x="425" y="206"/>
                        <a:pt x="425" y="211"/>
                      </a:cubicBezTo>
                      <a:cubicBezTo>
                        <a:pt x="425" y="215"/>
                        <a:pt x="421" y="220"/>
                        <a:pt x="426" y="227"/>
                      </a:cubicBezTo>
                      <a:cubicBezTo>
                        <a:pt x="431" y="234"/>
                        <a:pt x="437" y="233"/>
                        <a:pt x="442" y="234"/>
                      </a:cubicBezTo>
                      <a:cubicBezTo>
                        <a:pt x="448" y="234"/>
                        <a:pt x="453" y="237"/>
                        <a:pt x="453" y="244"/>
                      </a:cubicBezTo>
                      <a:cubicBezTo>
                        <a:pt x="453" y="252"/>
                        <a:pt x="449" y="255"/>
                        <a:pt x="447" y="260"/>
                      </a:cubicBezTo>
                      <a:cubicBezTo>
                        <a:pt x="445" y="264"/>
                        <a:pt x="441" y="271"/>
                        <a:pt x="439" y="273"/>
                      </a:cubicBezTo>
                      <a:cubicBezTo>
                        <a:pt x="438" y="274"/>
                        <a:pt x="438" y="276"/>
                        <a:pt x="438" y="278"/>
                      </a:cubicBezTo>
                      <a:cubicBezTo>
                        <a:pt x="438" y="278"/>
                        <a:pt x="438" y="278"/>
                        <a:pt x="438" y="278"/>
                      </a:cubicBezTo>
                      <a:cubicBezTo>
                        <a:pt x="438" y="280"/>
                        <a:pt x="439" y="282"/>
                        <a:pt x="440" y="285"/>
                      </a:cubicBezTo>
                      <a:cubicBezTo>
                        <a:pt x="444" y="289"/>
                        <a:pt x="452" y="298"/>
                        <a:pt x="455" y="302"/>
                      </a:cubicBezTo>
                      <a:cubicBezTo>
                        <a:pt x="458" y="307"/>
                        <a:pt x="463" y="312"/>
                        <a:pt x="472" y="316"/>
                      </a:cubicBezTo>
                      <a:cubicBezTo>
                        <a:pt x="481" y="321"/>
                        <a:pt x="489" y="321"/>
                        <a:pt x="489" y="332"/>
                      </a:cubicBezTo>
                      <a:cubicBezTo>
                        <a:pt x="490" y="343"/>
                        <a:pt x="485" y="349"/>
                        <a:pt x="494" y="351"/>
                      </a:cubicBezTo>
                      <a:cubicBezTo>
                        <a:pt x="502" y="353"/>
                        <a:pt x="503" y="348"/>
                        <a:pt x="503" y="351"/>
                      </a:cubicBezTo>
                      <a:cubicBezTo>
                        <a:pt x="503" y="354"/>
                        <a:pt x="505" y="364"/>
                        <a:pt x="501" y="36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8" name="Freeform 36">
                  <a:extLst>
                    <a:ext uri="{FF2B5EF4-FFF2-40B4-BE49-F238E27FC236}">
                      <a16:creationId xmlns:a16="http://schemas.microsoft.com/office/drawing/2014/main" id="{5F92C133-EA06-4529-B7F6-0A67D1F34E2F}"/>
                    </a:ext>
                  </a:extLst>
                </p:cNvPr>
                <p:cNvSpPr>
                  <a:spLocks/>
                </p:cNvSpPr>
                <p:nvPr/>
              </p:nvSpPr>
              <p:spPr bwMode="auto">
                <a:xfrm>
                  <a:off x="6332936" y="2331938"/>
                  <a:ext cx="1583911" cy="1140115"/>
                </a:xfrm>
                <a:custGeom>
                  <a:avLst/>
                  <a:gdLst>
                    <a:gd name="T0" fmla="*/ 1261 w 1290"/>
                    <a:gd name="T1" fmla="*/ 256 h 928"/>
                    <a:gd name="T2" fmla="*/ 1243 w 1290"/>
                    <a:gd name="T3" fmla="*/ 310 h 928"/>
                    <a:gd name="T4" fmla="*/ 1187 w 1290"/>
                    <a:gd name="T5" fmla="*/ 346 h 928"/>
                    <a:gd name="T6" fmla="*/ 1127 w 1290"/>
                    <a:gd name="T7" fmla="*/ 388 h 928"/>
                    <a:gd name="T8" fmla="*/ 1100 w 1290"/>
                    <a:gd name="T9" fmla="*/ 382 h 928"/>
                    <a:gd name="T10" fmla="*/ 1061 w 1290"/>
                    <a:gd name="T11" fmla="*/ 371 h 928"/>
                    <a:gd name="T12" fmla="*/ 1040 w 1290"/>
                    <a:gd name="T13" fmla="*/ 420 h 928"/>
                    <a:gd name="T14" fmla="*/ 1119 w 1290"/>
                    <a:gd name="T15" fmla="*/ 432 h 928"/>
                    <a:gd name="T16" fmla="*/ 1146 w 1290"/>
                    <a:gd name="T17" fmla="*/ 456 h 928"/>
                    <a:gd name="T18" fmla="*/ 1106 w 1290"/>
                    <a:gd name="T19" fmla="*/ 512 h 928"/>
                    <a:gd name="T20" fmla="*/ 1171 w 1290"/>
                    <a:gd name="T21" fmla="*/ 579 h 928"/>
                    <a:gd name="T22" fmla="*/ 1202 w 1290"/>
                    <a:gd name="T23" fmla="*/ 616 h 928"/>
                    <a:gd name="T24" fmla="*/ 1211 w 1290"/>
                    <a:gd name="T25" fmla="*/ 650 h 928"/>
                    <a:gd name="T26" fmla="*/ 1222 w 1290"/>
                    <a:gd name="T27" fmla="*/ 693 h 928"/>
                    <a:gd name="T28" fmla="*/ 1200 w 1290"/>
                    <a:gd name="T29" fmla="*/ 741 h 928"/>
                    <a:gd name="T30" fmla="*/ 1177 w 1290"/>
                    <a:gd name="T31" fmla="*/ 795 h 928"/>
                    <a:gd name="T32" fmla="*/ 1135 w 1290"/>
                    <a:gd name="T33" fmla="*/ 840 h 928"/>
                    <a:gd name="T34" fmla="*/ 1090 w 1290"/>
                    <a:gd name="T35" fmla="*/ 858 h 928"/>
                    <a:gd name="T36" fmla="*/ 1061 w 1290"/>
                    <a:gd name="T37" fmla="*/ 861 h 928"/>
                    <a:gd name="T38" fmla="*/ 1006 w 1290"/>
                    <a:gd name="T39" fmla="*/ 890 h 928"/>
                    <a:gd name="T40" fmla="*/ 967 w 1290"/>
                    <a:gd name="T41" fmla="*/ 886 h 928"/>
                    <a:gd name="T42" fmla="*/ 894 w 1290"/>
                    <a:gd name="T43" fmla="*/ 861 h 928"/>
                    <a:gd name="T44" fmla="*/ 828 w 1290"/>
                    <a:gd name="T45" fmla="*/ 858 h 928"/>
                    <a:gd name="T46" fmla="*/ 776 w 1290"/>
                    <a:gd name="T47" fmla="*/ 875 h 928"/>
                    <a:gd name="T48" fmla="*/ 751 w 1290"/>
                    <a:gd name="T49" fmla="*/ 888 h 928"/>
                    <a:gd name="T50" fmla="*/ 696 w 1290"/>
                    <a:gd name="T51" fmla="*/ 827 h 928"/>
                    <a:gd name="T52" fmla="*/ 680 w 1290"/>
                    <a:gd name="T53" fmla="*/ 747 h 928"/>
                    <a:gd name="T54" fmla="*/ 638 w 1290"/>
                    <a:gd name="T55" fmla="*/ 697 h 928"/>
                    <a:gd name="T56" fmla="*/ 586 w 1290"/>
                    <a:gd name="T57" fmla="*/ 675 h 928"/>
                    <a:gd name="T58" fmla="*/ 512 w 1290"/>
                    <a:gd name="T59" fmla="*/ 710 h 928"/>
                    <a:gd name="T60" fmla="*/ 445 w 1290"/>
                    <a:gd name="T61" fmla="*/ 712 h 928"/>
                    <a:gd name="T62" fmla="*/ 416 w 1290"/>
                    <a:gd name="T63" fmla="*/ 708 h 928"/>
                    <a:gd name="T64" fmla="*/ 336 w 1290"/>
                    <a:gd name="T65" fmla="*/ 688 h 928"/>
                    <a:gd name="T66" fmla="*/ 235 w 1290"/>
                    <a:gd name="T67" fmla="*/ 646 h 928"/>
                    <a:gd name="T68" fmla="*/ 177 w 1290"/>
                    <a:gd name="T69" fmla="*/ 580 h 928"/>
                    <a:gd name="T70" fmla="*/ 179 w 1290"/>
                    <a:gd name="T71" fmla="*/ 519 h 928"/>
                    <a:gd name="T72" fmla="*/ 112 w 1290"/>
                    <a:gd name="T73" fmla="*/ 496 h 928"/>
                    <a:gd name="T74" fmla="*/ 37 w 1290"/>
                    <a:gd name="T75" fmla="*/ 453 h 928"/>
                    <a:gd name="T76" fmla="*/ 31 w 1290"/>
                    <a:gd name="T77" fmla="*/ 410 h 928"/>
                    <a:gd name="T78" fmla="*/ 11 w 1290"/>
                    <a:gd name="T79" fmla="*/ 365 h 928"/>
                    <a:gd name="T80" fmla="*/ 96 w 1290"/>
                    <a:gd name="T81" fmla="*/ 330 h 928"/>
                    <a:gd name="T82" fmla="*/ 129 w 1290"/>
                    <a:gd name="T83" fmla="*/ 274 h 928"/>
                    <a:gd name="T84" fmla="*/ 147 w 1290"/>
                    <a:gd name="T85" fmla="*/ 217 h 928"/>
                    <a:gd name="T86" fmla="*/ 208 w 1290"/>
                    <a:gd name="T87" fmla="*/ 126 h 928"/>
                    <a:gd name="T88" fmla="*/ 266 w 1290"/>
                    <a:gd name="T89" fmla="*/ 148 h 928"/>
                    <a:gd name="T90" fmla="*/ 345 w 1290"/>
                    <a:gd name="T91" fmla="*/ 226 h 928"/>
                    <a:gd name="T92" fmla="*/ 471 w 1290"/>
                    <a:gd name="T93" fmla="*/ 272 h 928"/>
                    <a:gd name="T94" fmla="*/ 593 w 1290"/>
                    <a:gd name="T95" fmla="*/ 297 h 928"/>
                    <a:gd name="T96" fmla="*/ 755 w 1290"/>
                    <a:gd name="T97" fmla="*/ 303 h 928"/>
                    <a:gd name="T98" fmla="*/ 819 w 1290"/>
                    <a:gd name="T99" fmla="*/ 229 h 928"/>
                    <a:gd name="T100" fmla="*/ 940 w 1290"/>
                    <a:gd name="T101" fmla="*/ 184 h 928"/>
                    <a:gd name="T102" fmla="*/ 880 w 1290"/>
                    <a:gd name="T103" fmla="*/ 153 h 928"/>
                    <a:gd name="T104" fmla="*/ 893 w 1290"/>
                    <a:gd name="T105" fmla="*/ 96 h 928"/>
                    <a:gd name="T106" fmla="*/ 885 w 1290"/>
                    <a:gd name="T107" fmla="*/ 3 h 928"/>
                    <a:gd name="T108" fmla="*/ 1082 w 1290"/>
                    <a:gd name="T109" fmla="*/ 96 h 928"/>
                    <a:gd name="T110" fmla="*/ 1215 w 1290"/>
                    <a:gd name="T111" fmla="*/ 159 h 928"/>
                    <a:gd name="T112" fmla="*/ 1287 w 1290"/>
                    <a:gd name="T113" fmla="*/ 212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0" h="928">
                      <a:moveTo>
                        <a:pt x="1285" y="229"/>
                      </a:moveTo>
                      <a:cubicBezTo>
                        <a:pt x="1285" y="229"/>
                        <a:pt x="1285" y="229"/>
                        <a:pt x="1280" y="229"/>
                      </a:cubicBezTo>
                      <a:cubicBezTo>
                        <a:pt x="1275" y="229"/>
                        <a:pt x="1274" y="227"/>
                        <a:pt x="1270" y="227"/>
                      </a:cubicBezTo>
                      <a:cubicBezTo>
                        <a:pt x="1267" y="227"/>
                        <a:pt x="1255" y="219"/>
                        <a:pt x="1254" y="223"/>
                      </a:cubicBezTo>
                      <a:cubicBezTo>
                        <a:pt x="1253" y="228"/>
                        <a:pt x="1253" y="232"/>
                        <a:pt x="1250" y="233"/>
                      </a:cubicBezTo>
                      <a:cubicBezTo>
                        <a:pt x="1247" y="234"/>
                        <a:pt x="1239" y="233"/>
                        <a:pt x="1247" y="240"/>
                      </a:cubicBezTo>
                      <a:cubicBezTo>
                        <a:pt x="1255" y="246"/>
                        <a:pt x="1258" y="250"/>
                        <a:pt x="1261" y="256"/>
                      </a:cubicBezTo>
                      <a:cubicBezTo>
                        <a:pt x="1264" y="261"/>
                        <a:pt x="1267" y="263"/>
                        <a:pt x="1272" y="272"/>
                      </a:cubicBezTo>
                      <a:cubicBezTo>
                        <a:pt x="1276" y="281"/>
                        <a:pt x="1282" y="288"/>
                        <a:pt x="1277" y="289"/>
                      </a:cubicBezTo>
                      <a:cubicBezTo>
                        <a:pt x="1273" y="291"/>
                        <a:pt x="1266" y="292"/>
                        <a:pt x="1266" y="295"/>
                      </a:cubicBezTo>
                      <a:cubicBezTo>
                        <a:pt x="1263" y="294"/>
                        <a:pt x="1259" y="292"/>
                        <a:pt x="1258" y="291"/>
                      </a:cubicBezTo>
                      <a:cubicBezTo>
                        <a:pt x="1256" y="290"/>
                        <a:pt x="1250" y="283"/>
                        <a:pt x="1250" y="288"/>
                      </a:cubicBezTo>
                      <a:cubicBezTo>
                        <a:pt x="1251" y="293"/>
                        <a:pt x="1254" y="298"/>
                        <a:pt x="1250" y="301"/>
                      </a:cubicBezTo>
                      <a:cubicBezTo>
                        <a:pt x="1247" y="304"/>
                        <a:pt x="1246" y="306"/>
                        <a:pt x="1243" y="310"/>
                      </a:cubicBezTo>
                      <a:cubicBezTo>
                        <a:pt x="1239" y="314"/>
                        <a:pt x="1237" y="314"/>
                        <a:pt x="1234" y="314"/>
                      </a:cubicBezTo>
                      <a:cubicBezTo>
                        <a:pt x="1231" y="314"/>
                        <a:pt x="1221" y="314"/>
                        <a:pt x="1226" y="319"/>
                      </a:cubicBezTo>
                      <a:cubicBezTo>
                        <a:pt x="1231" y="324"/>
                        <a:pt x="1235" y="326"/>
                        <a:pt x="1234" y="328"/>
                      </a:cubicBezTo>
                      <a:cubicBezTo>
                        <a:pt x="1232" y="329"/>
                        <a:pt x="1231" y="332"/>
                        <a:pt x="1221" y="331"/>
                      </a:cubicBezTo>
                      <a:cubicBezTo>
                        <a:pt x="1212" y="330"/>
                        <a:pt x="1215" y="335"/>
                        <a:pt x="1208" y="328"/>
                      </a:cubicBezTo>
                      <a:cubicBezTo>
                        <a:pt x="1200" y="321"/>
                        <a:pt x="1200" y="317"/>
                        <a:pt x="1198" y="326"/>
                      </a:cubicBezTo>
                      <a:cubicBezTo>
                        <a:pt x="1196" y="336"/>
                        <a:pt x="1194" y="340"/>
                        <a:pt x="1187" y="346"/>
                      </a:cubicBezTo>
                      <a:cubicBezTo>
                        <a:pt x="1180" y="352"/>
                        <a:pt x="1173" y="354"/>
                        <a:pt x="1170" y="358"/>
                      </a:cubicBezTo>
                      <a:cubicBezTo>
                        <a:pt x="1167" y="362"/>
                        <a:pt x="1166" y="363"/>
                        <a:pt x="1166" y="367"/>
                      </a:cubicBezTo>
                      <a:cubicBezTo>
                        <a:pt x="1166" y="370"/>
                        <a:pt x="1165" y="372"/>
                        <a:pt x="1165" y="374"/>
                      </a:cubicBezTo>
                      <a:cubicBezTo>
                        <a:pt x="1164" y="374"/>
                        <a:pt x="1163" y="374"/>
                        <a:pt x="1162" y="374"/>
                      </a:cubicBezTo>
                      <a:cubicBezTo>
                        <a:pt x="1157" y="374"/>
                        <a:pt x="1155" y="370"/>
                        <a:pt x="1149" y="374"/>
                      </a:cubicBezTo>
                      <a:cubicBezTo>
                        <a:pt x="1144" y="378"/>
                        <a:pt x="1136" y="380"/>
                        <a:pt x="1133" y="382"/>
                      </a:cubicBezTo>
                      <a:cubicBezTo>
                        <a:pt x="1130" y="384"/>
                        <a:pt x="1128" y="383"/>
                        <a:pt x="1127" y="388"/>
                      </a:cubicBezTo>
                      <a:cubicBezTo>
                        <a:pt x="1125" y="393"/>
                        <a:pt x="1123" y="394"/>
                        <a:pt x="1122" y="397"/>
                      </a:cubicBezTo>
                      <a:cubicBezTo>
                        <a:pt x="1122" y="400"/>
                        <a:pt x="1118" y="400"/>
                        <a:pt x="1117" y="403"/>
                      </a:cubicBezTo>
                      <a:cubicBezTo>
                        <a:pt x="1116" y="406"/>
                        <a:pt x="1114" y="409"/>
                        <a:pt x="1109" y="407"/>
                      </a:cubicBezTo>
                      <a:cubicBezTo>
                        <a:pt x="1105" y="405"/>
                        <a:pt x="1101" y="404"/>
                        <a:pt x="1105" y="400"/>
                      </a:cubicBezTo>
                      <a:cubicBezTo>
                        <a:pt x="1108" y="395"/>
                        <a:pt x="1115" y="400"/>
                        <a:pt x="1115" y="394"/>
                      </a:cubicBezTo>
                      <a:cubicBezTo>
                        <a:pt x="1115" y="388"/>
                        <a:pt x="1119" y="387"/>
                        <a:pt x="1113" y="387"/>
                      </a:cubicBezTo>
                      <a:cubicBezTo>
                        <a:pt x="1107" y="387"/>
                        <a:pt x="1098" y="386"/>
                        <a:pt x="1100" y="382"/>
                      </a:cubicBezTo>
                      <a:cubicBezTo>
                        <a:pt x="1101" y="379"/>
                        <a:pt x="1102" y="380"/>
                        <a:pt x="1108" y="371"/>
                      </a:cubicBezTo>
                      <a:cubicBezTo>
                        <a:pt x="1114" y="363"/>
                        <a:pt x="1120" y="363"/>
                        <a:pt x="1112" y="359"/>
                      </a:cubicBezTo>
                      <a:cubicBezTo>
                        <a:pt x="1105" y="355"/>
                        <a:pt x="1114" y="347"/>
                        <a:pt x="1103" y="347"/>
                      </a:cubicBezTo>
                      <a:cubicBezTo>
                        <a:pt x="1092" y="348"/>
                        <a:pt x="1092" y="345"/>
                        <a:pt x="1087" y="347"/>
                      </a:cubicBezTo>
                      <a:cubicBezTo>
                        <a:pt x="1082" y="349"/>
                        <a:pt x="1077" y="343"/>
                        <a:pt x="1077" y="349"/>
                      </a:cubicBezTo>
                      <a:cubicBezTo>
                        <a:pt x="1076" y="356"/>
                        <a:pt x="1072" y="357"/>
                        <a:pt x="1071" y="362"/>
                      </a:cubicBezTo>
                      <a:cubicBezTo>
                        <a:pt x="1070" y="367"/>
                        <a:pt x="1063" y="369"/>
                        <a:pt x="1061" y="371"/>
                      </a:cubicBezTo>
                      <a:cubicBezTo>
                        <a:pt x="1059" y="374"/>
                        <a:pt x="1054" y="375"/>
                        <a:pt x="1054" y="377"/>
                      </a:cubicBezTo>
                      <a:cubicBezTo>
                        <a:pt x="1053" y="379"/>
                        <a:pt x="1055" y="385"/>
                        <a:pt x="1056" y="387"/>
                      </a:cubicBezTo>
                      <a:cubicBezTo>
                        <a:pt x="1056" y="390"/>
                        <a:pt x="1064" y="392"/>
                        <a:pt x="1054" y="393"/>
                      </a:cubicBezTo>
                      <a:cubicBezTo>
                        <a:pt x="1043" y="394"/>
                        <a:pt x="1040" y="397"/>
                        <a:pt x="1035" y="397"/>
                      </a:cubicBezTo>
                      <a:cubicBezTo>
                        <a:pt x="1030" y="397"/>
                        <a:pt x="1027" y="389"/>
                        <a:pt x="1026" y="395"/>
                      </a:cubicBezTo>
                      <a:cubicBezTo>
                        <a:pt x="1025" y="401"/>
                        <a:pt x="1027" y="413"/>
                        <a:pt x="1030" y="415"/>
                      </a:cubicBezTo>
                      <a:cubicBezTo>
                        <a:pt x="1034" y="416"/>
                        <a:pt x="1030" y="417"/>
                        <a:pt x="1040" y="420"/>
                      </a:cubicBezTo>
                      <a:cubicBezTo>
                        <a:pt x="1050" y="423"/>
                        <a:pt x="1053" y="427"/>
                        <a:pt x="1058" y="427"/>
                      </a:cubicBezTo>
                      <a:cubicBezTo>
                        <a:pt x="1064" y="427"/>
                        <a:pt x="1071" y="428"/>
                        <a:pt x="1072" y="429"/>
                      </a:cubicBezTo>
                      <a:cubicBezTo>
                        <a:pt x="1073" y="431"/>
                        <a:pt x="1068" y="434"/>
                        <a:pt x="1074" y="441"/>
                      </a:cubicBezTo>
                      <a:cubicBezTo>
                        <a:pt x="1080" y="447"/>
                        <a:pt x="1082" y="449"/>
                        <a:pt x="1088" y="449"/>
                      </a:cubicBezTo>
                      <a:cubicBezTo>
                        <a:pt x="1094" y="449"/>
                        <a:pt x="1092" y="446"/>
                        <a:pt x="1096" y="442"/>
                      </a:cubicBezTo>
                      <a:cubicBezTo>
                        <a:pt x="1101" y="438"/>
                        <a:pt x="1100" y="435"/>
                        <a:pt x="1105" y="434"/>
                      </a:cubicBezTo>
                      <a:cubicBezTo>
                        <a:pt x="1110" y="434"/>
                        <a:pt x="1115" y="425"/>
                        <a:pt x="1119" y="432"/>
                      </a:cubicBezTo>
                      <a:cubicBezTo>
                        <a:pt x="1123" y="439"/>
                        <a:pt x="1123" y="438"/>
                        <a:pt x="1131" y="440"/>
                      </a:cubicBezTo>
                      <a:cubicBezTo>
                        <a:pt x="1139" y="443"/>
                        <a:pt x="1137" y="442"/>
                        <a:pt x="1142" y="443"/>
                      </a:cubicBezTo>
                      <a:cubicBezTo>
                        <a:pt x="1146" y="445"/>
                        <a:pt x="1151" y="443"/>
                        <a:pt x="1153" y="443"/>
                      </a:cubicBezTo>
                      <a:cubicBezTo>
                        <a:pt x="1156" y="444"/>
                        <a:pt x="1158" y="439"/>
                        <a:pt x="1161" y="445"/>
                      </a:cubicBezTo>
                      <a:cubicBezTo>
                        <a:pt x="1163" y="452"/>
                        <a:pt x="1165" y="453"/>
                        <a:pt x="1163" y="456"/>
                      </a:cubicBezTo>
                      <a:cubicBezTo>
                        <a:pt x="1160" y="459"/>
                        <a:pt x="1163" y="460"/>
                        <a:pt x="1157" y="458"/>
                      </a:cubicBezTo>
                      <a:cubicBezTo>
                        <a:pt x="1151" y="455"/>
                        <a:pt x="1152" y="451"/>
                        <a:pt x="1146" y="456"/>
                      </a:cubicBezTo>
                      <a:cubicBezTo>
                        <a:pt x="1140" y="460"/>
                        <a:pt x="1136" y="459"/>
                        <a:pt x="1134" y="462"/>
                      </a:cubicBezTo>
                      <a:cubicBezTo>
                        <a:pt x="1132" y="466"/>
                        <a:pt x="1128" y="465"/>
                        <a:pt x="1128" y="468"/>
                      </a:cubicBezTo>
                      <a:cubicBezTo>
                        <a:pt x="1128" y="471"/>
                        <a:pt x="1124" y="473"/>
                        <a:pt x="1125" y="475"/>
                      </a:cubicBezTo>
                      <a:cubicBezTo>
                        <a:pt x="1125" y="477"/>
                        <a:pt x="1116" y="471"/>
                        <a:pt x="1115" y="475"/>
                      </a:cubicBezTo>
                      <a:cubicBezTo>
                        <a:pt x="1115" y="479"/>
                        <a:pt x="1116" y="485"/>
                        <a:pt x="1115" y="488"/>
                      </a:cubicBezTo>
                      <a:cubicBezTo>
                        <a:pt x="1115" y="491"/>
                        <a:pt x="1107" y="492"/>
                        <a:pt x="1108" y="499"/>
                      </a:cubicBezTo>
                      <a:cubicBezTo>
                        <a:pt x="1108" y="506"/>
                        <a:pt x="1101" y="508"/>
                        <a:pt x="1106" y="512"/>
                      </a:cubicBezTo>
                      <a:cubicBezTo>
                        <a:pt x="1110" y="515"/>
                        <a:pt x="1114" y="518"/>
                        <a:pt x="1117" y="519"/>
                      </a:cubicBezTo>
                      <a:cubicBezTo>
                        <a:pt x="1120" y="521"/>
                        <a:pt x="1128" y="523"/>
                        <a:pt x="1132" y="526"/>
                      </a:cubicBezTo>
                      <a:cubicBezTo>
                        <a:pt x="1136" y="529"/>
                        <a:pt x="1145" y="530"/>
                        <a:pt x="1145" y="533"/>
                      </a:cubicBezTo>
                      <a:cubicBezTo>
                        <a:pt x="1145" y="536"/>
                        <a:pt x="1147" y="540"/>
                        <a:pt x="1151" y="545"/>
                      </a:cubicBezTo>
                      <a:cubicBezTo>
                        <a:pt x="1155" y="550"/>
                        <a:pt x="1154" y="551"/>
                        <a:pt x="1158" y="556"/>
                      </a:cubicBezTo>
                      <a:cubicBezTo>
                        <a:pt x="1162" y="560"/>
                        <a:pt x="1163" y="562"/>
                        <a:pt x="1165" y="567"/>
                      </a:cubicBezTo>
                      <a:cubicBezTo>
                        <a:pt x="1168" y="572"/>
                        <a:pt x="1170" y="577"/>
                        <a:pt x="1171" y="579"/>
                      </a:cubicBezTo>
                      <a:cubicBezTo>
                        <a:pt x="1172" y="581"/>
                        <a:pt x="1174" y="580"/>
                        <a:pt x="1179" y="583"/>
                      </a:cubicBezTo>
                      <a:cubicBezTo>
                        <a:pt x="1183" y="586"/>
                        <a:pt x="1188" y="590"/>
                        <a:pt x="1192" y="592"/>
                      </a:cubicBezTo>
                      <a:cubicBezTo>
                        <a:pt x="1197" y="595"/>
                        <a:pt x="1201" y="597"/>
                        <a:pt x="1202" y="599"/>
                      </a:cubicBezTo>
                      <a:cubicBezTo>
                        <a:pt x="1202" y="601"/>
                        <a:pt x="1207" y="606"/>
                        <a:pt x="1203" y="606"/>
                      </a:cubicBezTo>
                      <a:cubicBezTo>
                        <a:pt x="1199" y="606"/>
                        <a:pt x="1202" y="611"/>
                        <a:pt x="1195" y="606"/>
                      </a:cubicBezTo>
                      <a:cubicBezTo>
                        <a:pt x="1188" y="602"/>
                        <a:pt x="1183" y="596"/>
                        <a:pt x="1184" y="600"/>
                      </a:cubicBezTo>
                      <a:cubicBezTo>
                        <a:pt x="1185" y="605"/>
                        <a:pt x="1200" y="614"/>
                        <a:pt x="1202" y="616"/>
                      </a:cubicBezTo>
                      <a:cubicBezTo>
                        <a:pt x="1204" y="619"/>
                        <a:pt x="1215" y="624"/>
                        <a:pt x="1208" y="625"/>
                      </a:cubicBezTo>
                      <a:cubicBezTo>
                        <a:pt x="1201" y="626"/>
                        <a:pt x="1201" y="624"/>
                        <a:pt x="1196" y="629"/>
                      </a:cubicBezTo>
                      <a:cubicBezTo>
                        <a:pt x="1191" y="633"/>
                        <a:pt x="1185" y="636"/>
                        <a:pt x="1185" y="636"/>
                      </a:cubicBezTo>
                      <a:cubicBezTo>
                        <a:pt x="1185" y="636"/>
                        <a:pt x="1182" y="642"/>
                        <a:pt x="1185" y="644"/>
                      </a:cubicBezTo>
                      <a:cubicBezTo>
                        <a:pt x="1187" y="646"/>
                        <a:pt x="1187" y="648"/>
                        <a:pt x="1192" y="646"/>
                      </a:cubicBezTo>
                      <a:cubicBezTo>
                        <a:pt x="1198" y="643"/>
                        <a:pt x="1199" y="642"/>
                        <a:pt x="1202" y="645"/>
                      </a:cubicBezTo>
                      <a:cubicBezTo>
                        <a:pt x="1206" y="648"/>
                        <a:pt x="1206" y="650"/>
                        <a:pt x="1211" y="650"/>
                      </a:cubicBezTo>
                      <a:cubicBezTo>
                        <a:pt x="1216" y="651"/>
                        <a:pt x="1226" y="653"/>
                        <a:pt x="1224" y="656"/>
                      </a:cubicBezTo>
                      <a:cubicBezTo>
                        <a:pt x="1221" y="659"/>
                        <a:pt x="1216" y="661"/>
                        <a:pt x="1214" y="662"/>
                      </a:cubicBezTo>
                      <a:cubicBezTo>
                        <a:pt x="1212" y="663"/>
                        <a:pt x="1211" y="665"/>
                        <a:pt x="1217" y="669"/>
                      </a:cubicBezTo>
                      <a:cubicBezTo>
                        <a:pt x="1222" y="673"/>
                        <a:pt x="1220" y="676"/>
                        <a:pt x="1219" y="676"/>
                      </a:cubicBezTo>
                      <a:cubicBezTo>
                        <a:pt x="1218" y="677"/>
                        <a:pt x="1220" y="683"/>
                        <a:pt x="1221" y="685"/>
                      </a:cubicBezTo>
                      <a:cubicBezTo>
                        <a:pt x="1222" y="686"/>
                        <a:pt x="1215" y="688"/>
                        <a:pt x="1214" y="688"/>
                      </a:cubicBezTo>
                      <a:cubicBezTo>
                        <a:pt x="1212" y="688"/>
                        <a:pt x="1222" y="688"/>
                        <a:pt x="1222" y="693"/>
                      </a:cubicBezTo>
                      <a:cubicBezTo>
                        <a:pt x="1222" y="698"/>
                        <a:pt x="1219" y="704"/>
                        <a:pt x="1215" y="701"/>
                      </a:cubicBezTo>
                      <a:cubicBezTo>
                        <a:pt x="1212" y="699"/>
                        <a:pt x="1208" y="696"/>
                        <a:pt x="1209" y="700"/>
                      </a:cubicBezTo>
                      <a:cubicBezTo>
                        <a:pt x="1211" y="705"/>
                        <a:pt x="1215" y="703"/>
                        <a:pt x="1209" y="705"/>
                      </a:cubicBezTo>
                      <a:cubicBezTo>
                        <a:pt x="1203" y="707"/>
                        <a:pt x="1202" y="712"/>
                        <a:pt x="1205" y="715"/>
                      </a:cubicBezTo>
                      <a:cubicBezTo>
                        <a:pt x="1208" y="717"/>
                        <a:pt x="1210" y="722"/>
                        <a:pt x="1206" y="726"/>
                      </a:cubicBezTo>
                      <a:cubicBezTo>
                        <a:pt x="1202" y="730"/>
                        <a:pt x="1199" y="729"/>
                        <a:pt x="1200" y="733"/>
                      </a:cubicBezTo>
                      <a:cubicBezTo>
                        <a:pt x="1202" y="736"/>
                        <a:pt x="1201" y="735"/>
                        <a:pt x="1200" y="741"/>
                      </a:cubicBezTo>
                      <a:cubicBezTo>
                        <a:pt x="1198" y="747"/>
                        <a:pt x="1183" y="739"/>
                        <a:pt x="1186" y="744"/>
                      </a:cubicBezTo>
                      <a:cubicBezTo>
                        <a:pt x="1188" y="750"/>
                        <a:pt x="1196" y="752"/>
                        <a:pt x="1193" y="756"/>
                      </a:cubicBezTo>
                      <a:cubicBezTo>
                        <a:pt x="1190" y="760"/>
                        <a:pt x="1181" y="757"/>
                        <a:pt x="1187" y="762"/>
                      </a:cubicBezTo>
                      <a:cubicBezTo>
                        <a:pt x="1193" y="768"/>
                        <a:pt x="1196" y="770"/>
                        <a:pt x="1193" y="774"/>
                      </a:cubicBezTo>
                      <a:cubicBezTo>
                        <a:pt x="1189" y="777"/>
                        <a:pt x="1183" y="773"/>
                        <a:pt x="1186" y="780"/>
                      </a:cubicBezTo>
                      <a:cubicBezTo>
                        <a:pt x="1189" y="786"/>
                        <a:pt x="1181" y="783"/>
                        <a:pt x="1182" y="787"/>
                      </a:cubicBezTo>
                      <a:cubicBezTo>
                        <a:pt x="1183" y="791"/>
                        <a:pt x="1177" y="790"/>
                        <a:pt x="1177" y="795"/>
                      </a:cubicBezTo>
                      <a:cubicBezTo>
                        <a:pt x="1176" y="800"/>
                        <a:pt x="1170" y="796"/>
                        <a:pt x="1170" y="802"/>
                      </a:cubicBezTo>
                      <a:cubicBezTo>
                        <a:pt x="1171" y="808"/>
                        <a:pt x="1159" y="802"/>
                        <a:pt x="1160" y="804"/>
                      </a:cubicBezTo>
                      <a:cubicBezTo>
                        <a:pt x="1161" y="807"/>
                        <a:pt x="1158" y="813"/>
                        <a:pt x="1158" y="817"/>
                      </a:cubicBezTo>
                      <a:cubicBezTo>
                        <a:pt x="1158" y="820"/>
                        <a:pt x="1155" y="819"/>
                        <a:pt x="1153" y="823"/>
                      </a:cubicBezTo>
                      <a:cubicBezTo>
                        <a:pt x="1152" y="826"/>
                        <a:pt x="1147" y="825"/>
                        <a:pt x="1146" y="828"/>
                      </a:cubicBezTo>
                      <a:cubicBezTo>
                        <a:pt x="1144" y="831"/>
                        <a:pt x="1141" y="828"/>
                        <a:pt x="1140" y="832"/>
                      </a:cubicBezTo>
                      <a:cubicBezTo>
                        <a:pt x="1138" y="837"/>
                        <a:pt x="1135" y="836"/>
                        <a:pt x="1135" y="840"/>
                      </a:cubicBezTo>
                      <a:cubicBezTo>
                        <a:pt x="1135" y="844"/>
                        <a:pt x="1130" y="846"/>
                        <a:pt x="1130" y="848"/>
                      </a:cubicBezTo>
                      <a:cubicBezTo>
                        <a:pt x="1129" y="851"/>
                        <a:pt x="1124" y="849"/>
                        <a:pt x="1121" y="852"/>
                      </a:cubicBezTo>
                      <a:cubicBezTo>
                        <a:pt x="1118" y="855"/>
                        <a:pt x="1116" y="853"/>
                        <a:pt x="1113" y="855"/>
                      </a:cubicBezTo>
                      <a:cubicBezTo>
                        <a:pt x="1110" y="856"/>
                        <a:pt x="1108" y="854"/>
                        <a:pt x="1106" y="855"/>
                      </a:cubicBezTo>
                      <a:cubicBezTo>
                        <a:pt x="1104" y="855"/>
                        <a:pt x="1097" y="853"/>
                        <a:pt x="1097" y="853"/>
                      </a:cubicBezTo>
                      <a:cubicBezTo>
                        <a:pt x="1097" y="853"/>
                        <a:pt x="1092" y="851"/>
                        <a:pt x="1093" y="855"/>
                      </a:cubicBezTo>
                      <a:cubicBezTo>
                        <a:pt x="1095" y="859"/>
                        <a:pt x="1090" y="854"/>
                        <a:pt x="1090" y="858"/>
                      </a:cubicBezTo>
                      <a:cubicBezTo>
                        <a:pt x="1089" y="863"/>
                        <a:pt x="1089" y="864"/>
                        <a:pt x="1085" y="867"/>
                      </a:cubicBezTo>
                      <a:cubicBezTo>
                        <a:pt x="1082" y="870"/>
                        <a:pt x="1078" y="872"/>
                        <a:pt x="1074" y="871"/>
                      </a:cubicBezTo>
                      <a:cubicBezTo>
                        <a:pt x="1070" y="870"/>
                        <a:pt x="1075" y="858"/>
                        <a:pt x="1073" y="861"/>
                      </a:cubicBezTo>
                      <a:cubicBezTo>
                        <a:pt x="1072" y="864"/>
                        <a:pt x="1068" y="856"/>
                        <a:pt x="1068" y="856"/>
                      </a:cubicBezTo>
                      <a:cubicBezTo>
                        <a:pt x="1067" y="856"/>
                        <a:pt x="1063" y="855"/>
                        <a:pt x="1063" y="854"/>
                      </a:cubicBezTo>
                      <a:cubicBezTo>
                        <a:pt x="1063" y="853"/>
                        <a:pt x="1059" y="845"/>
                        <a:pt x="1060" y="850"/>
                      </a:cubicBezTo>
                      <a:cubicBezTo>
                        <a:pt x="1060" y="854"/>
                        <a:pt x="1058" y="858"/>
                        <a:pt x="1061" y="861"/>
                      </a:cubicBezTo>
                      <a:cubicBezTo>
                        <a:pt x="1064" y="865"/>
                        <a:pt x="1064" y="866"/>
                        <a:pt x="1061" y="868"/>
                      </a:cubicBezTo>
                      <a:cubicBezTo>
                        <a:pt x="1058" y="871"/>
                        <a:pt x="1056" y="871"/>
                        <a:pt x="1054" y="873"/>
                      </a:cubicBezTo>
                      <a:cubicBezTo>
                        <a:pt x="1051" y="875"/>
                        <a:pt x="1050" y="873"/>
                        <a:pt x="1048" y="876"/>
                      </a:cubicBezTo>
                      <a:cubicBezTo>
                        <a:pt x="1046" y="880"/>
                        <a:pt x="1049" y="880"/>
                        <a:pt x="1040" y="881"/>
                      </a:cubicBezTo>
                      <a:cubicBezTo>
                        <a:pt x="1032" y="882"/>
                        <a:pt x="1027" y="880"/>
                        <a:pt x="1027" y="881"/>
                      </a:cubicBezTo>
                      <a:cubicBezTo>
                        <a:pt x="1027" y="883"/>
                        <a:pt x="1023" y="887"/>
                        <a:pt x="1022" y="888"/>
                      </a:cubicBezTo>
                      <a:cubicBezTo>
                        <a:pt x="1021" y="890"/>
                        <a:pt x="1019" y="884"/>
                        <a:pt x="1006" y="890"/>
                      </a:cubicBezTo>
                      <a:cubicBezTo>
                        <a:pt x="993" y="895"/>
                        <a:pt x="987" y="896"/>
                        <a:pt x="988" y="901"/>
                      </a:cubicBezTo>
                      <a:cubicBezTo>
                        <a:pt x="988" y="905"/>
                        <a:pt x="994" y="908"/>
                        <a:pt x="996" y="913"/>
                      </a:cubicBezTo>
                      <a:cubicBezTo>
                        <a:pt x="997" y="918"/>
                        <a:pt x="1007" y="921"/>
                        <a:pt x="995" y="922"/>
                      </a:cubicBezTo>
                      <a:cubicBezTo>
                        <a:pt x="982" y="922"/>
                        <a:pt x="981" y="928"/>
                        <a:pt x="981" y="922"/>
                      </a:cubicBezTo>
                      <a:cubicBezTo>
                        <a:pt x="981" y="915"/>
                        <a:pt x="975" y="915"/>
                        <a:pt x="975" y="910"/>
                      </a:cubicBezTo>
                      <a:cubicBezTo>
                        <a:pt x="975" y="904"/>
                        <a:pt x="973" y="906"/>
                        <a:pt x="975" y="899"/>
                      </a:cubicBezTo>
                      <a:cubicBezTo>
                        <a:pt x="977" y="891"/>
                        <a:pt x="974" y="883"/>
                        <a:pt x="967" y="886"/>
                      </a:cubicBezTo>
                      <a:cubicBezTo>
                        <a:pt x="960" y="889"/>
                        <a:pt x="961" y="896"/>
                        <a:pt x="956" y="890"/>
                      </a:cubicBezTo>
                      <a:cubicBezTo>
                        <a:pt x="951" y="883"/>
                        <a:pt x="951" y="880"/>
                        <a:pt x="945" y="881"/>
                      </a:cubicBezTo>
                      <a:cubicBezTo>
                        <a:pt x="940" y="882"/>
                        <a:pt x="934" y="879"/>
                        <a:pt x="933" y="883"/>
                      </a:cubicBezTo>
                      <a:cubicBezTo>
                        <a:pt x="932" y="884"/>
                        <a:pt x="931" y="885"/>
                        <a:pt x="930" y="885"/>
                      </a:cubicBezTo>
                      <a:cubicBezTo>
                        <a:pt x="929" y="884"/>
                        <a:pt x="929" y="883"/>
                        <a:pt x="928" y="883"/>
                      </a:cubicBezTo>
                      <a:cubicBezTo>
                        <a:pt x="926" y="883"/>
                        <a:pt x="910" y="878"/>
                        <a:pt x="906" y="877"/>
                      </a:cubicBezTo>
                      <a:cubicBezTo>
                        <a:pt x="902" y="877"/>
                        <a:pt x="896" y="869"/>
                        <a:pt x="894" y="861"/>
                      </a:cubicBezTo>
                      <a:cubicBezTo>
                        <a:pt x="892" y="854"/>
                        <a:pt x="895" y="854"/>
                        <a:pt x="894" y="850"/>
                      </a:cubicBezTo>
                      <a:cubicBezTo>
                        <a:pt x="893" y="846"/>
                        <a:pt x="889" y="847"/>
                        <a:pt x="880" y="848"/>
                      </a:cubicBezTo>
                      <a:cubicBezTo>
                        <a:pt x="870" y="848"/>
                        <a:pt x="868" y="845"/>
                        <a:pt x="864" y="841"/>
                      </a:cubicBezTo>
                      <a:cubicBezTo>
                        <a:pt x="860" y="837"/>
                        <a:pt x="856" y="838"/>
                        <a:pt x="851" y="839"/>
                      </a:cubicBezTo>
                      <a:cubicBezTo>
                        <a:pt x="846" y="841"/>
                        <a:pt x="849" y="843"/>
                        <a:pt x="849" y="846"/>
                      </a:cubicBezTo>
                      <a:cubicBezTo>
                        <a:pt x="849" y="849"/>
                        <a:pt x="846" y="855"/>
                        <a:pt x="839" y="853"/>
                      </a:cubicBezTo>
                      <a:cubicBezTo>
                        <a:pt x="833" y="852"/>
                        <a:pt x="828" y="854"/>
                        <a:pt x="828" y="858"/>
                      </a:cubicBezTo>
                      <a:cubicBezTo>
                        <a:pt x="828" y="861"/>
                        <a:pt x="822" y="857"/>
                        <a:pt x="821" y="856"/>
                      </a:cubicBezTo>
                      <a:cubicBezTo>
                        <a:pt x="820" y="856"/>
                        <a:pt x="813" y="854"/>
                        <a:pt x="808" y="858"/>
                      </a:cubicBezTo>
                      <a:cubicBezTo>
                        <a:pt x="804" y="862"/>
                        <a:pt x="802" y="858"/>
                        <a:pt x="798" y="856"/>
                      </a:cubicBezTo>
                      <a:cubicBezTo>
                        <a:pt x="794" y="853"/>
                        <a:pt x="789" y="851"/>
                        <a:pt x="786" y="857"/>
                      </a:cubicBezTo>
                      <a:cubicBezTo>
                        <a:pt x="784" y="862"/>
                        <a:pt x="784" y="860"/>
                        <a:pt x="784" y="862"/>
                      </a:cubicBezTo>
                      <a:cubicBezTo>
                        <a:pt x="780" y="861"/>
                        <a:pt x="775" y="861"/>
                        <a:pt x="772" y="863"/>
                      </a:cubicBezTo>
                      <a:cubicBezTo>
                        <a:pt x="769" y="865"/>
                        <a:pt x="773" y="870"/>
                        <a:pt x="776" y="875"/>
                      </a:cubicBezTo>
                      <a:cubicBezTo>
                        <a:pt x="779" y="881"/>
                        <a:pt x="777" y="877"/>
                        <a:pt x="777" y="884"/>
                      </a:cubicBezTo>
                      <a:cubicBezTo>
                        <a:pt x="776" y="890"/>
                        <a:pt x="780" y="892"/>
                        <a:pt x="781" y="895"/>
                      </a:cubicBezTo>
                      <a:cubicBezTo>
                        <a:pt x="782" y="899"/>
                        <a:pt x="781" y="899"/>
                        <a:pt x="772" y="896"/>
                      </a:cubicBezTo>
                      <a:cubicBezTo>
                        <a:pt x="763" y="894"/>
                        <a:pt x="768" y="898"/>
                        <a:pt x="765" y="894"/>
                      </a:cubicBezTo>
                      <a:cubicBezTo>
                        <a:pt x="764" y="891"/>
                        <a:pt x="763" y="890"/>
                        <a:pt x="762" y="889"/>
                      </a:cubicBezTo>
                      <a:cubicBezTo>
                        <a:pt x="763" y="886"/>
                        <a:pt x="762" y="884"/>
                        <a:pt x="762" y="882"/>
                      </a:cubicBezTo>
                      <a:cubicBezTo>
                        <a:pt x="760" y="878"/>
                        <a:pt x="757" y="884"/>
                        <a:pt x="751" y="888"/>
                      </a:cubicBezTo>
                      <a:cubicBezTo>
                        <a:pt x="746" y="892"/>
                        <a:pt x="747" y="893"/>
                        <a:pt x="743" y="892"/>
                      </a:cubicBezTo>
                      <a:cubicBezTo>
                        <a:pt x="740" y="891"/>
                        <a:pt x="735" y="882"/>
                        <a:pt x="735" y="876"/>
                      </a:cubicBezTo>
                      <a:cubicBezTo>
                        <a:pt x="735" y="870"/>
                        <a:pt x="727" y="872"/>
                        <a:pt x="716" y="872"/>
                      </a:cubicBezTo>
                      <a:cubicBezTo>
                        <a:pt x="705" y="873"/>
                        <a:pt x="715" y="865"/>
                        <a:pt x="715" y="863"/>
                      </a:cubicBezTo>
                      <a:cubicBezTo>
                        <a:pt x="715" y="862"/>
                        <a:pt x="719" y="853"/>
                        <a:pt x="718" y="848"/>
                      </a:cubicBezTo>
                      <a:cubicBezTo>
                        <a:pt x="718" y="843"/>
                        <a:pt x="707" y="846"/>
                        <a:pt x="704" y="839"/>
                      </a:cubicBezTo>
                      <a:cubicBezTo>
                        <a:pt x="702" y="832"/>
                        <a:pt x="699" y="832"/>
                        <a:pt x="696" y="827"/>
                      </a:cubicBezTo>
                      <a:cubicBezTo>
                        <a:pt x="692" y="822"/>
                        <a:pt x="695" y="818"/>
                        <a:pt x="692" y="816"/>
                      </a:cubicBezTo>
                      <a:cubicBezTo>
                        <a:pt x="690" y="814"/>
                        <a:pt x="681" y="814"/>
                        <a:pt x="677" y="816"/>
                      </a:cubicBezTo>
                      <a:cubicBezTo>
                        <a:pt x="674" y="818"/>
                        <a:pt x="669" y="822"/>
                        <a:pt x="666" y="818"/>
                      </a:cubicBezTo>
                      <a:cubicBezTo>
                        <a:pt x="663" y="814"/>
                        <a:pt x="665" y="809"/>
                        <a:pt x="663" y="802"/>
                      </a:cubicBezTo>
                      <a:cubicBezTo>
                        <a:pt x="661" y="794"/>
                        <a:pt x="665" y="791"/>
                        <a:pt x="667" y="784"/>
                      </a:cubicBezTo>
                      <a:cubicBezTo>
                        <a:pt x="669" y="777"/>
                        <a:pt x="677" y="772"/>
                        <a:pt x="683" y="767"/>
                      </a:cubicBezTo>
                      <a:cubicBezTo>
                        <a:pt x="688" y="762"/>
                        <a:pt x="684" y="756"/>
                        <a:pt x="680" y="747"/>
                      </a:cubicBezTo>
                      <a:cubicBezTo>
                        <a:pt x="675" y="738"/>
                        <a:pt x="679" y="730"/>
                        <a:pt x="677" y="723"/>
                      </a:cubicBezTo>
                      <a:cubicBezTo>
                        <a:pt x="676" y="716"/>
                        <a:pt x="671" y="718"/>
                        <a:pt x="666" y="720"/>
                      </a:cubicBezTo>
                      <a:cubicBezTo>
                        <a:pt x="661" y="722"/>
                        <a:pt x="664" y="714"/>
                        <a:pt x="664" y="710"/>
                      </a:cubicBezTo>
                      <a:cubicBezTo>
                        <a:pt x="664" y="706"/>
                        <a:pt x="654" y="698"/>
                        <a:pt x="652" y="695"/>
                      </a:cubicBezTo>
                      <a:cubicBezTo>
                        <a:pt x="650" y="692"/>
                        <a:pt x="643" y="690"/>
                        <a:pt x="642" y="692"/>
                      </a:cubicBezTo>
                      <a:cubicBezTo>
                        <a:pt x="641" y="694"/>
                        <a:pt x="640" y="695"/>
                        <a:pt x="639" y="697"/>
                      </a:cubicBezTo>
                      <a:cubicBezTo>
                        <a:pt x="638" y="697"/>
                        <a:pt x="638" y="697"/>
                        <a:pt x="638" y="697"/>
                      </a:cubicBezTo>
                      <a:cubicBezTo>
                        <a:pt x="630" y="694"/>
                        <a:pt x="629" y="692"/>
                        <a:pt x="623" y="692"/>
                      </a:cubicBezTo>
                      <a:cubicBezTo>
                        <a:pt x="618" y="693"/>
                        <a:pt x="611" y="697"/>
                        <a:pt x="612" y="691"/>
                      </a:cubicBezTo>
                      <a:cubicBezTo>
                        <a:pt x="613" y="685"/>
                        <a:pt x="615" y="677"/>
                        <a:pt x="613" y="678"/>
                      </a:cubicBezTo>
                      <a:cubicBezTo>
                        <a:pt x="610" y="678"/>
                        <a:pt x="604" y="682"/>
                        <a:pt x="606" y="676"/>
                      </a:cubicBezTo>
                      <a:cubicBezTo>
                        <a:pt x="607" y="670"/>
                        <a:pt x="612" y="669"/>
                        <a:pt x="606" y="667"/>
                      </a:cubicBezTo>
                      <a:cubicBezTo>
                        <a:pt x="600" y="666"/>
                        <a:pt x="596" y="662"/>
                        <a:pt x="593" y="667"/>
                      </a:cubicBezTo>
                      <a:cubicBezTo>
                        <a:pt x="590" y="673"/>
                        <a:pt x="593" y="678"/>
                        <a:pt x="586" y="675"/>
                      </a:cubicBezTo>
                      <a:cubicBezTo>
                        <a:pt x="579" y="672"/>
                        <a:pt x="581" y="672"/>
                        <a:pt x="574" y="670"/>
                      </a:cubicBezTo>
                      <a:cubicBezTo>
                        <a:pt x="567" y="668"/>
                        <a:pt x="561" y="669"/>
                        <a:pt x="559" y="672"/>
                      </a:cubicBezTo>
                      <a:cubicBezTo>
                        <a:pt x="558" y="675"/>
                        <a:pt x="556" y="679"/>
                        <a:pt x="553" y="682"/>
                      </a:cubicBezTo>
                      <a:cubicBezTo>
                        <a:pt x="549" y="685"/>
                        <a:pt x="547" y="681"/>
                        <a:pt x="542" y="686"/>
                      </a:cubicBezTo>
                      <a:cubicBezTo>
                        <a:pt x="536" y="692"/>
                        <a:pt x="533" y="695"/>
                        <a:pt x="531" y="698"/>
                      </a:cubicBezTo>
                      <a:cubicBezTo>
                        <a:pt x="528" y="702"/>
                        <a:pt x="529" y="704"/>
                        <a:pt x="525" y="708"/>
                      </a:cubicBezTo>
                      <a:cubicBezTo>
                        <a:pt x="522" y="711"/>
                        <a:pt x="519" y="709"/>
                        <a:pt x="512" y="710"/>
                      </a:cubicBezTo>
                      <a:cubicBezTo>
                        <a:pt x="510" y="710"/>
                        <a:pt x="508" y="711"/>
                        <a:pt x="507" y="711"/>
                      </a:cubicBezTo>
                      <a:cubicBezTo>
                        <a:pt x="505" y="710"/>
                        <a:pt x="502" y="706"/>
                        <a:pt x="501" y="705"/>
                      </a:cubicBezTo>
                      <a:cubicBezTo>
                        <a:pt x="499" y="704"/>
                        <a:pt x="490" y="706"/>
                        <a:pt x="483" y="705"/>
                      </a:cubicBezTo>
                      <a:cubicBezTo>
                        <a:pt x="476" y="704"/>
                        <a:pt x="476" y="704"/>
                        <a:pt x="471" y="702"/>
                      </a:cubicBezTo>
                      <a:cubicBezTo>
                        <a:pt x="467" y="700"/>
                        <a:pt x="465" y="698"/>
                        <a:pt x="463" y="696"/>
                      </a:cubicBezTo>
                      <a:cubicBezTo>
                        <a:pt x="460" y="694"/>
                        <a:pt x="456" y="700"/>
                        <a:pt x="451" y="703"/>
                      </a:cubicBezTo>
                      <a:cubicBezTo>
                        <a:pt x="446" y="707"/>
                        <a:pt x="448" y="707"/>
                        <a:pt x="445" y="712"/>
                      </a:cubicBezTo>
                      <a:cubicBezTo>
                        <a:pt x="441" y="716"/>
                        <a:pt x="442" y="714"/>
                        <a:pt x="439" y="721"/>
                      </a:cubicBezTo>
                      <a:cubicBezTo>
                        <a:pt x="437" y="726"/>
                        <a:pt x="437" y="725"/>
                        <a:pt x="437" y="726"/>
                      </a:cubicBezTo>
                      <a:cubicBezTo>
                        <a:pt x="437" y="725"/>
                        <a:pt x="437" y="724"/>
                        <a:pt x="436" y="724"/>
                      </a:cubicBezTo>
                      <a:cubicBezTo>
                        <a:pt x="433" y="717"/>
                        <a:pt x="436" y="716"/>
                        <a:pt x="435" y="710"/>
                      </a:cubicBezTo>
                      <a:cubicBezTo>
                        <a:pt x="434" y="704"/>
                        <a:pt x="431" y="702"/>
                        <a:pt x="427" y="704"/>
                      </a:cubicBezTo>
                      <a:cubicBezTo>
                        <a:pt x="424" y="705"/>
                        <a:pt x="421" y="707"/>
                        <a:pt x="419" y="708"/>
                      </a:cubicBezTo>
                      <a:cubicBezTo>
                        <a:pt x="418" y="708"/>
                        <a:pt x="417" y="708"/>
                        <a:pt x="416" y="708"/>
                      </a:cubicBezTo>
                      <a:cubicBezTo>
                        <a:pt x="406" y="710"/>
                        <a:pt x="393" y="711"/>
                        <a:pt x="390" y="708"/>
                      </a:cubicBezTo>
                      <a:cubicBezTo>
                        <a:pt x="388" y="704"/>
                        <a:pt x="386" y="699"/>
                        <a:pt x="381" y="703"/>
                      </a:cubicBezTo>
                      <a:cubicBezTo>
                        <a:pt x="376" y="706"/>
                        <a:pt x="376" y="711"/>
                        <a:pt x="372" y="707"/>
                      </a:cubicBezTo>
                      <a:cubicBezTo>
                        <a:pt x="368" y="703"/>
                        <a:pt x="370" y="704"/>
                        <a:pt x="366" y="705"/>
                      </a:cubicBezTo>
                      <a:cubicBezTo>
                        <a:pt x="362" y="706"/>
                        <a:pt x="360" y="705"/>
                        <a:pt x="357" y="701"/>
                      </a:cubicBezTo>
                      <a:cubicBezTo>
                        <a:pt x="354" y="696"/>
                        <a:pt x="340" y="701"/>
                        <a:pt x="340" y="695"/>
                      </a:cubicBezTo>
                      <a:cubicBezTo>
                        <a:pt x="340" y="690"/>
                        <a:pt x="345" y="689"/>
                        <a:pt x="336" y="688"/>
                      </a:cubicBezTo>
                      <a:cubicBezTo>
                        <a:pt x="328" y="687"/>
                        <a:pt x="328" y="692"/>
                        <a:pt x="324" y="683"/>
                      </a:cubicBezTo>
                      <a:cubicBezTo>
                        <a:pt x="319" y="674"/>
                        <a:pt x="317" y="670"/>
                        <a:pt x="310" y="670"/>
                      </a:cubicBezTo>
                      <a:cubicBezTo>
                        <a:pt x="303" y="670"/>
                        <a:pt x="301" y="675"/>
                        <a:pt x="295" y="666"/>
                      </a:cubicBezTo>
                      <a:cubicBezTo>
                        <a:pt x="290" y="656"/>
                        <a:pt x="280" y="657"/>
                        <a:pt x="273" y="651"/>
                      </a:cubicBezTo>
                      <a:cubicBezTo>
                        <a:pt x="265" y="645"/>
                        <a:pt x="256" y="637"/>
                        <a:pt x="251" y="638"/>
                      </a:cubicBezTo>
                      <a:cubicBezTo>
                        <a:pt x="246" y="639"/>
                        <a:pt x="243" y="644"/>
                        <a:pt x="240" y="646"/>
                      </a:cubicBezTo>
                      <a:cubicBezTo>
                        <a:pt x="239" y="647"/>
                        <a:pt x="237" y="647"/>
                        <a:pt x="235" y="646"/>
                      </a:cubicBezTo>
                      <a:cubicBezTo>
                        <a:pt x="237" y="644"/>
                        <a:pt x="228" y="639"/>
                        <a:pt x="226" y="638"/>
                      </a:cubicBezTo>
                      <a:cubicBezTo>
                        <a:pt x="223" y="637"/>
                        <a:pt x="216" y="635"/>
                        <a:pt x="208" y="628"/>
                      </a:cubicBezTo>
                      <a:cubicBezTo>
                        <a:pt x="201" y="620"/>
                        <a:pt x="197" y="628"/>
                        <a:pt x="192" y="621"/>
                      </a:cubicBezTo>
                      <a:cubicBezTo>
                        <a:pt x="187" y="615"/>
                        <a:pt x="184" y="609"/>
                        <a:pt x="179" y="613"/>
                      </a:cubicBezTo>
                      <a:cubicBezTo>
                        <a:pt x="173" y="617"/>
                        <a:pt x="173" y="615"/>
                        <a:pt x="170" y="601"/>
                      </a:cubicBezTo>
                      <a:cubicBezTo>
                        <a:pt x="167" y="586"/>
                        <a:pt x="161" y="591"/>
                        <a:pt x="159" y="581"/>
                      </a:cubicBezTo>
                      <a:cubicBezTo>
                        <a:pt x="158" y="571"/>
                        <a:pt x="172" y="582"/>
                        <a:pt x="177" y="580"/>
                      </a:cubicBezTo>
                      <a:cubicBezTo>
                        <a:pt x="182" y="579"/>
                        <a:pt x="182" y="574"/>
                        <a:pt x="181" y="571"/>
                      </a:cubicBezTo>
                      <a:cubicBezTo>
                        <a:pt x="180" y="568"/>
                        <a:pt x="178" y="562"/>
                        <a:pt x="170" y="557"/>
                      </a:cubicBezTo>
                      <a:cubicBezTo>
                        <a:pt x="162" y="552"/>
                        <a:pt x="167" y="551"/>
                        <a:pt x="159" y="541"/>
                      </a:cubicBezTo>
                      <a:cubicBezTo>
                        <a:pt x="159" y="540"/>
                        <a:pt x="158" y="540"/>
                        <a:pt x="158" y="539"/>
                      </a:cubicBezTo>
                      <a:cubicBezTo>
                        <a:pt x="160" y="537"/>
                        <a:pt x="163" y="536"/>
                        <a:pt x="168" y="537"/>
                      </a:cubicBezTo>
                      <a:cubicBezTo>
                        <a:pt x="175" y="540"/>
                        <a:pt x="173" y="536"/>
                        <a:pt x="173" y="532"/>
                      </a:cubicBezTo>
                      <a:cubicBezTo>
                        <a:pt x="173" y="528"/>
                        <a:pt x="178" y="522"/>
                        <a:pt x="179" y="519"/>
                      </a:cubicBezTo>
                      <a:cubicBezTo>
                        <a:pt x="181" y="517"/>
                        <a:pt x="185" y="513"/>
                        <a:pt x="186" y="505"/>
                      </a:cubicBezTo>
                      <a:cubicBezTo>
                        <a:pt x="187" y="497"/>
                        <a:pt x="185" y="498"/>
                        <a:pt x="181" y="496"/>
                      </a:cubicBezTo>
                      <a:cubicBezTo>
                        <a:pt x="176" y="494"/>
                        <a:pt x="168" y="488"/>
                        <a:pt x="163" y="485"/>
                      </a:cubicBezTo>
                      <a:cubicBezTo>
                        <a:pt x="158" y="482"/>
                        <a:pt x="146" y="484"/>
                        <a:pt x="138" y="488"/>
                      </a:cubicBezTo>
                      <a:cubicBezTo>
                        <a:pt x="133" y="491"/>
                        <a:pt x="132" y="494"/>
                        <a:pt x="131" y="496"/>
                      </a:cubicBezTo>
                      <a:cubicBezTo>
                        <a:pt x="130" y="496"/>
                        <a:pt x="129" y="496"/>
                        <a:pt x="128" y="496"/>
                      </a:cubicBezTo>
                      <a:cubicBezTo>
                        <a:pt x="125" y="495"/>
                        <a:pt x="116" y="496"/>
                        <a:pt x="112" y="496"/>
                      </a:cubicBezTo>
                      <a:cubicBezTo>
                        <a:pt x="107" y="496"/>
                        <a:pt x="103" y="491"/>
                        <a:pt x="95" y="486"/>
                      </a:cubicBezTo>
                      <a:cubicBezTo>
                        <a:pt x="86" y="481"/>
                        <a:pt x="91" y="486"/>
                        <a:pt x="85" y="485"/>
                      </a:cubicBezTo>
                      <a:cubicBezTo>
                        <a:pt x="78" y="485"/>
                        <a:pt x="82" y="483"/>
                        <a:pt x="80" y="481"/>
                      </a:cubicBezTo>
                      <a:cubicBezTo>
                        <a:pt x="78" y="478"/>
                        <a:pt x="78" y="474"/>
                        <a:pt x="78" y="471"/>
                      </a:cubicBezTo>
                      <a:cubicBezTo>
                        <a:pt x="77" y="468"/>
                        <a:pt x="73" y="465"/>
                        <a:pt x="69" y="463"/>
                      </a:cubicBezTo>
                      <a:cubicBezTo>
                        <a:pt x="65" y="461"/>
                        <a:pt x="57" y="456"/>
                        <a:pt x="54" y="453"/>
                      </a:cubicBezTo>
                      <a:cubicBezTo>
                        <a:pt x="51" y="449"/>
                        <a:pt x="42" y="451"/>
                        <a:pt x="37" y="453"/>
                      </a:cubicBezTo>
                      <a:cubicBezTo>
                        <a:pt x="37" y="453"/>
                        <a:pt x="36" y="453"/>
                        <a:pt x="36" y="453"/>
                      </a:cubicBezTo>
                      <a:cubicBezTo>
                        <a:pt x="37" y="451"/>
                        <a:pt x="37" y="447"/>
                        <a:pt x="38" y="445"/>
                      </a:cubicBezTo>
                      <a:cubicBezTo>
                        <a:pt x="38" y="444"/>
                        <a:pt x="40" y="444"/>
                        <a:pt x="42" y="445"/>
                      </a:cubicBezTo>
                      <a:cubicBezTo>
                        <a:pt x="44" y="445"/>
                        <a:pt x="46" y="446"/>
                        <a:pt x="49" y="446"/>
                      </a:cubicBezTo>
                      <a:cubicBezTo>
                        <a:pt x="53" y="446"/>
                        <a:pt x="50" y="441"/>
                        <a:pt x="46" y="434"/>
                      </a:cubicBezTo>
                      <a:cubicBezTo>
                        <a:pt x="43" y="427"/>
                        <a:pt x="38" y="427"/>
                        <a:pt x="36" y="420"/>
                      </a:cubicBezTo>
                      <a:cubicBezTo>
                        <a:pt x="34" y="414"/>
                        <a:pt x="34" y="414"/>
                        <a:pt x="31" y="410"/>
                      </a:cubicBezTo>
                      <a:cubicBezTo>
                        <a:pt x="28" y="407"/>
                        <a:pt x="24" y="407"/>
                        <a:pt x="19" y="409"/>
                      </a:cubicBezTo>
                      <a:cubicBezTo>
                        <a:pt x="14" y="410"/>
                        <a:pt x="13" y="409"/>
                        <a:pt x="9" y="406"/>
                      </a:cubicBezTo>
                      <a:cubicBezTo>
                        <a:pt x="4" y="404"/>
                        <a:pt x="4" y="397"/>
                        <a:pt x="2" y="392"/>
                      </a:cubicBezTo>
                      <a:cubicBezTo>
                        <a:pt x="0" y="388"/>
                        <a:pt x="2" y="387"/>
                        <a:pt x="5" y="385"/>
                      </a:cubicBezTo>
                      <a:cubicBezTo>
                        <a:pt x="5" y="385"/>
                        <a:pt x="5" y="385"/>
                        <a:pt x="5" y="384"/>
                      </a:cubicBezTo>
                      <a:cubicBezTo>
                        <a:pt x="7" y="382"/>
                        <a:pt x="5" y="380"/>
                        <a:pt x="4" y="376"/>
                      </a:cubicBezTo>
                      <a:cubicBezTo>
                        <a:pt x="4" y="372"/>
                        <a:pt x="6" y="368"/>
                        <a:pt x="11" y="365"/>
                      </a:cubicBezTo>
                      <a:cubicBezTo>
                        <a:pt x="16" y="362"/>
                        <a:pt x="20" y="360"/>
                        <a:pt x="22" y="358"/>
                      </a:cubicBezTo>
                      <a:cubicBezTo>
                        <a:pt x="24" y="356"/>
                        <a:pt x="30" y="357"/>
                        <a:pt x="34" y="354"/>
                      </a:cubicBezTo>
                      <a:cubicBezTo>
                        <a:pt x="37" y="352"/>
                        <a:pt x="39" y="352"/>
                        <a:pt x="41" y="360"/>
                      </a:cubicBezTo>
                      <a:cubicBezTo>
                        <a:pt x="43" y="369"/>
                        <a:pt x="48" y="362"/>
                        <a:pt x="57" y="360"/>
                      </a:cubicBezTo>
                      <a:cubicBezTo>
                        <a:pt x="65" y="359"/>
                        <a:pt x="62" y="352"/>
                        <a:pt x="63" y="343"/>
                      </a:cubicBezTo>
                      <a:cubicBezTo>
                        <a:pt x="64" y="334"/>
                        <a:pt x="79" y="342"/>
                        <a:pt x="89" y="339"/>
                      </a:cubicBezTo>
                      <a:cubicBezTo>
                        <a:pt x="100" y="337"/>
                        <a:pt x="95" y="336"/>
                        <a:pt x="96" y="330"/>
                      </a:cubicBezTo>
                      <a:cubicBezTo>
                        <a:pt x="97" y="323"/>
                        <a:pt x="104" y="324"/>
                        <a:pt x="112" y="321"/>
                      </a:cubicBezTo>
                      <a:cubicBezTo>
                        <a:pt x="119" y="318"/>
                        <a:pt x="122" y="317"/>
                        <a:pt x="126" y="314"/>
                      </a:cubicBezTo>
                      <a:cubicBezTo>
                        <a:pt x="130" y="312"/>
                        <a:pt x="133" y="310"/>
                        <a:pt x="129" y="306"/>
                      </a:cubicBezTo>
                      <a:cubicBezTo>
                        <a:pt x="128" y="305"/>
                        <a:pt x="128" y="304"/>
                        <a:pt x="127" y="303"/>
                      </a:cubicBezTo>
                      <a:cubicBezTo>
                        <a:pt x="120" y="297"/>
                        <a:pt x="127" y="291"/>
                        <a:pt x="127" y="291"/>
                      </a:cubicBezTo>
                      <a:cubicBezTo>
                        <a:pt x="127" y="291"/>
                        <a:pt x="126" y="286"/>
                        <a:pt x="129" y="285"/>
                      </a:cubicBezTo>
                      <a:cubicBezTo>
                        <a:pt x="133" y="283"/>
                        <a:pt x="132" y="279"/>
                        <a:pt x="129" y="274"/>
                      </a:cubicBezTo>
                      <a:cubicBezTo>
                        <a:pt x="126" y="268"/>
                        <a:pt x="134" y="272"/>
                        <a:pt x="122" y="260"/>
                      </a:cubicBezTo>
                      <a:cubicBezTo>
                        <a:pt x="110" y="248"/>
                        <a:pt x="113" y="248"/>
                        <a:pt x="112" y="241"/>
                      </a:cubicBezTo>
                      <a:cubicBezTo>
                        <a:pt x="112" y="234"/>
                        <a:pt x="103" y="238"/>
                        <a:pt x="99" y="232"/>
                      </a:cubicBezTo>
                      <a:cubicBezTo>
                        <a:pt x="95" y="226"/>
                        <a:pt x="116" y="228"/>
                        <a:pt x="120" y="226"/>
                      </a:cubicBezTo>
                      <a:cubicBezTo>
                        <a:pt x="125" y="224"/>
                        <a:pt x="130" y="222"/>
                        <a:pt x="132" y="222"/>
                      </a:cubicBezTo>
                      <a:cubicBezTo>
                        <a:pt x="135" y="223"/>
                        <a:pt x="145" y="228"/>
                        <a:pt x="155" y="228"/>
                      </a:cubicBezTo>
                      <a:cubicBezTo>
                        <a:pt x="164" y="228"/>
                        <a:pt x="147" y="217"/>
                        <a:pt x="147" y="217"/>
                      </a:cubicBezTo>
                      <a:cubicBezTo>
                        <a:pt x="147" y="217"/>
                        <a:pt x="144" y="186"/>
                        <a:pt x="144" y="179"/>
                      </a:cubicBezTo>
                      <a:cubicBezTo>
                        <a:pt x="144" y="172"/>
                        <a:pt x="152" y="172"/>
                        <a:pt x="160" y="174"/>
                      </a:cubicBezTo>
                      <a:cubicBezTo>
                        <a:pt x="168" y="177"/>
                        <a:pt x="168" y="176"/>
                        <a:pt x="178" y="177"/>
                      </a:cubicBezTo>
                      <a:cubicBezTo>
                        <a:pt x="188" y="178"/>
                        <a:pt x="192" y="179"/>
                        <a:pt x="200" y="173"/>
                      </a:cubicBezTo>
                      <a:cubicBezTo>
                        <a:pt x="209" y="167"/>
                        <a:pt x="195" y="160"/>
                        <a:pt x="191" y="149"/>
                      </a:cubicBezTo>
                      <a:cubicBezTo>
                        <a:pt x="187" y="137"/>
                        <a:pt x="200" y="138"/>
                        <a:pt x="208" y="137"/>
                      </a:cubicBezTo>
                      <a:cubicBezTo>
                        <a:pt x="215" y="136"/>
                        <a:pt x="210" y="131"/>
                        <a:pt x="208" y="126"/>
                      </a:cubicBezTo>
                      <a:cubicBezTo>
                        <a:pt x="206" y="122"/>
                        <a:pt x="212" y="120"/>
                        <a:pt x="217" y="118"/>
                      </a:cubicBezTo>
                      <a:cubicBezTo>
                        <a:pt x="219" y="119"/>
                        <a:pt x="220" y="121"/>
                        <a:pt x="224" y="119"/>
                      </a:cubicBezTo>
                      <a:cubicBezTo>
                        <a:pt x="225" y="119"/>
                        <a:pt x="226" y="118"/>
                        <a:pt x="227" y="117"/>
                      </a:cubicBezTo>
                      <a:cubicBezTo>
                        <a:pt x="229" y="118"/>
                        <a:pt x="232" y="118"/>
                        <a:pt x="232" y="121"/>
                      </a:cubicBezTo>
                      <a:cubicBezTo>
                        <a:pt x="232" y="124"/>
                        <a:pt x="237" y="129"/>
                        <a:pt x="241" y="131"/>
                      </a:cubicBezTo>
                      <a:cubicBezTo>
                        <a:pt x="245" y="133"/>
                        <a:pt x="243" y="136"/>
                        <a:pt x="251" y="139"/>
                      </a:cubicBezTo>
                      <a:cubicBezTo>
                        <a:pt x="258" y="142"/>
                        <a:pt x="259" y="146"/>
                        <a:pt x="266" y="148"/>
                      </a:cubicBezTo>
                      <a:cubicBezTo>
                        <a:pt x="273" y="150"/>
                        <a:pt x="275" y="151"/>
                        <a:pt x="284" y="153"/>
                      </a:cubicBezTo>
                      <a:cubicBezTo>
                        <a:pt x="294" y="155"/>
                        <a:pt x="295" y="152"/>
                        <a:pt x="300" y="157"/>
                      </a:cubicBezTo>
                      <a:cubicBezTo>
                        <a:pt x="305" y="163"/>
                        <a:pt x="309" y="168"/>
                        <a:pt x="314" y="171"/>
                      </a:cubicBezTo>
                      <a:cubicBezTo>
                        <a:pt x="318" y="174"/>
                        <a:pt x="327" y="182"/>
                        <a:pt x="328" y="188"/>
                      </a:cubicBezTo>
                      <a:cubicBezTo>
                        <a:pt x="330" y="195"/>
                        <a:pt x="336" y="198"/>
                        <a:pt x="334" y="202"/>
                      </a:cubicBezTo>
                      <a:cubicBezTo>
                        <a:pt x="332" y="206"/>
                        <a:pt x="327" y="207"/>
                        <a:pt x="333" y="214"/>
                      </a:cubicBezTo>
                      <a:cubicBezTo>
                        <a:pt x="338" y="221"/>
                        <a:pt x="338" y="224"/>
                        <a:pt x="345" y="226"/>
                      </a:cubicBezTo>
                      <a:cubicBezTo>
                        <a:pt x="352" y="228"/>
                        <a:pt x="359" y="229"/>
                        <a:pt x="363" y="230"/>
                      </a:cubicBezTo>
                      <a:cubicBezTo>
                        <a:pt x="367" y="230"/>
                        <a:pt x="373" y="228"/>
                        <a:pt x="388" y="231"/>
                      </a:cubicBezTo>
                      <a:cubicBezTo>
                        <a:pt x="403" y="234"/>
                        <a:pt x="398" y="231"/>
                        <a:pt x="408" y="236"/>
                      </a:cubicBezTo>
                      <a:cubicBezTo>
                        <a:pt x="419" y="240"/>
                        <a:pt x="417" y="241"/>
                        <a:pt x="425" y="244"/>
                      </a:cubicBezTo>
                      <a:cubicBezTo>
                        <a:pt x="433" y="247"/>
                        <a:pt x="431" y="247"/>
                        <a:pt x="441" y="250"/>
                      </a:cubicBezTo>
                      <a:cubicBezTo>
                        <a:pt x="450" y="253"/>
                        <a:pt x="454" y="253"/>
                        <a:pt x="455" y="256"/>
                      </a:cubicBezTo>
                      <a:cubicBezTo>
                        <a:pt x="456" y="258"/>
                        <a:pt x="464" y="264"/>
                        <a:pt x="471" y="272"/>
                      </a:cubicBezTo>
                      <a:cubicBezTo>
                        <a:pt x="478" y="279"/>
                        <a:pt x="475" y="279"/>
                        <a:pt x="482" y="285"/>
                      </a:cubicBezTo>
                      <a:cubicBezTo>
                        <a:pt x="488" y="291"/>
                        <a:pt x="485" y="290"/>
                        <a:pt x="492" y="293"/>
                      </a:cubicBezTo>
                      <a:cubicBezTo>
                        <a:pt x="499" y="296"/>
                        <a:pt x="498" y="294"/>
                        <a:pt x="505" y="293"/>
                      </a:cubicBezTo>
                      <a:cubicBezTo>
                        <a:pt x="512" y="293"/>
                        <a:pt x="518" y="293"/>
                        <a:pt x="526" y="294"/>
                      </a:cubicBezTo>
                      <a:cubicBezTo>
                        <a:pt x="534" y="296"/>
                        <a:pt x="544" y="298"/>
                        <a:pt x="546" y="298"/>
                      </a:cubicBezTo>
                      <a:cubicBezTo>
                        <a:pt x="548" y="298"/>
                        <a:pt x="560" y="300"/>
                        <a:pt x="570" y="298"/>
                      </a:cubicBezTo>
                      <a:cubicBezTo>
                        <a:pt x="579" y="296"/>
                        <a:pt x="583" y="295"/>
                        <a:pt x="593" y="297"/>
                      </a:cubicBezTo>
                      <a:cubicBezTo>
                        <a:pt x="603" y="299"/>
                        <a:pt x="609" y="298"/>
                        <a:pt x="616" y="301"/>
                      </a:cubicBezTo>
                      <a:cubicBezTo>
                        <a:pt x="623" y="305"/>
                        <a:pt x="632" y="311"/>
                        <a:pt x="637" y="312"/>
                      </a:cubicBezTo>
                      <a:cubicBezTo>
                        <a:pt x="642" y="312"/>
                        <a:pt x="657" y="314"/>
                        <a:pt x="668" y="317"/>
                      </a:cubicBezTo>
                      <a:cubicBezTo>
                        <a:pt x="679" y="320"/>
                        <a:pt x="681" y="316"/>
                        <a:pt x="690" y="320"/>
                      </a:cubicBezTo>
                      <a:cubicBezTo>
                        <a:pt x="698" y="324"/>
                        <a:pt x="703" y="325"/>
                        <a:pt x="704" y="324"/>
                      </a:cubicBezTo>
                      <a:cubicBezTo>
                        <a:pt x="706" y="322"/>
                        <a:pt x="717" y="311"/>
                        <a:pt x="723" y="310"/>
                      </a:cubicBezTo>
                      <a:cubicBezTo>
                        <a:pt x="729" y="309"/>
                        <a:pt x="744" y="305"/>
                        <a:pt x="755" y="303"/>
                      </a:cubicBezTo>
                      <a:cubicBezTo>
                        <a:pt x="765" y="301"/>
                        <a:pt x="774" y="302"/>
                        <a:pt x="783" y="301"/>
                      </a:cubicBezTo>
                      <a:cubicBezTo>
                        <a:pt x="792" y="299"/>
                        <a:pt x="792" y="303"/>
                        <a:pt x="801" y="298"/>
                      </a:cubicBezTo>
                      <a:cubicBezTo>
                        <a:pt x="809" y="293"/>
                        <a:pt x="814" y="292"/>
                        <a:pt x="815" y="285"/>
                      </a:cubicBezTo>
                      <a:cubicBezTo>
                        <a:pt x="816" y="279"/>
                        <a:pt x="819" y="277"/>
                        <a:pt x="821" y="275"/>
                      </a:cubicBezTo>
                      <a:cubicBezTo>
                        <a:pt x="823" y="273"/>
                        <a:pt x="839" y="268"/>
                        <a:pt x="832" y="262"/>
                      </a:cubicBezTo>
                      <a:cubicBezTo>
                        <a:pt x="824" y="256"/>
                        <a:pt x="811" y="245"/>
                        <a:pt x="813" y="238"/>
                      </a:cubicBezTo>
                      <a:cubicBezTo>
                        <a:pt x="814" y="231"/>
                        <a:pt x="812" y="229"/>
                        <a:pt x="819" y="229"/>
                      </a:cubicBezTo>
                      <a:cubicBezTo>
                        <a:pt x="826" y="228"/>
                        <a:pt x="826" y="228"/>
                        <a:pt x="838" y="232"/>
                      </a:cubicBezTo>
                      <a:cubicBezTo>
                        <a:pt x="850" y="237"/>
                        <a:pt x="863" y="235"/>
                        <a:pt x="865" y="230"/>
                      </a:cubicBezTo>
                      <a:cubicBezTo>
                        <a:pt x="867" y="225"/>
                        <a:pt x="877" y="219"/>
                        <a:pt x="885" y="220"/>
                      </a:cubicBezTo>
                      <a:cubicBezTo>
                        <a:pt x="893" y="220"/>
                        <a:pt x="905" y="215"/>
                        <a:pt x="902" y="208"/>
                      </a:cubicBezTo>
                      <a:cubicBezTo>
                        <a:pt x="900" y="202"/>
                        <a:pt x="900" y="197"/>
                        <a:pt x="904" y="195"/>
                      </a:cubicBezTo>
                      <a:cubicBezTo>
                        <a:pt x="909" y="192"/>
                        <a:pt x="916" y="190"/>
                        <a:pt x="920" y="189"/>
                      </a:cubicBezTo>
                      <a:cubicBezTo>
                        <a:pt x="923" y="187"/>
                        <a:pt x="931" y="184"/>
                        <a:pt x="940" y="184"/>
                      </a:cubicBezTo>
                      <a:cubicBezTo>
                        <a:pt x="949" y="184"/>
                        <a:pt x="964" y="185"/>
                        <a:pt x="966" y="185"/>
                      </a:cubicBezTo>
                      <a:cubicBezTo>
                        <a:pt x="968" y="185"/>
                        <a:pt x="969" y="182"/>
                        <a:pt x="961" y="177"/>
                      </a:cubicBezTo>
                      <a:cubicBezTo>
                        <a:pt x="954" y="171"/>
                        <a:pt x="946" y="165"/>
                        <a:pt x="940" y="161"/>
                      </a:cubicBezTo>
                      <a:cubicBezTo>
                        <a:pt x="934" y="158"/>
                        <a:pt x="935" y="157"/>
                        <a:pt x="924" y="153"/>
                      </a:cubicBezTo>
                      <a:cubicBezTo>
                        <a:pt x="913" y="149"/>
                        <a:pt x="908" y="146"/>
                        <a:pt x="904" y="149"/>
                      </a:cubicBezTo>
                      <a:cubicBezTo>
                        <a:pt x="901" y="152"/>
                        <a:pt x="903" y="156"/>
                        <a:pt x="895" y="155"/>
                      </a:cubicBezTo>
                      <a:cubicBezTo>
                        <a:pt x="887" y="154"/>
                        <a:pt x="886" y="153"/>
                        <a:pt x="880" y="153"/>
                      </a:cubicBezTo>
                      <a:cubicBezTo>
                        <a:pt x="875" y="153"/>
                        <a:pt x="871" y="152"/>
                        <a:pt x="866" y="154"/>
                      </a:cubicBezTo>
                      <a:cubicBezTo>
                        <a:pt x="862" y="155"/>
                        <a:pt x="862" y="159"/>
                        <a:pt x="858" y="153"/>
                      </a:cubicBezTo>
                      <a:cubicBezTo>
                        <a:pt x="853" y="147"/>
                        <a:pt x="848" y="148"/>
                        <a:pt x="851" y="143"/>
                      </a:cubicBezTo>
                      <a:cubicBezTo>
                        <a:pt x="853" y="137"/>
                        <a:pt x="852" y="136"/>
                        <a:pt x="850" y="131"/>
                      </a:cubicBezTo>
                      <a:cubicBezTo>
                        <a:pt x="849" y="128"/>
                        <a:pt x="850" y="107"/>
                        <a:pt x="850" y="100"/>
                      </a:cubicBezTo>
                      <a:cubicBezTo>
                        <a:pt x="865" y="102"/>
                        <a:pt x="865" y="108"/>
                        <a:pt x="875" y="106"/>
                      </a:cubicBezTo>
                      <a:cubicBezTo>
                        <a:pt x="884" y="104"/>
                        <a:pt x="885" y="96"/>
                        <a:pt x="893" y="96"/>
                      </a:cubicBezTo>
                      <a:cubicBezTo>
                        <a:pt x="900" y="96"/>
                        <a:pt x="906" y="88"/>
                        <a:pt x="900" y="87"/>
                      </a:cubicBezTo>
                      <a:cubicBezTo>
                        <a:pt x="894" y="86"/>
                        <a:pt x="891" y="88"/>
                        <a:pt x="892" y="77"/>
                      </a:cubicBezTo>
                      <a:cubicBezTo>
                        <a:pt x="894" y="65"/>
                        <a:pt x="889" y="59"/>
                        <a:pt x="892" y="51"/>
                      </a:cubicBezTo>
                      <a:cubicBezTo>
                        <a:pt x="895" y="44"/>
                        <a:pt x="902" y="38"/>
                        <a:pt x="896" y="35"/>
                      </a:cubicBezTo>
                      <a:cubicBezTo>
                        <a:pt x="891" y="31"/>
                        <a:pt x="879" y="28"/>
                        <a:pt x="876" y="24"/>
                      </a:cubicBezTo>
                      <a:cubicBezTo>
                        <a:pt x="872" y="21"/>
                        <a:pt x="867" y="25"/>
                        <a:pt x="873" y="16"/>
                      </a:cubicBezTo>
                      <a:cubicBezTo>
                        <a:pt x="879" y="7"/>
                        <a:pt x="871" y="3"/>
                        <a:pt x="885" y="3"/>
                      </a:cubicBezTo>
                      <a:cubicBezTo>
                        <a:pt x="899" y="4"/>
                        <a:pt x="902" y="1"/>
                        <a:pt x="916" y="1"/>
                      </a:cubicBezTo>
                      <a:cubicBezTo>
                        <a:pt x="931" y="1"/>
                        <a:pt x="936" y="0"/>
                        <a:pt x="948" y="6"/>
                      </a:cubicBezTo>
                      <a:cubicBezTo>
                        <a:pt x="959" y="12"/>
                        <a:pt x="975" y="7"/>
                        <a:pt x="981" y="12"/>
                      </a:cubicBezTo>
                      <a:cubicBezTo>
                        <a:pt x="987" y="17"/>
                        <a:pt x="1011" y="25"/>
                        <a:pt x="1016" y="31"/>
                      </a:cubicBezTo>
                      <a:cubicBezTo>
                        <a:pt x="1020" y="36"/>
                        <a:pt x="1017" y="39"/>
                        <a:pt x="1033" y="49"/>
                      </a:cubicBezTo>
                      <a:cubicBezTo>
                        <a:pt x="1048" y="60"/>
                        <a:pt x="1048" y="65"/>
                        <a:pt x="1058" y="75"/>
                      </a:cubicBezTo>
                      <a:cubicBezTo>
                        <a:pt x="1069" y="84"/>
                        <a:pt x="1070" y="91"/>
                        <a:pt x="1082" y="96"/>
                      </a:cubicBezTo>
                      <a:cubicBezTo>
                        <a:pt x="1094" y="102"/>
                        <a:pt x="1102" y="106"/>
                        <a:pt x="1110" y="107"/>
                      </a:cubicBezTo>
                      <a:cubicBezTo>
                        <a:pt x="1118" y="107"/>
                        <a:pt x="1120" y="112"/>
                        <a:pt x="1130" y="113"/>
                      </a:cubicBezTo>
                      <a:cubicBezTo>
                        <a:pt x="1139" y="114"/>
                        <a:pt x="1140" y="114"/>
                        <a:pt x="1149" y="118"/>
                      </a:cubicBezTo>
                      <a:cubicBezTo>
                        <a:pt x="1159" y="122"/>
                        <a:pt x="1162" y="119"/>
                        <a:pt x="1167" y="125"/>
                      </a:cubicBezTo>
                      <a:cubicBezTo>
                        <a:pt x="1173" y="131"/>
                        <a:pt x="1179" y="137"/>
                        <a:pt x="1183" y="141"/>
                      </a:cubicBezTo>
                      <a:cubicBezTo>
                        <a:pt x="1187" y="144"/>
                        <a:pt x="1188" y="158"/>
                        <a:pt x="1194" y="159"/>
                      </a:cubicBezTo>
                      <a:cubicBezTo>
                        <a:pt x="1199" y="161"/>
                        <a:pt x="1211" y="160"/>
                        <a:pt x="1215" y="159"/>
                      </a:cubicBezTo>
                      <a:cubicBezTo>
                        <a:pt x="1220" y="158"/>
                        <a:pt x="1227" y="161"/>
                        <a:pt x="1234" y="152"/>
                      </a:cubicBezTo>
                      <a:cubicBezTo>
                        <a:pt x="1241" y="144"/>
                        <a:pt x="1247" y="152"/>
                        <a:pt x="1252" y="143"/>
                      </a:cubicBezTo>
                      <a:cubicBezTo>
                        <a:pt x="1257" y="134"/>
                        <a:pt x="1269" y="142"/>
                        <a:pt x="1271" y="147"/>
                      </a:cubicBezTo>
                      <a:cubicBezTo>
                        <a:pt x="1274" y="151"/>
                        <a:pt x="1282" y="162"/>
                        <a:pt x="1281" y="164"/>
                      </a:cubicBezTo>
                      <a:cubicBezTo>
                        <a:pt x="1279" y="166"/>
                        <a:pt x="1270" y="169"/>
                        <a:pt x="1277" y="175"/>
                      </a:cubicBezTo>
                      <a:cubicBezTo>
                        <a:pt x="1284" y="182"/>
                        <a:pt x="1282" y="192"/>
                        <a:pt x="1284" y="197"/>
                      </a:cubicBezTo>
                      <a:cubicBezTo>
                        <a:pt x="1287" y="202"/>
                        <a:pt x="1285" y="206"/>
                        <a:pt x="1287" y="212"/>
                      </a:cubicBezTo>
                      <a:cubicBezTo>
                        <a:pt x="1290" y="217"/>
                        <a:pt x="1285" y="229"/>
                        <a:pt x="1285" y="22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9" name="Freeform 37">
                  <a:extLst>
                    <a:ext uri="{FF2B5EF4-FFF2-40B4-BE49-F238E27FC236}">
                      <a16:creationId xmlns:a16="http://schemas.microsoft.com/office/drawing/2014/main" id="{2057A301-2E9A-496F-AB17-24505B4B73F0}"/>
                    </a:ext>
                  </a:extLst>
                </p:cNvPr>
                <p:cNvSpPr>
                  <a:spLocks/>
                </p:cNvSpPr>
                <p:nvPr/>
              </p:nvSpPr>
              <p:spPr bwMode="auto">
                <a:xfrm>
                  <a:off x="6264180" y="2942000"/>
                  <a:ext cx="862587" cy="943846"/>
                </a:xfrm>
                <a:custGeom>
                  <a:avLst/>
                  <a:gdLst>
                    <a:gd name="T0" fmla="*/ 652 w 702"/>
                    <a:gd name="T1" fmla="*/ 259 h 769"/>
                    <a:gd name="T2" fmla="*/ 630 w 702"/>
                    <a:gd name="T3" fmla="*/ 325 h 769"/>
                    <a:gd name="T4" fmla="*/ 621 w 702"/>
                    <a:gd name="T5" fmla="*/ 364 h 769"/>
                    <a:gd name="T6" fmla="*/ 605 w 702"/>
                    <a:gd name="T7" fmla="*/ 361 h 769"/>
                    <a:gd name="T8" fmla="*/ 570 w 702"/>
                    <a:gd name="T9" fmla="*/ 340 h 769"/>
                    <a:gd name="T10" fmla="*/ 587 w 702"/>
                    <a:gd name="T11" fmla="*/ 290 h 769"/>
                    <a:gd name="T12" fmla="*/ 512 w 702"/>
                    <a:gd name="T13" fmla="*/ 264 h 769"/>
                    <a:gd name="T14" fmla="*/ 484 w 702"/>
                    <a:gd name="T15" fmla="*/ 268 h 769"/>
                    <a:gd name="T16" fmla="*/ 486 w 702"/>
                    <a:gd name="T17" fmla="*/ 302 h 769"/>
                    <a:gd name="T18" fmla="*/ 516 w 702"/>
                    <a:gd name="T19" fmla="*/ 359 h 769"/>
                    <a:gd name="T20" fmla="*/ 515 w 702"/>
                    <a:gd name="T21" fmla="*/ 385 h 769"/>
                    <a:gd name="T22" fmla="*/ 495 w 702"/>
                    <a:gd name="T23" fmla="*/ 381 h 769"/>
                    <a:gd name="T24" fmla="*/ 473 w 702"/>
                    <a:gd name="T25" fmla="*/ 418 h 769"/>
                    <a:gd name="T26" fmla="*/ 444 w 702"/>
                    <a:gd name="T27" fmla="*/ 440 h 769"/>
                    <a:gd name="T28" fmla="*/ 411 w 702"/>
                    <a:gd name="T29" fmla="*/ 483 h 769"/>
                    <a:gd name="T30" fmla="*/ 371 w 702"/>
                    <a:gd name="T31" fmla="*/ 517 h 769"/>
                    <a:gd name="T32" fmla="*/ 345 w 702"/>
                    <a:gd name="T33" fmla="*/ 544 h 769"/>
                    <a:gd name="T34" fmla="*/ 325 w 702"/>
                    <a:gd name="T35" fmla="*/ 584 h 769"/>
                    <a:gd name="T36" fmla="*/ 331 w 702"/>
                    <a:gd name="T37" fmla="*/ 634 h 769"/>
                    <a:gd name="T38" fmla="*/ 323 w 702"/>
                    <a:gd name="T39" fmla="*/ 688 h 769"/>
                    <a:gd name="T40" fmla="*/ 306 w 702"/>
                    <a:gd name="T41" fmla="*/ 720 h 769"/>
                    <a:gd name="T42" fmla="*/ 283 w 702"/>
                    <a:gd name="T43" fmla="*/ 758 h 769"/>
                    <a:gd name="T44" fmla="*/ 235 w 702"/>
                    <a:gd name="T45" fmla="*/ 723 h 769"/>
                    <a:gd name="T46" fmla="*/ 201 w 702"/>
                    <a:gd name="T47" fmla="*/ 645 h 769"/>
                    <a:gd name="T48" fmla="*/ 174 w 702"/>
                    <a:gd name="T49" fmla="*/ 577 h 769"/>
                    <a:gd name="T50" fmla="*/ 146 w 702"/>
                    <a:gd name="T51" fmla="*/ 509 h 769"/>
                    <a:gd name="T52" fmla="*/ 125 w 702"/>
                    <a:gd name="T53" fmla="*/ 433 h 769"/>
                    <a:gd name="T54" fmla="*/ 117 w 702"/>
                    <a:gd name="T55" fmla="*/ 376 h 769"/>
                    <a:gd name="T56" fmla="*/ 110 w 702"/>
                    <a:gd name="T57" fmla="*/ 392 h 769"/>
                    <a:gd name="T58" fmla="*/ 74 w 702"/>
                    <a:gd name="T59" fmla="*/ 413 h 769"/>
                    <a:gd name="T60" fmla="*/ 34 w 702"/>
                    <a:gd name="T61" fmla="*/ 377 h 769"/>
                    <a:gd name="T62" fmla="*/ 60 w 702"/>
                    <a:gd name="T63" fmla="*/ 357 h 769"/>
                    <a:gd name="T64" fmla="*/ 20 w 702"/>
                    <a:gd name="T65" fmla="*/ 346 h 769"/>
                    <a:gd name="T66" fmla="*/ 4 w 702"/>
                    <a:gd name="T67" fmla="*/ 326 h 769"/>
                    <a:gd name="T68" fmla="*/ 50 w 702"/>
                    <a:gd name="T69" fmla="*/ 317 h 769"/>
                    <a:gd name="T70" fmla="*/ 48 w 702"/>
                    <a:gd name="T71" fmla="*/ 268 h 769"/>
                    <a:gd name="T72" fmla="*/ 85 w 702"/>
                    <a:gd name="T73" fmla="*/ 198 h 769"/>
                    <a:gd name="T74" fmla="*/ 131 w 702"/>
                    <a:gd name="T75" fmla="*/ 119 h 769"/>
                    <a:gd name="T76" fmla="*/ 104 w 702"/>
                    <a:gd name="T77" fmla="*/ 47 h 769"/>
                    <a:gd name="T78" fmla="*/ 163 w 702"/>
                    <a:gd name="T79" fmla="*/ 16 h 769"/>
                    <a:gd name="T80" fmla="*/ 195 w 702"/>
                    <a:gd name="T81" fmla="*/ 16 h 769"/>
                    <a:gd name="T82" fmla="*/ 226 w 702"/>
                    <a:gd name="T83" fmla="*/ 61 h 769"/>
                    <a:gd name="T84" fmla="*/ 235 w 702"/>
                    <a:gd name="T85" fmla="*/ 117 h 769"/>
                    <a:gd name="T86" fmla="*/ 290 w 702"/>
                    <a:gd name="T87" fmla="*/ 151 h 769"/>
                    <a:gd name="T88" fmla="*/ 345 w 702"/>
                    <a:gd name="T89" fmla="*/ 221 h 769"/>
                    <a:gd name="T90" fmla="*/ 441 w 702"/>
                    <a:gd name="T91" fmla="*/ 249 h 769"/>
                    <a:gd name="T92" fmla="*/ 474 w 702"/>
                    <a:gd name="T93" fmla="*/ 226 h 769"/>
                    <a:gd name="T94" fmla="*/ 493 w 702"/>
                    <a:gd name="T95" fmla="*/ 230 h 769"/>
                    <a:gd name="T96" fmla="*/ 539 w 702"/>
                    <a:gd name="T97" fmla="*/ 243 h 769"/>
                    <a:gd name="T98" fmla="*/ 561 w 702"/>
                    <a:gd name="T99" fmla="*/ 221 h 769"/>
                    <a:gd name="T100" fmla="*/ 598 w 702"/>
                    <a:gd name="T101" fmla="*/ 190 h 769"/>
                    <a:gd name="T102" fmla="*/ 649 w 702"/>
                    <a:gd name="T103" fmla="*/ 171 h 769"/>
                    <a:gd name="T104" fmla="*/ 679 w 702"/>
                    <a:gd name="T105" fmla="*/ 196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2" h="769">
                      <a:moveTo>
                        <a:pt x="694" y="234"/>
                      </a:moveTo>
                      <a:cubicBezTo>
                        <a:pt x="695" y="239"/>
                        <a:pt x="690" y="233"/>
                        <a:pt x="682" y="229"/>
                      </a:cubicBezTo>
                      <a:cubicBezTo>
                        <a:pt x="673" y="224"/>
                        <a:pt x="674" y="231"/>
                        <a:pt x="665" y="239"/>
                      </a:cubicBezTo>
                      <a:cubicBezTo>
                        <a:pt x="656" y="246"/>
                        <a:pt x="658" y="243"/>
                        <a:pt x="652" y="246"/>
                      </a:cubicBezTo>
                      <a:cubicBezTo>
                        <a:pt x="646" y="248"/>
                        <a:pt x="649" y="251"/>
                        <a:pt x="652" y="259"/>
                      </a:cubicBezTo>
                      <a:cubicBezTo>
                        <a:pt x="655" y="267"/>
                        <a:pt x="652" y="266"/>
                        <a:pt x="651" y="273"/>
                      </a:cubicBezTo>
                      <a:cubicBezTo>
                        <a:pt x="651" y="279"/>
                        <a:pt x="643" y="284"/>
                        <a:pt x="646" y="288"/>
                      </a:cubicBezTo>
                      <a:cubicBezTo>
                        <a:pt x="648" y="292"/>
                        <a:pt x="649" y="300"/>
                        <a:pt x="646" y="308"/>
                      </a:cubicBezTo>
                      <a:cubicBezTo>
                        <a:pt x="642" y="316"/>
                        <a:pt x="638" y="315"/>
                        <a:pt x="639" y="324"/>
                      </a:cubicBezTo>
                      <a:cubicBezTo>
                        <a:pt x="639" y="332"/>
                        <a:pt x="635" y="326"/>
                        <a:pt x="630" y="325"/>
                      </a:cubicBezTo>
                      <a:cubicBezTo>
                        <a:pt x="625" y="324"/>
                        <a:pt x="624" y="322"/>
                        <a:pt x="619" y="321"/>
                      </a:cubicBezTo>
                      <a:cubicBezTo>
                        <a:pt x="614" y="319"/>
                        <a:pt x="621" y="330"/>
                        <a:pt x="624" y="337"/>
                      </a:cubicBezTo>
                      <a:cubicBezTo>
                        <a:pt x="626" y="343"/>
                        <a:pt x="622" y="343"/>
                        <a:pt x="620" y="348"/>
                      </a:cubicBezTo>
                      <a:cubicBezTo>
                        <a:pt x="617" y="353"/>
                        <a:pt x="619" y="353"/>
                        <a:pt x="619" y="358"/>
                      </a:cubicBezTo>
                      <a:cubicBezTo>
                        <a:pt x="618" y="363"/>
                        <a:pt x="619" y="362"/>
                        <a:pt x="621" y="364"/>
                      </a:cubicBezTo>
                      <a:cubicBezTo>
                        <a:pt x="622" y="366"/>
                        <a:pt x="622" y="367"/>
                        <a:pt x="622" y="370"/>
                      </a:cubicBezTo>
                      <a:cubicBezTo>
                        <a:pt x="623" y="372"/>
                        <a:pt x="618" y="372"/>
                        <a:pt x="618" y="376"/>
                      </a:cubicBezTo>
                      <a:cubicBezTo>
                        <a:pt x="618" y="380"/>
                        <a:pt x="615" y="377"/>
                        <a:pt x="613" y="375"/>
                      </a:cubicBezTo>
                      <a:cubicBezTo>
                        <a:pt x="611" y="374"/>
                        <a:pt x="609" y="374"/>
                        <a:pt x="607" y="373"/>
                      </a:cubicBezTo>
                      <a:cubicBezTo>
                        <a:pt x="607" y="369"/>
                        <a:pt x="607" y="367"/>
                        <a:pt x="605" y="361"/>
                      </a:cubicBezTo>
                      <a:cubicBezTo>
                        <a:pt x="603" y="353"/>
                        <a:pt x="599" y="350"/>
                        <a:pt x="597" y="344"/>
                      </a:cubicBezTo>
                      <a:cubicBezTo>
                        <a:pt x="595" y="337"/>
                        <a:pt x="598" y="332"/>
                        <a:pt x="593" y="329"/>
                      </a:cubicBezTo>
                      <a:cubicBezTo>
                        <a:pt x="589" y="326"/>
                        <a:pt x="586" y="334"/>
                        <a:pt x="585" y="340"/>
                      </a:cubicBezTo>
                      <a:cubicBezTo>
                        <a:pt x="583" y="345"/>
                        <a:pt x="584" y="350"/>
                        <a:pt x="581" y="349"/>
                      </a:cubicBezTo>
                      <a:cubicBezTo>
                        <a:pt x="579" y="349"/>
                        <a:pt x="574" y="344"/>
                        <a:pt x="570" y="340"/>
                      </a:cubicBezTo>
                      <a:cubicBezTo>
                        <a:pt x="565" y="336"/>
                        <a:pt x="569" y="329"/>
                        <a:pt x="569" y="323"/>
                      </a:cubicBezTo>
                      <a:cubicBezTo>
                        <a:pt x="569" y="317"/>
                        <a:pt x="574" y="317"/>
                        <a:pt x="580" y="315"/>
                      </a:cubicBezTo>
                      <a:cubicBezTo>
                        <a:pt x="585" y="313"/>
                        <a:pt x="586" y="313"/>
                        <a:pt x="586" y="309"/>
                      </a:cubicBezTo>
                      <a:cubicBezTo>
                        <a:pt x="587" y="305"/>
                        <a:pt x="588" y="299"/>
                        <a:pt x="592" y="297"/>
                      </a:cubicBezTo>
                      <a:cubicBezTo>
                        <a:pt x="596" y="295"/>
                        <a:pt x="590" y="290"/>
                        <a:pt x="587" y="290"/>
                      </a:cubicBezTo>
                      <a:cubicBezTo>
                        <a:pt x="585" y="290"/>
                        <a:pt x="533" y="288"/>
                        <a:pt x="528" y="285"/>
                      </a:cubicBezTo>
                      <a:cubicBezTo>
                        <a:pt x="524" y="282"/>
                        <a:pt x="529" y="277"/>
                        <a:pt x="527" y="268"/>
                      </a:cubicBezTo>
                      <a:cubicBezTo>
                        <a:pt x="525" y="260"/>
                        <a:pt x="522" y="261"/>
                        <a:pt x="521" y="260"/>
                      </a:cubicBezTo>
                      <a:cubicBezTo>
                        <a:pt x="520" y="259"/>
                        <a:pt x="519" y="263"/>
                        <a:pt x="517" y="266"/>
                      </a:cubicBezTo>
                      <a:cubicBezTo>
                        <a:pt x="515" y="268"/>
                        <a:pt x="514" y="265"/>
                        <a:pt x="512" y="264"/>
                      </a:cubicBezTo>
                      <a:cubicBezTo>
                        <a:pt x="509" y="262"/>
                        <a:pt x="506" y="259"/>
                        <a:pt x="504" y="256"/>
                      </a:cubicBezTo>
                      <a:cubicBezTo>
                        <a:pt x="502" y="254"/>
                        <a:pt x="501" y="257"/>
                        <a:pt x="497" y="255"/>
                      </a:cubicBezTo>
                      <a:cubicBezTo>
                        <a:pt x="493" y="254"/>
                        <a:pt x="493" y="254"/>
                        <a:pt x="490" y="252"/>
                      </a:cubicBezTo>
                      <a:cubicBezTo>
                        <a:pt x="488" y="249"/>
                        <a:pt x="489" y="255"/>
                        <a:pt x="487" y="257"/>
                      </a:cubicBezTo>
                      <a:cubicBezTo>
                        <a:pt x="484" y="259"/>
                        <a:pt x="484" y="262"/>
                        <a:pt x="484" y="268"/>
                      </a:cubicBezTo>
                      <a:cubicBezTo>
                        <a:pt x="484" y="274"/>
                        <a:pt x="491" y="274"/>
                        <a:pt x="497" y="278"/>
                      </a:cubicBezTo>
                      <a:cubicBezTo>
                        <a:pt x="502" y="281"/>
                        <a:pt x="501" y="281"/>
                        <a:pt x="507" y="284"/>
                      </a:cubicBezTo>
                      <a:cubicBezTo>
                        <a:pt x="513" y="287"/>
                        <a:pt x="509" y="288"/>
                        <a:pt x="505" y="288"/>
                      </a:cubicBezTo>
                      <a:cubicBezTo>
                        <a:pt x="502" y="288"/>
                        <a:pt x="495" y="292"/>
                        <a:pt x="494" y="294"/>
                      </a:cubicBezTo>
                      <a:cubicBezTo>
                        <a:pt x="492" y="296"/>
                        <a:pt x="487" y="297"/>
                        <a:pt x="486" y="302"/>
                      </a:cubicBezTo>
                      <a:cubicBezTo>
                        <a:pt x="486" y="307"/>
                        <a:pt x="497" y="309"/>
                        <a:pt x="505" y="313"/>
                      </a:cubicBezTo>
                      <a:cubicBezTo>
                        <a:pt x="513" y="318"/>
                        <a:pt x="505" y="319"/>
                        <a:pt x="503" y="326"/>
                      </a:cubicBezTo>
                      <a:cubicBezTo>
                        <a:pt x="501" y="332"/>
                        <a:pt x="502" y="332"/>
                        <a:pt x="508" y="335"/>
                      </a:cubicBezTo>
                      <a:cubicBezTo>
                        <a:pt x="513" y="338"/>
                        <a:pt x="510" y="338"/>
                        <a:pt x="515" y="345"/>
                      </a:cubicBezTo>
                      <a:cubicBezTo>
                        <a:pt x="519" y="351"/>
                        <a:pt x="516" y="348"/>
                        <a:pt x="516" y="359"/>
                      </a:cubicBezTo>
                      <a:cubicBezTo>
                        <a:pt x="517" y="369"/>
                        <a:pt x="517" y="362"/>
                        <a:pt x="522" y="369"/>
                      </a:cubicBezTo>
                      <a:cubicBezTo>
                        <a:pt x="527" y="375"/>
                        <a:pt x="522" y="374"/>
                        <a:pt x="520" y="380"/>
                      </a:cubicBezTo>
                      <a:cubicBezTo>
                        <a:pt x="519" y="383"/>
                        <a:pt x="520" y="385"/>
                        <a:pt x="520" y="387"/>
                      </a:cubicBezTo>
                      <a:cubicBezTo>
                        <a:pt x="520" y="386"/>
                        <a:pt x="520" y="386"/>
                        <a:pt x="519" y="386"/>
                      </a:cubicBezTo>
                      <a:cubicBezTo>
                        <a:pt x="518" y="385"/>
                        <a:pt x="516" y="384"/>
                        <a:pt x="515" y="385"/>
                      </a:cubicBezTo>
                      <a:cubicBezTo>
                        <a:pt x="514" y="386"/>
                        <a:pt x="511" y="387"/>
                        <a:pt x="511" y="383"/>
                      </a:cubicBezTo>
                      <a:cubicBezTo>
                        <a:pt x="511" y="379"/>
                        <a:pt x="508" y="382"/>
                        <a:pt x="507" y="385"/>
                      </a:cubicBezTo>
                      <a:cubicBezTo>
                        <a:pt x="506" y="389"/>
                        <a:pt x="501" y="393"/>
                        <a:pt x="501" y="389"/>
                      </a:cubicBezTo>
                      <a:cubicBezTo>
                        <a:pt x="500" y="385"/>
                        <a:pt x="499" y="384"/>
                        <a:pt x="499" y="381"/>
                      </a:cubicBezTo>
                      <a:cubicBezTo>
                        <a:pt x="499" y="379"/>
                        <a:pt x="499" y="376"/>
                        <a:pt x="495" y="381"/>
                      </a:cubicBezTo>
                      <a:cubicBezTo>
                        <a:pt x="492" y="385"/>
                        <a:pt x="492" y="386"/>
                        <a:pt x="487" y="387"/>
                      </a:cubicBezTo>
                      <a:cubicBezTo>
                        <a:pt x="483" y="388"/>
                        <a:pt x="478" y="387"/>
                        <a:pt x="477" y="390"/>
                      </a:cubicBezTo>
                      <a:cubicBezTo>
                        <a:pt x="476" y="392"/>
                        <a:pt x="470" y="396"/>
                        <a:pt x="472" y="400"/>
                      </a:cubicBezTo>
                      <a:cubicBezTo>
                        <a:pt x="474" y="405"/>
                        <a:pt x="471" y="409"/>
                        <a:pt x="473" y="411"/>
                      </a:cubicBezTo>
                      <a:cubicBezTo>
                        <a:pt x="475" y="414"/>
                        <a:pt x="475" y="417"/>
                        <a:pt x="473" y="418"/>
                      </a:cubicBezTo>
                      <a:cubicBezTo>
                        <a:pt x="472" y="419"/>
                        <a:pt x="468" y="420"/>
                        <a:pt x="469" y="422"/>
                      </a:cubicBezTo>
                      <a:cubicBezTo>
                        <a:pt x="470" y="424"/>
                        <a:pt x="470" y="427"/>
                        <a:pt x="469" y="429"/>
                      </a:cubicBezTo>
                      <a:cubicBezTo>
                        <a:pt x="467" y="430"/>
                        <a:pt x="462" y="431"/>
                        <a:pt x="461" y="433"/>
                      </a:cubicBezTo>
                      <a:cubicBezTo>
                        <a:pt x="460" y="435"/>
                        <a:pt x="466" y="436"/>
                        <a:pt x="457" y="437"/>
                      </a:cubicBezTo>
                      <a:cubicBezTo>
                        <a:pt x="449" y="438"/>
                        <a:pt x="446" y="438"/>
                        <a:pt x="444" y="440"/>
                      </a:cubicBezTo>
                      <a:cubicBezTo>
                        <a:pt x="443" y="441"/>
                        <a:pt x="438" y="435"/>
                        <a:pt x="437" y="440"/>
                      </a:cubicBezTo>
                      <a:cubicBezTo>
                        <a:pt x="437" y="445"/>
                        <a:pt x="435" y="449"/>
                        <a:pt x="432" y="452"/>
                      </a:cubicBezTo>
                      <a:cubicBezTo>
                        <a:pt x="430" y="456"/>
                        <a:pt x="425" y="461"/>
                        <a:pt x="425" y="464"/>
                      </a:cubicBezTo>
                      <a:cubicBezTo>
                        <a:pt x="424" y="467"/>
                        <a:pt x="420" y="467"/>
                        <a:pt x="417" y="473"/>
                      </a:cubicBezTo>
                      <a:cubicBezTo>
                        <a:pt x="415" y="478"/>
                        <a:pt x="413" y="481"/>
                        <a:pt x="411" y="483"/>
                      </a:cubicBezTo>
                      <a:cubicBezTo>
                        <a:pt x="408" y="484"/>
                        <a:pt x="410" y="483"/>
                        <a:pt x="406" y="486"/>
                      </a:cubicBezTo>
                      <a:cubicBezTo>
                        <a:pt x="402" y="489"/>
                        <a:pt x="400" y="490"/>
                        <a:pt x="398" y="493"/>
                      </a:cubicBezTo>
                      <a:cubicBezTo>
                        <a:pt x="396" y="496"/>
                        <a:pt x="395" y="497"/>
                        <a:pt x="392" y="500"/>
                      </a:cubicBezTo>
                      <a:cubicBezTo>
                        <a:pt x="389" y="503"/>
                        <a:pt x="383" y="507"/>
                        <a:pt x="380" y="509"/>
                      </a:cubicBezTo>
                      <a:cubicBezTo>
                        <a:pt x="376" y="511"/>
                        <a:pt x="372" y="512"/>
                        <a:pt x="371" y="517"/>
                      </a:cubicBezTo>
                      <a:cubicBezTo>
                        <a:pt x="371" y="521"/>
                        <a:pt x="376" y="524"/>
                        <a:pt x="374" y="527"/>
                      </a:cubicBezTo>
                      <a:cubicBezTo>
                        <a:pt x="372" y="530"/>
                        <a:pt x="373" y="533"/>
                        <a:pt x="368" y="533"/>
                      </a:cubicBezTo>
                      <a:cubicBezTo>
                        <a:pt x="363" y="534"/>
                        <a:pt x="363" y="534"/>
                        <a:pt x="359" y="535"/>
                      </a:cubicBezTo>
                      <a:cubicBezTo>
                        <a:pt x="356" y="535"/>
                        <a:pt x="349" y="536"/>
                        <a:pt x="348" y="538"/>
                      </a:cubicBezTo>
                      <a:cubicBezTo>
                        <a:pt x="346" y="540"/>
                        <a:pt x="346" y="538"/>
                        <a:pt x="345" y="544"/>
                      </a:cubicBezTo>
                      <a:cubicBezTo>
                        <a:pt x="344" y="551"/>
                        <a:pt x="345" y="554"/>
                        <a:pt x="342" y="553"/>
                      </a:cubicBezTo>
                      <a:cubicBezTo>
                        <a:pt x="339" y="552"/>
                        <a:pt x="334" y="549"/>
                        <a:pt x="332" y="551"/>
                      </a:cubicBezTo>
                      <a:cubicBezTo>
                        <a:pt x="330" y="552"/>
                        <a:pt x="325" y="553"/>
                        <a:pt x="324" y="557"/>
                      </a:cubicBezTo>
                      <a:cubicBezTo>
                        <a:pt x="322" y="562"/>
                        <a:pt x="318" y="565"/>
                        <a:pt x="321" y="571"/>
                      </a:cubicBezTo>
                      <a:cubicBezTo>
                        <a:pt x="323" y="577"/>
                        <a:pt x="324" y="579"/>
                        <a:pt x="325" y="584"/>
                      </a:cubicBezTo>
                      <a:cubicBezTo>
                        <a:pt x="325" y="590"/>
                        <a:pt x="325" y="592"/>
                        <a:pt x="325" y="596"/>
                      </a:cubicBezTo>
                      <a:cubicBezTo>
                        <a:pt x="325" y="601"/>
                        <a:pt x="328" y="604"/>
                        <a:pt x="327" y="608"/>
                      </a:cubicBezTo>
                      <a:cubicBezTo>
                        <a:pt x="325" y="611"/>
                        <a:pt x="321" y="612"/>
                        <a:pt x="325" y="615"/>
                      </a:cubicBezTo>
                      <a:cubicBezTo>
                        <a:pt x="328" y="618"/>
                        <a:pt x="333" y="622"/>
                        <a:pt x="333" y="625"/>
                      </a:cubicBezTo>
                      <a:cubicBezTo>
                        <a:pt x="333" y="628"/>
                        <a:pt x="332" y="629"/>
                        <a:pt x="331" y="634"/>
                      </a:cubicBezTo>
                      <a:cubicBezTo>
                        <a:pt x="330" y="640"/>
                        <a:pt x="331" y="644"/>
                        <a:pt x="328" y="647"/>
                      </a:cubicBezTo>
                      <a:cubicBezTo>
                        <a:pt x="325" y="650"/>
                        <a:pt x="324" y="654"/>
                        <a:pt x="323" y="658"/>
                      </a:cubicBezTo>
                      <a:cubicBezTo>
                        <a:pt x="322" y="663"/>
                        <a:pt x="319" y="663"/>
                        <a:pt x="321" y="669"/>
                      </a:cubicBezTo>
                      <a:cubicBezTo>
                        <a:pt x="323" y="674"/>
                        <a:pt x="318" y="676"/>
                        <a:pt x="320" y="678"/>
                      </a:cubicBezTo>
                      <a:cubicBezTo>
                        <a:pt x="322" y="680"/>
                        <a:pt x="323" y="685"/>
                        <a:pt x="323" y="688"/>
                      </a:cubicBezTo>
                      <a:cubicBezTo>
                        <a:pt x="323" y="691"/>
                        <a:pt x="325" y="697"/>
                        <a:pt x="325" y="697"/>
                      </a:cubicBezTo>
                      <a:cubicBezTo>
                        <a:pt x="325" y="698"/>
                        <a:pt x="327" y="700"/>
                        <a:pt x="324" y="703"/>
                      </a:cubicBezTo>
                      <a:cubicBezTo>
                        <a:pt x="322" y="706"/>
                        <a:pt x="323" y="706"/>
                        <a:pt x="319" y="706"/>
                      </a:cubicBezTo>
                      <a:cubicBezTo>
                        <a:pt x="316" y="706"/>
                        <a:pt x="312" y="702"/>
                        <a:pt x="311" y="707"/>
                      </a:cubicBezTo>
                      <a:cubicBezTo>
                        <a:pt x="311" y="713"/>
                        <a:pt x="307" y="718"/>
                        <a:pt x="306" y="720"/>
                      </a:cubicBezTo>
                      <a:cubicBezTo>
                        <a:pt x="304" y="722"/>
                        <a:pt x="302" y="726"/>
                        <a:pt x="303" y="729"/>
                      </a:cubicBezTo>
                      <a:cubicBezTo>
                        <a:pt x="304" y="733"/>
                        <a:pt x="308" y="734"/>
                        <a:pt x="304" y="735"/>
                      </a:cubicBezTo>
                      <a:cubicBezTo>
                        <a:pt x="300" y="736"/>
                        <a:pt x="296" y="736"/>
                        <a:pt x="293" y="739"/>
                      </a:cubicBezTo>
                      <a:cubicBezTo>
                        <a:pt x="290" y="743"/>
                        <a:pt x="286" y="742"/>
                        <a:pt x="285" y="748"/>
                      </a:cubicBezTo>
                      <a:cubicBezTo>
                        <a:pt x="285" y="754"/>
                        <a:pt x="290" y="754"/>
                        <a:pt x="283" y="758"/>
                      </a:cubicBezTo>
                      <a:cubicBezTo>
                        <a:pt x="276" y="762"/>
                        <a:pt x="277" y="765"/>
                        <a:pt x="271" y="766"/>
                      </a:cubicBezTo>
                      <a:cubicBezTo>
                        <a:pt x="265" y="767"/>
                        <a:pt x="256" y="769"/>
                        <a:pt x="256" y="765"/>
                      </a:cubicBezTo>
                      <a:cubicBezTo>
                        <a:pt x="256" y="760"/>
                        <a:pt x="254" y="759"/>
                        <a:pt x="251" y="754"/>
                      </a:cubicBezTo>
                      <a:cubicBezTo>
                        <a:pt x="247" y="748"/>
                        <a:pt x="245" y="742"/>
                        <a:pt x="243" y="738"/>
                      </a:cubicBezTo>
                      <a:cubicBezTo>
                        <a:pt x="240" y="734"/>
                        <a:pt x="234" y="727"/>
                        <a:pt x="235" y="723"/>
                      </a:cubicBezTo>
                      <a:cubicBezTo>
                        <a:pt x="236" y="719"/>
                        <a:pt x="239" y="718"/>
                        <a:pt x="233" y="706"/>
                      </a:cubicBezTo>
                      <a:cubicBezTo>
                        <a:pt x="227" y="694"/>
                        <a:pt x="227" y="697"/>
                        <a:pt x="224" y="689"/>
                      </a:cubicBezTo>
                      <a:cubicBezTo>
                        <a:pt x="221" y="681"/>
                        <a:pt x="222" y="678"/>
                        <a:pt x="218" y="671"/>
                      </a:cubicBezTo>
                      <a:cubicBezTo>
                        <a:pt x="213" y="664"/>
                        <a:pt x="216" y="668"/>
                        <a:pt x="210" y="660"/>
                      </a:cubicBezTo>
                      <a:cubicBezTo>
                        <a:pt x="205" y="652"/>
                        <a:pt x="205" y="651"/>
                        <a:pt x="201" y="645"/>
                      </a:cubicBezTo>
                      <a:cubicBezTo>
                        <a:pt x="197" y="638"/>
                        <a:pt x="193" y="634"/>
                        <a:pt x="194" y="630"/>
                      </a:cubicBezTo>
                      <a:cubicBezTo>
                        <a:pt x="195" y="627"/>
                        <a:pt x="192" y="626"/>
                        <a:pt x="191" y="618"/>
                      </a:cubicBezTo>
                      <a:cubicBezTo>
                        <a:pt x="191" y="611"/>
                        <a:pt x="191" y="614"/>
                        <a:pt x="187" y="604"/>
                      </a:cubicBezTo>
                      <a:cubicBezTo>
                        <a:pt x="182" y="595"/>
                        <a:pt x="186" y="602"/>
                        <a:pt x="181" y="591"/>
                      </a:cubicBezTo>
                      <a:cubicBezTo>
                        <a:pt x="175" y="580"/>
                        <a:pt x="181" y="588"/>
                        <a:pt x="174" y="577"/>
                      </a:cubicBezTo>
                      <a:cubicBezTo>
                        <a:pt x="167" y="566"/>
                        <a:pt x="168" y="572"/>
                        <a:pt x="165" y="564"/>
                      </a:cubicBezTo>
                      <a:cubicBezTo>
                        <a:pt x="162" y="556"/>
                        <a:pt x="166" y="557"/>
                        <a:pt x="160" y="551"/>
                      </a:cubicBezTo>
                      <a:cubicBezTo>
                        <a:pt x="155" y="546"/>
                        <a:pt x="155" y="547"/>
                        <a:pt x="155" y="542"/>
                      </a:cubicBezTo>
                      <a:cubicBezTo>
                        <a:pt x="155" y="537"/>
                        <a:pt x="151" y="529"/>
                        <a:pt x="151" y="528"/>
                      </a:cubicBezTo>
                      <a:cubicBezTo>
                        <a:pt x="151" y="526"/>
                        <a:pt x="147" y="519"/>
                        <a:pt x="146" y="509"/>
                      </a:cubicBezTo>
                      <a:cubicBezTo>
                        <a:pt x="146" y="499"/>
                        <a:pt x="141" y="495"/>
                        <a:pt x="139" y="490"/>
                      </a:cubicBezTo>
                      <a:cubicBezTo>
                        <a:pt x="138" y="484"/>
                        <a:pt x="136" y="485"/>
                        <a:pt x="136" y="478"/>
                      </a:cubicBezTo>
                      <a:cubicBezTo>
                        <a:pt x="137" y="470"/>
                        <a:pt x="132" y="470"/>
                        <a:pt x="133" y="464"/>
                      </a:cubicBezTo>
                      <a:cubicBezTo>
                        <a:pt x="134" y="458"/>
                        <a:pt x="137" y="459"/>
                        <a:pt x="130" y="450"/>
                      </a:cubicBezTo>
                      <a:cubicBezTo>
                        <a:pt x="124" y="442"/>
                        <a:pt x="125" y="436"/>
                        <a:pt x="125" y="433"/>
                      </a:cubicBezTo>
                      <a:cubicBezTo>
                        <a:pt x="125" y="430"/>
                        <a:pt x="130" y="423"/>
                        <a:pt x="130" y="418"/>
                      </a:cubicBezTo>
                      <a:cubicBezTo>
                        <a:pt x="130" y="413"/>
                        <a:pt x="128" y="410"/>
                        <a:pt x="126" y="405"/>
                      </a:cubicBezTo>
                      <a:cubicBezTo>
                        <a:pt x="124" y="401"/>
                        <a:pt x="117" y="400"/>
                        <a:pt x="119" y="396"/>
                      </a:cubicBezTo>
                      <a:cubicBezTo>
                        <a:pt x="121" y="392"/>
                        <a:pt x="121" y="390"/>
                        <a:pt x="121" y="386"/>
                      </a:cubicBezTo>
                      <a:cubicBezTo>
                        <a:pt x="120" y="381"/>
                        <a:pt x="116" y="378"/>
                        <a:pt x="117" y="376"/>
                      </a:cubicBezTo>
                      <a:cubicBezTo>
                        <a:pt x="117" y="374"/>
                        <a:pt x="117" y="369"/>
                        <a:pt x="116" y="368"/>
                      </a:cubicBezTo>
                      <a:cubicBezTo>
                        <a:pt x="114" y="367"/>
                        <a:pt x="110" y="368"/>
                        <a:pt x="110" y="372"/>
                      </a:cubicBezTo>
                      <a:cubicBezTo>
                        <a:pt x="110" y="375"/>
                        <a:pt x="110" y="380"/>
                        <a:pt x="109" y="380"/>
                      </a:cubicBezTo>
                      <a:cubicBezTo>
                        <a:pt x="108" y="380"/>
                        <a:pt x="105" y="384"/>
                        <a:pt x="107" y="385"/>
                      </a:cubicBezTo>
                      <a:cubicBezTo>
                        <a:pt x="109" y="386"/>
                        <a:pt x="110" y="391"/>
                        <a:pt x="110" y="392"/>
                      </a:cubicBezTo>
                      <a:cubicBezTo>
                        <a:pt x="110" y="394"/>
                        <a:pt x="109" y="397"/>
                        <a:pt x="107" y="399"/>
                      </a:cubicBezTo>
                      <a:cubicBezTo>
                        <a:pt x="105" y="402"/>
                        <a:pt x="105" y="403"/>
                        <a:pt x="101" y="405"/>
                      </a:cubicBezTo>
                      <a:cubicBezTo>
                        <a:pt x="97" y="407"/>
                        <a:pt x="95" y="407"/>
                        <a:pt x="91" y="410"/>
                      </a:cubicBezTo>
                      <a:cubicBezTo>
                        <a:pt x="88" y="413"/>
                        <a:pt x="85" y="413"/>
                        <a:pt x="82" y="414"/>
                      </a:cubicBezTo>
                      <a:cubicBezTo>
                        <a:pt x="79" y="414"/>
                        <a:pt x="79" y="417"/>
                        <a:pt x="74" y="413"/>
                      </a:cubicBezTo>
                      <a:cubicBezTo>
                        <a:pt x="68" y="408"/>
                        <a:pt x="74" y="413"/>
                        <a:pt x="66" y="406"/>
                      </a:cubicBezTo>
                      <a:cubicBezTo>
                        <a:pt x="58" y="400"/>
                        <a:pt x="59" y="404"/>
                        <a:pt x="55" y="398"/>
                      </a:cubicBezTo>
                      <a:cubicBezTo>
                        <a:pt x="51" y="392"/>
                        <a:pt x="54" y="395"/>
                        <a:pt x="49" y="389"/>
                      </a:cubicBezTo>
                      <a:cubicBezTo>
                        <a:pt x="45" y="383"/>
                        <a:pt x="49" y="387"/>
                        <a:pt x="43" y="383"/>
                      </a:cubicBezTo>
                      <a:cubicBezTo>
                        <a:pt x="37" y="379"/>
                        <a:pt x="38" y="382"/>
                        <a:pt x="34" y="377"/>
                      </a:cubicBezTo>
                      <a:cubicBezTo>
                        <a:pt x="30" y="372"/>
                        <a:pt x="29" y="372"/>
                        <a:pt x="29" y="370"/>
                      </a:cubicBezTo>
                      <a:cubicBezTo>
                        <a:pt x="29" y="368"/>
                        <a:pt x="31" y="366"/>
                        <a:pt x="33" y="367"/>
                      </a:cubicBezTo>
                      <a:cubicBezTo>
                        <a:pt x="36" y="368"/>
                        <a:pt x="42" y="372"/>
                        <a:pt x="45" y="370"/>
                      </a:cubicBezTo>
                      <a:cubicBezTo>
                        <a:pt x="48" y="368"/>
                        <a:pt x="51" y="367"/>
                        <a:pt x="55" y="364"/>
                      </a:cubicBezTo>
                      <a:cubicBezTo>
                        <a:pt x="59" y="361"/>
                        <a:pt x="58" y="362"/>
                        <a:pt x="60" y="357"/>
                      </a:cubicBezTo>
                      <a:cubicBezTo>
                        <a:pt x="62" y="352"/>
                        <a:pt x="64" y="350"/>
                        <a:pt x="59" y="350"/>
                      </a:cubicBezTo>
                      <a:cubicBezTo>
                        <a:pt x="54" y="350"/>
                        <a:pt x="53" y="348"/>
                        <a:pt x="49" y="352"/>
                      </a:cubicBezTo>
                      <a:cubicBezTo>
                        <a:pt x="45" y="356"/>
                        <a:pt x="49" y="362"/>
                        <a:pt x="41" y="356"/>
                      </a:cubicBezTo>
                      <a:cubicBezTo>
                        <a:pt x="33" y="351"/>
                        <a:pt x="36" y="351"/>
                        <a:pt x="30" y="349"/>
                      </a:cubicBezTo>
                      <a:cubicBezTo>
                        <a:pt x="24" y="347"/>
                        <a:pt x="25" y="353"/>
                        <a:pt x="20" y="346"/>
                      </a:cubicBezTo>
                      <a:cubicBezTo>
                        <a:pt x="14" y="338"/>
                        <a:pt x="15" y="340"/>
                        <a:pt x="13" y="338"/>
                      </a:cubicBezTo>
                      <a:cubicBezTo>
                        <a:pt x="10" y="336"/>
                        <a:pt x="14" y="336"/>
                        <a:pt x="8" y="334"/>
                      </a:cubicBezTo>
                      <a:cubicBezTo>
                        <a:pt x="3" y="332"/>
                        <a:pt x="4" y="337"/>
                        <a:pt x="1" y="330"/>
                      </a:cubicBezTo>
                      <a:cubicBezTo>
                        <a:pt x="1" y="329"/>
                        <a:pt x="1" y="329"/>
                        <a:pt x="0" y="328"/>
                      </a:cubicBezTo>
                      <a:cubicBezTo>
                        <a:pt x="2" y="328"/>
                        <a:pt x="3" y="327"/>
                        <a:pt x="4" y="326"/>
                      </a:cubicBezTo>
                      <a:cubicBezTo>
                        <a:pt x="7" y="324"/>
                        <a:pt x="8" y="322"/>
                        <a:pt x="11" y="322"/>
                      </a:cubicBezTo>
                      <a:cubicBezTo>
                        <a:pt x="14" y="322"/>
                        <a:pt x="17" y="325"/>
                        <a:pt x="18" y="318"/>
                      </a:cubicBezTo>
                      <a:cubicBezTo>
                        <a:pt x="18" y="312"/>
                        <a:pt x="14" y="309"/>
                        <a:pt x="21" y="311"/>
                      </a:cubicBezTo>
                      <a:cubicBezTo>
                        <a:pt x="27" y="313"/>
                        <a:pt x="35" y="313"/>
                        <a:pt x="38" y="315"/>
                      </a:cubicBezTo>
                      <a:cubicBezTo>
                        <a:pt x="41" y="318"/>
                        <a:pt x="45" y="322"/>
                        <a:pt x="50" y="317"/>
                      </a:cubicBezTo>
                      <a:cubicBezTo>
                        <a:pt x="54" y="313"/>
                        <a:pt x="61" y="309"/>
                        <a:pt x="62" y="311"/>
                      </a:cubicBezTo>
                      <a:cubicBezTo>
                        <a:pt x="63" y="313"/>
                        <a:pt x="70" y="319"/>
                        <a:pt x="72" y="313"/>
                      </a:cubicBezTo>
                      <a:cubicBezTo>
                        <a:pt x="74" y="308"/>
                        <a:pt x="76" y="303"/>
                        <a:pt x="72" y="296"/>
                      </a:cubicBezTo>
                      <a:cubicBezTo>
                        <a:pt x="68" y="290"/>
                        <a:pt x="66" y="277"/>
                        <a:pt x="60" y="276"/>
                      </a:cubicBezTo>
                      <a:cubicBezTo>
                        <a:pt x="54" y="275"/>
                        <a:pt x="48" y="276"/>
                        <a:pt x="48" y="268"/>
                      </a:cubicBezTo>
                      <a:cubicBezTo>
                        <a:pt x="49" y="261"/>
                        <a:pt x="47" y="252"/>
                        <a:pt x="39" y="248"/>
                      </a:cubicBezTo>
                      <a:cubicBezTo>
                        <a:pt x="31" y="245"/>
                        <a:pt x="20" y="244"/>
                        <a:pt x="29" y="232"/>
                      </a:cubicBezTo>
                      <a:cubicBezTo>
                        <a:pt x="37" y="220"/>
                        <a:pt x="45" y="201"/>
                        <a:pt x="48" y="207"/>
                      </a:cubicBezTo>
                      <a:cubicBezTo>
                        <a:pt x="52" y="212"/>
                        <a:pt x="58" y="219"/>
                        <a:pt x="68" y="215"/>
                      </a:cubicBezTo>
                      <a:cubicBezTo>
                        <a:pt x="78" y="212"/>
                        <a:pt x="83" y="206"/>
                        <a:pt x="85" y="198"/>
                      </a:cubicBezTo>
                      <a:cubicBezTo>
                        <a:pt x="87" y="189"/>
                        <a:pt x="97" y="191"/>
                        <a:pt x="102" y="178"/>
                      </a:cubicBezTo>
                      <a:cubicBezTo>
                        <a:pt x="107" y="166"/>
                        <a:pt x="104" y="164"/>
                        <a:pt x="108" y="158"/>
                      </a:cubicBezTo>
                      <a:cubicBezTo>
                        <a:pt x="111" y="153"/>
                        <a:pt x="117" y="154"/>
                        <a:pt x="119" y="149"/>
                      </a:cubicBezTo>
                      <a:cubicBezTo>
                        <a:pt x="121" y="145"/>
                        <a:pt x="109" y="142"/>
                        <a:pt x="119" y="137"/>
                      </a:cubicBezTo>
                      <a:cubicBezTo>
                        <a:pt x="129" y="132"/>
                        <a:pt x="132" y="127"/>
                        <a:pt x="131" y="119"/>
                      </a:cubicBezTo>
                      <a:cubicBezTo>
                        <a:pt x="129" y="111"/>
                        <a:pt x="127" y="102"/>
                        <a:pt x="133" y="99"/>
                      </a:cubicBezTo>
                      <a:cubicBezTo>
                        <a:pt x="138" y="96"/>
                        <a:pt x="150" y="88"/>
                        <a:pt x="142" y="85"/>
                      </a:cubicBezTo>
                      <a:cubicBezTo>
                        <a:pt x="134" y="82"/>
                        <a:pt x="128" y="84"/>
                        <a:pt x="124" y="79"/>
                      </a:cubicBezTo>
                      <a:cubicBezTo>
                        <a:pt x="121" y="73"/>
                        <a:pt x="115" y="70"/>
                        <a:pt x="109" y="64"/>
                      </a:cubicBezTo>
                      <a:cubicBezTo>
                        <a:pt x="103" y="59"/>
                        <a:pt x="99" y="50"/>
                        <a:pt x="104" y="47"/>
                      </a:cubicBezTo>
                      <a:cubicBezTo>
                        <a:pt x="110" y="44"/>
                        <a:pt x="108" y="41"/>
                        <a:pt x="101" y="41"/>
                      </a:cubicBezTo>
                      <a:cubicBezTo>
                        <a:pt x="95" y="40"/>
                        <a:pt x="93" y="25"/>
                        <a:pt x="99" y="23"/>
                      </a:cubicBezTo>
                      <a:cubicBezTo>
                        <a:pt x="105" y="22"/>
                        <a:pt x="119" y="24"/>
                        <a:pt x="125" y="26"/>
                      </a:cubicBezTo>
                      <a:cubicBezTo>
                        <a:pt x="132" y="28"/>
                        <a:pt x="141" y="26"/>
                        <a:pt x="146" y="25"/>
                      </a:cubicBezTo>
                      <a:cubicBezTo>
                        <a:pt x="152" y="24"/>
                        <a:pt x="158" y="22"/>
                        <a:pt x="163" y="16"/>
                      </a:cubicBezTo>
                      <a:cubicBezTo>
                        <a:pt x="169" y="10"/>
                        <a:pt x="171" y="3"/>
                        <a:pt x="177" y="2"/>
                      </a:cubicBezTo>
                      <a:cubicBezTo>
                        <a:pt x="180" y="2"/>
                        <a:pt x="182" y="1"/>
                        <a:pt x="184" y="0"/>
                      </a:cubicBezTo>
                      <a:cubicBezTo>
                        <a:pt x="185" y="0"/>
                        <a:pt x="186" y="0"/>
                        <a:pt x="187" y="0"/>
                      </a:cubicBezTo>
                      <a:cubicBezTo>
                        <a:pt x="187" y="0"/>
                        <a:pt x="188" y="1"/>
                        <a:pt x="188" y="2"/>
                      </a:cubicBezTo>
                      <a:cubicBezTo>
                        <a:pt x="190" y="8"/>
                        <a:pt x="194" y="13"/>
                        <a:pt x="195" y="16"/>
                      </a:cubicBezTo>
                      <a:cubicBezTo>
                        <a:pt x="195" y="19"/>
                        <a:pt x="194" y="22"/>
                        <a:pt x="201" y="24"/>
                      </a:cubicBezTo>
                      <a:cubicBezTo>
                        <a:pt x="208" y="26"/>
                        <a:pt x="217" y="28"/>
                        <a:pt x="217" y="32"/>
                      </a:cubicBezTo>
                      <a:cubicBezTo>
                        <a:pt x="218" y="36"/>
                        <a:pt x="210" y="35"/>
                        <a:pt x="214" y="43"/>
                      </a:cubicBezTo>
                      <a:cubicBezTo>
                        <a:pt x="214" y="44"/>
                        <a:pt x="215" y="44"/>
                        <a:pt x="215" y="45"/>
                      </a:cubicBezTo>
                      <a:cubicBezTo>
                        <a:pt x="223" y="55"/>
                        <a:pt x="218" y="56"/>
                        <a:pt x="226" y="61"/>
                      </a:cubicBezTo>
                      <a:cubicBezTo>
                        <a:pt x="234" y="66"/>
                        <a:pt x="236" y="72"/>
                        <a:pt x="237" y="75"/>
                      </a:cubicBezTo>
                      <a:cubicBezTo>
                        <a:pt x="238" y="78"/>
                        <a:pt x="238" y="83"/>
                        <a:pt x="233" y="84"/>
                      </a:cubicBezTo>
                      <a:cubicBezTo>
                        <a:pt x="228" y="86"/>
                        <a:pt x="214" y="75"/>
                        <a:pt x="215" y="85"/>
                      </a:cubicBezTo>
                      <a:cubicBezTo>
                        <a:pt x="217" y="95"/>
                        <a:pt x="223" y="90"/>
                        <a:pt x="226" y="105"/>
                      </a:cubicBezTo>
                      <a:cubicBezTo>
                        <a:pt x="229" y="119"/>
                        <a:pt x="229" y="121"/>
                        <a:pt x="235" y="117"/>
                      </a:cubicBezTo>
                      <a:cubicBezTo>
                        <a:pt x="240" y="113"/>
                        <a:pt x="243" y="119"/>
                        <a:pt x="248" y="125"/>
                      </a:cubicBezTo>
                      <a:cubicBezTo>
                        <a:pt x="253" y="132"/>
                        <a:pt x="257" y="124"/>
                        <a:pt x="264" y="132"/>
                      </a:cubicBezTo>
                      <a:cubicBezTo>
                        <a:pt x="272" y="139"/>
                        <a:pt x="279" y="141"/>
                        <a:pt x="282" y="142"/>
                      </a:cubicBezTo>
                      <a:cubicBezTo>
                        <a:pt x="284" y="143"/>
                        <a:pt x="293" y="148"/>
                        <a:pt x="291" y="150"/>
                      </a:cubicBezTo>
                      <a:cubicBezTo>
                        <a:pt x="291" y="151"/>
                        <a:pt x="290" y="151"/>
                        <a:pt x="290" y="151"/>
                      </a:cubicBezTo>
                      <a:cubicBezTo>
                        <a:pt x="283" y="152"/>
                        <a:pt x="280" y="158"/>
                        <a:pt x="279" y="164"/>
                      </a:cubicBezTo>
                      <a:cubicBezTo>
                        <a:pt x="278" y="171"/>
                        <a:pt x="276" y="180"/>
                        <a:pt x="275" y="182"/>
                      </a:cubicBezTo>
                      <a:cubicBezTo>
                        <a:pt x="274" y="184"/>
                        <a:pt x="274" y="188"/>
                        <a:pt x="281" y="191"/>
                      </a:cubicBezTo>
                      <a:cubicBezTo>
                        <a:pt x="288" y="194"/>
                        <a:pt x="301" y="206"/>
                        <a:pt x="312" y="209"/>
                      </a:cubicBezTo>
                      <a:cubicBezTo>
                        <a:pt x="324" y="213"/>
                        <a:pt x="335" y="216"/>
                        <a:pt x="345" y="221"/>
                      </a:cubicBezTo>
                      <a:cubicBezTo>
                        <a:pt x="355" y="225"/>
                        <a:pt x="352" y="226"/>
                        <a:pt x="363" y="225"/>
                      </a:cubicBezTo>
                      <a:cubicBezTo>
                        <a:pt x="374" y="224"/>
                        <a:pt x="380" y="224"/>
                        <a:pt x="387" y="229"/>
                      </a:cubicBezTo>
                      <a:cubicBezTo>
                        <a:pt x="393" y="233"/>
                        <a:pt x="395" y="237"/>
                        <a:pt x="402" y="241"/>
                      </a:cubicBezTo>
                      <a:cubicBezTo>
                        <a:pt x="409" y="244"/>
                        <a:pt x="406" y="242"/>
                        <a:pt x="416" y="244"/>
                      </a:cubicBezTo>
                      <a:cubicBezTo>
                        <a:pt x="426" y="247"/>
                        <a:pt x="432" y="246"/>
                        <a:pt x="441" y="249"/>
                      </a:cubicBezTo>
                      <a:cubicBezTo>
                        <a:pt x="451" y="252"/>
                        <a:pt x="455" y="252"/>
                        <a:pt x="457" y="253"/>
                      </a:cubicBezTo>
                      <a:cubicBezTo>
                        <a:pt x="459" y="254"/>
                        <a:pt x="464" y="255"/>
                        <a:pt x="471" y="255"/>
                      </a:cubicBezTo>
                      <a:cubicBezTo>
                        <a:pt x="478" y="254"/>
                        <a:pt x="480" y="250"/>
                        <a:pt x="480" y="246"/>
                      </a:cubicBezTo>
                      <a:cubicBezTo>
                        <a:pt x="480" y="241"/>
                        <a:pt x="480" y="245"/>
                        <a:pt x="478" y="239"/>
                      </a:cubicBezTo>
                      <a:cubicBezTo>
                        <a:pt x="475" y="232"/>
                        <a:pt x="474" y="234"/>
                        <a:pt x="474" y="226"/>
                      </a:cubicBezTo>
                      <a:cubicBezTo>
                        <a:pt x="474" y="219"/>
                        <a:pt x="480" y="213"/>
                        <a:pt x="475" y="212"/>
                      </a:cubicBezTo>
                      <a:cubicBezTo>
                        <a:pt x="477" y="211"/>
                        <a:pt x="480" y="209"/>
                        <a:pt x="483" y="208"/>
                      </a:cubicBezTo>
                      <a:cubicBezTo>
                        <a:pt x="487" y="206"/>
                        <a:pt x="490" y="208"/>
                        <a:pt x="491" y="214"/>
                      </a:cubicBezTo>
                      <a:cubicBezTo>
                        <a:pt x="492" y="220"/>
                        <a:pt x="489" y="221"/>
                        <a:pt x="492" y="228"/>
                      </a:cubicBezTo>
                      <a:cubicBezTo>
                        <a:pt x="493" y="228"/>
                        <a:pt x="493" y="229"/>
                        <a:pt x="493" y="230"/>
                      </a:cubicBezTo>
                      <a:cubicBezTo>
                        <a:pt x="496" y="234"/>
                        <a:pt x="495" y="233"/>
                        <a:pt x="496" y="237"/>
                      </a:cubicBezTo>
                      <a:cubicBezTo>
                        <a:pt x="497" y="241"/>
                        <a:pt x="501" y="240"/>
                        <a:pt x="508" y="240"/>
                      </a:cubicBezTo>
                      <a:cubicBezTo>
                        <a:pt x="515" y="239"/>
                        <a:pt x="511" y="241"/>
                        <a:pt x="517" y="245"/>
                      </a:cubicBezTo>
                      <a:cubicBezTo>
                        <a:pt x="524" y="248"/>
                        <a:pt x="526" y="246"/>
                        <a:pt x="529" y="243"/>
                      </a:cubicBezTo>
                      <a:cubicBezTo>
                        <a:pt x="532" y="240"/>
                        <a:pt x="536" y="241"/>
                        <a:pt x="539" y="243"/>
                      </a:cubicBezTo>
                      <a:cubicBezTo>
                        <a:pt x="541" y="244"/>
                        <a:pt x="552" y="246"/>
                        <a:pt x="558" y="243"/>
                      </a:cubicBezTo>
                      <a:cubicBezTo>
                        <a:pt x="564" y="241"/>
                        <a:pt x="566" y="243"/>
                        <a:pt x="574" y="241"/>
                      </a:cubicBezTo>
                      <a:cubicBezTo>
                        <a:pt x="581" y="240"/>
                        <a:pt x="572" y="236"/>
                        <a:pt x="571" y="233"/>
                      </a:cubicBezTo>
                      <a:cubicBezTo>
                        <a:pt x="571" y="231"/>
                        <a:pt x="573" y="228"/>
                        <a:pt x="571" y="227"/>
                      </a:cubicBezTo>
                      <a:cubicBezTo>
                        <a:pt x="569" y="226"/>
                        <a:pt x="563" y="223"/>
                        <a:pt x="561" y="221"/>
                      </a:cubicBezTo>
                      <a:cubicBezTo>
                        <a:pt x="559" y="219"/>
                        <a:pt x="560" y="217"/>
                        <a:pt x="563" y="215"/>
                      </a:cubicBezTo>
                      <a:cubicBezTo>
                        <a:pt x="564" y="215"/>
                        <a:pt x="566" y="214"/>
                        <a:pt x="568" y="214"/>
                      </a:cubicBezTo>
                      <a:cubicBezTo>
                        <a:pt x="575" y="213"/>
                        <a:pt x="578" y="215"/>
                        <a:pt x="581" y="212"/>
                      </a:cubicBezTo>
                      <a:cubicBezTo>
                        <a:pt x="585" y="208"/>
                        <a:pt x="584" y="206"/>
                        <a:pt x="587" y="202"/>
                      </a:cubicBezTo>
                      <a:cubicBezTo>
                        <a:pt x="589" y="199"/>
                        <a:pt x="592" y="196"/>
                        <a:pt x="598" y="190"/>
                      </a:cubicBezTo>
                      <a:cubicBezTo>
                        <a:pt x="603" y="185"/>
                        <a:pt x="605" y="189"/>
                        <a:pt x="609" y="186"/>
                      </a:cubicBezTo>
                      <a:cubicBezTo>
                        <a:pt x="612" y="183"/>
                        <a:pt x="614" y="179"/>
                        <a:pt x="615" y="176"/>
                      </a:cubicBezTo>
                      <a:cubicBezTo>
                        <a:pt x="617" y="173"/>
                        <a:pt x="623" y="172"/>
                        <a:pt x="630" y="174"/>
                      </a:cubicBezTo>
                      <a:cubicBezTo>
                        <a:pt x="637" y="176"/>
                        <a:pt x="635" y="176"/>
                        <a:pt x="642" y="179"/>
                      </a:cubicBezTo>
                      <a:cubicBezTo>
                        <a:pt x="649" y="182"/>
                        <a:pt x="646" y="177"/>
                        <a:pt x="649" y="171"/>
                      </a:cubicBezTo>
                      <a:cubicBezTo>
                        <a:pt x="652" y="166"/>
                        <a:pt x="656" y="170"/>
                        <a:pt x="662" y="171"/>
                      </a:cubicBezTo>
                      <a:cubicBezTo>
                        <a:pt x="668" y="173"/>
                        <a:pt x="663" y="174"/>
                        <a:pt x="662" y="180"/>
                      </a:cubicBezTo>
                      <a:cubicBezTo>
                        <a:pt x="660" y="186"/>
                        <a:pt x="666" y="182"/>
                        <a:pt x="669" y="182"/>
                      </a:cubicBezTo>
                      <a:cubicBezTo>
                        <a:pt x="671" y="181"/>
                        <a:pt x="669" y="189"/>
                        <a:pt x="668" y="195"/>
                      </a:cubicBezTo>
                      <a:cubicBezTo>
                        <a:pt x="667" y="201"/>
                        <a:pt x="674" y="197"/>
                        <a:pt x="679" y="196"/>
                      </a:cubicBezTo>
                      <a:cubicBezTo>
                        <a:pt x="685" y="196"/>
                        <a:pt x="686" y="198"/>
                        <a:pt x="694" y="201"/>
                      </a:cubicBezTo>
                      <a:cubicBezTo>
                        <a:pt x="694" y="201"/>
                        <a:pt x="694" y="201"/>
                        <a:pt x="695" y="201"/>
                      </a:cubicBezTo>
                      <a:cubicBezTo>
                        <a:pt x="702" y="204"/>
                        <a:pt x="696" y="210"/>
                        <a:pt x="690" y="215"/>
                      </a:cubicBezTo>
                      <a:cubicBezTo>
                        <a:pt x="684" y="221"/>
                        <a:pt x="694" y="229"/>
                        <a:pt x="694" y="23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0" name="Freeform 59">
                  <a:extLst>
                    <a:ext uri="{FF2B5EF4-FFF2-40B4-BE49-F238E27FC236}">
                      <a16:creationId xmlns:a16="http://schemas.microsoft.com/office/drawing/2014/main" id="{81167430-3184-4118-95F6-9B6B667C5F71}"/>
                    </a:ext>
                  </a:extLst>
                </p:cNvPr>
                <p:cNvSpPr>
                  <a:spLocks/>
                </p:cNvSpPr>
                <p:nvPr/>
              </p:nvSpPr>
              <p:spPr bwMode="auto">
                <a:xfrm>
                  <a:off x="7159270" y="4060863"/>
                  <a:ext cx="27503" cy="22502"/>
                </a:xfrm>
                <a:custGeom>
                  <a:avLst/>
                  <a:gdLst>
                    <a:gd name="T0" fmla="*/ 4 w 22"/>
                    <a:gd name="T1" fmla="*/ 10 h 18"/>
                    <a:gd name="T2" fmla="*/ 1 w 22"/>
                    <a:gd name="T3" fmla="*/ 5 h 18"/>
                    <a:gd name="T4" fmla="*/ 4 w 22"/>
                    <a:gd name="T5" fmla="*/ 1 h 18"/>
                    <a:gd name="T6" fmla="*/ 6 w 22"/>
                    <a:gd name="T7" fmla="*/ 4 h 18"/>
                    <a:gd name="T8" fmla="*/ 10 w 22"/>
                    <a:gd name="T9" fmla="*/ 6 h 18"/>
                    <a:gd name="T10" fmla="*/ 16 w 22"/>
                    <a:gd name="T11" fmla="*/ 11 h 18"/>
                    <a:gd name="T12" fmla="*/ 19 w 22"/>
                    <a:gd name="T13" fmla="*/ 14 h 18"/>
                    <a:gd name="T14" fmla="*/ 17 w 22"/>
                    <a:gd name="T15" fmla="*/ 17 h 18"/>
                    <a:gd name="T16" fmla="*/ 12 w 22"/>
                    <a:gd name="T17" fmla="*/ 14 h 18"/>
                    <a:gd name="T18" fmla="*/ 8 w 22"/>
                    <a:gd name="T19" fmla="*/ 11 h 18"/>
                    <a:gd name="T20" fmla="*/ 4 w 22"/>
                    <a:gd name="T21"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8">
                      <a:moveTo>
                        <a:pt x="4" y="10"/>
                      </a:moveTo>
                      <a:cubicBezTo>
                        <a:pt x="2" y="7"/>
                        <a:pt x="0" y="7"/>
                        <a:pt x="1" y="5"/>
                      </a:cubicBezTo>
                      <a:cubicBezTo>
                        <a:pt x="2" y="2"/>
                        <a:pt x="3" y="0"/>
                        <a:pt x="4" y="1"/>
                      </a:cubicBezTo>
                      <a:cubicBezTo>
                        <a:pt x="5" y="3"/>
                        <a:pt x="3" y="3"/>
                        <a:pt x="6" y="4"/>
                      </a:cubicBezTo>
                      <a:cubicBezTo>
                        <a:pt x="8" y="5"/>
                        <a:pt x="8" y="4"/>
                        <a:pt x="10" y="6"/>
                      </a:cubicBezTo>
                      <a:cubicBezTo>
                        <a:pt x="12" y="9"/>
                        <a:pt x="14" y="11"/>
                        <a:pt x="16" y="11"/>
                      </a:cubicBezTo>
                      <a:cubicBezTo>
                        <a:pt x="18" y="12"/>
                        <a:pt x="19" y="12"/>
                        <a:pt x="19" y="14"/>
                      </a:cubicBezTo>
                      <a:cubicBezTo>
                        <a:pt x="20" y="16"/>
                        <a:pt x="22" y="18"/>
                        <a:pt x="17" y="17"/>
                      </a:cubicBezTo>
                      <a:cubicBezTo>
                        <a:pt x="13" y="15"/>
                        <a:pt x="14" y="16"/>
                        <a:pt x="12" y="14"/>
                      </a:cubicBezTo>
                      <a:cubicBezTo>
                        <a:pt x="10" y="12"/>
                        <a:pt x="10" y="11"/>
                        <a:pt x="8" y="11"/>
                      </a:cubicBezTo>
                      <a:cubicBezTo>
                        <a:pt x="5" y="11"/>
                        <a:pt x="6" y="9"/>
                        <a:pt x="4" y="10"/>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1" name="Freeform 70">
                  <a:extLst>
                    <a:ext uri="{FF2B5EF4-FFF2-40B4-BE49-F238E27FC236}">
                      <a16:creationId xmlns:a16="http://schemas.microsoft.com/office/drawing/2014/main" id="{DE4301B2-849C-44B8-BC85-7B09D73DB944}"/>
                    </a:ext>
                  </a:extLst>
                </p:cNvPr>
                <p:cNvSpPr>
                  <a:spLocks/>
                </p:cNvSpPr>
                <p:nvPr/>
              </p:nvSpPr>
              <p:spPr bwMode="auto">
                <a:xfrm>
                  <a:off x="8156872" y="4069614"/>
                  <a:ext cx="15002" cy="27503"/>
                </a:xfrm>
                <a:custGeom>
                  <a:avLst/>
                  <a:gdLst>
                    <a:gd name="T0" fmla="*/ 2 w 12"/>
                    <a:gd name="T1" fmla="*/ 7 h 23"/>
                    <a:gd name="T2" fmla="*/ 4 w 12"/>
                    <a:gd name="T3" fmla="*/ 21 h 23"/>
                    <a:gd name="T4" fmla="*/ 8 w 12"/>
                    <a:gd name="T5" fmla="*/ 18 h 23"/>
                    <a:gd name="T6" fmla="*/ 12 w 12"/>
                    <a:gd name="T7" fmla="*/ 13 h 23"/>
                    <a:gd name="T8" fmla="*/ 11 w 12"/>
                    <a:gd name="T9" fmla="*/ 5 h 23"/>
                    <a:gd name="T10" fmla="*/ 8 w 12"/>
                    <a:gd name="T11" fmla="*/ 2 h 23"/>
                    <a:gd name="T12" fmla="*/ 3 w 12"/>
                    <a:gd name="T13" fmla="*/ 5 h 23"/>
                    <a:gd name="T14" fmla="*/ 2 w 12"/>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3">
                      <a:moveTo>
                        <a:pt x="2" y="7"/>
                      </a:moveTo>
                      <a:cubicBezTo>
                        <a:pt x="2" y="7"/>
                        <a:pt x="1" y="23"/>
                        <a:pt x="4" y="21"/>
                      </a:cubicBezTo>
                      <a:cubicBezTo>
                        <a:pt x="6" y="20"/>
                        <a:pt x="5" y="20"/>
                        <a:pt x="8" y="18"/>
                      </a:cubicBezTo>
                      <a:cubicBezTo>
                        <a:pt x="10" y="16"/>
                        <a:pt x="12" y="17"/>
                        <a:pt x="12" y="13"/>
                      </a:cubicBezTo>
                      <a:cubicBezTo>
                        <a:pt x="12" y="10"/>
                        <a:pt x="11" y="7"/>
                        <a:pt x="11" y="5"/>
                      </a:cubicBezTo>
                      <a:cubicBezTo>
                        <a:pt x="11" y="3"/>
                        <a:pt x="10" y="0"/>
                        <a:pt x="8" y="2"/>
                      </a:cubicBezTo>
                      <a:cubicBezTo>
                        <a:pt x="7" y="5"/>
                        <a:pt x="4" y="5"/>
                        <a:pt x="3" y="5"/>
                      </a:cubicBezTo>
                      <a:cubicBezTo>
                        <a:pt x="1" y="6"/>
                        <a:pt x="0" y="5"/>
                        <a:pt x="2" y="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2" name="Freeform 95">
                  <a:extLst>
                    <a:ext uri="{FF2B5EF4-FFF2-40B4-BE49-F238E27FC236}">
                      <a16:creationId xmlns:a16="http://schemas.microsoft.com/office/drawing/2014/main" id="{2CFBA072-E707-4B55-8A7D-4B472D763E6D}"/>
                    </a:ext>
                  </a:extLst>
                </p:cNvPr>
                <p:cNvSpPr>
                  <a:spLocks/>
                </p:cNvSpPr>
                <p:nvPr/>
              </p:nvSpPr>
              <p:spPr bwMode="auto">
                <a:xfrm>
                  <a:off x="8536910" y="3575814"/>
                  <a:ext cx="21253" cy="57506"/>
                </a:xfrm>
                <a:custGeom>
                  <a:avLst/>
                  <a:gdLst>
                    <a:gd name="T0" fmla="*/ 11 w 18"/>
                    <a:gd name="T1" fmla="*/ 16 h 47"/>
                    <a:gd name="T2" fmla="*/ 4 w 18"/>
                    <a:gd name="T3" fmla="*/ 41 h 47"/>
                    <a:gd name="T4" fmla="*/ 11 w 18"/>
                    <a:gd name="T5" fmla="*/ 39 h 47"/>
                    <a:gd name="T6" fmla="*/ 11 w 18"/>
                    <a:gd name="T7" fmla="*/ 16 h 47"/>
                  </a:gdLst>
                  <a:ahLst/>
                  <a:cxnLst>
                    <a:cxn ang="0">
                      <a:pos x="T0" y="T1"/>
                    </a:cxn>
                    <a:cxn ang="0">
                      <a:pos x="T2" y="T3"/>
                    </a:cxn>
                    <a:cxn ang="0">
                      <a:pos x="T4" y="T5"/>
                    </a:cxn>
                    <a:cxn ang="0">
                      <a:pos x="T6" y="T7"/>
                    </a:cxn>
                  </a:cxnLst>
                  <a:rect l="0" t="0" r="r" b="b"/>
                  <a:pathLst>
                    <a:path w="18" h="47">
                      <a:moveTo>
                        <a:pt x="11" y="16"/>
                      </a:moveTo>
                      <a:cubicBezTo>
                        <a:pt x="4" y="26"/>
                        <a:pt x="7" y="39"/>
                        <a:pt x="4" y="41"/>
                      </a:cubicBezTo>
                      <a:cubicBezTo>
                        <a:pt x="0" y="43"/>
                        <a:pt x="5" y="47"/>
                        <a:pt x="11" y="39"/>
                      </a:cubicBezTo>
                      <a:cubicBezTo>
                        <a:pt x="18" y="31"/>
                        <a:pt x="17" y="0"/>
                        <a:pt x="11" y="1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3" name="Freeform 96">
                  <a:extLst>
                    <a:ext uri="{FF2B5EF4-FFF2-40B4-BE49-F238E27FC236}">
                      <a16:creationId xmlns:a16="http://schemas.microsoft.com/office/drawing/2014/main" id="{A587F06E-6829-454F-965A-87D92E123DF0}"/>
                    </a:ext>
                  </a:extLst>
                </p:cNvPr>
                <p:cNvSpPr>
                  <a:spLocks/>
                </p:cNvSpPr>
                <p:nvPr/>
              </p:nvSpPr>
              <p:spPr bwMode="auto">
                <a:xfrm>
                  <a:off x="8494406" y="3675824"/>
                  <a:ext cx="17502" cy="27503"/>
                </a:xfrm>
                <a:custGeom>
                  <a:avLst/>
                  <a:gdLst>
                    <a:gd name="T0" fmla="*/ 7 w 14"/>
                    <a:gd name="T1" fmla="*/ 1 h 22"/>
                    <a:gd name="T2" fmla="*/ 2 w 14"/>
                    <a:gd name="T3" fmla="*/ 20 h 22"/>
                    <a:gd name="T4" fmla="*/ 10 w 14"/>
                    <a:gd name="T5" fmla="*/ 18 h 22"/>
                    <a:gd name="T6" fmla="*/ 13 w 14"/>
                    <a:gd name="T7" fmla="*/ 8 h 22"/>
                    <a:gd name="T8" fmla="*/ 7 w 14"/>
                    <a:gd name="T9" fmla="*/ 1 h 22"/>
                  </a:gdLst>
                  <a:ahLst/>
                  <a:cxnLst>
                    <a:cxn ang="0">
                      <a:pos x="T0" y="T1"/>
                    </a:cxn>
                    <a:cxn ang="0">
                      <a:pos x="T2" y="T3"/>
                    </a:cxn>
                    <a:cxn ang="0">
                      <a:pos x="T4" y="T5"/>
                    </a:cxn>
                    <a:cxn ang="0">
                      <a:pos x="T6" y="T7"/>
                    </a:cxn>
                    <a:cxn ang="0">
                      <a:pos x="T8" y="T9"/>
                    </a:cxn>
                  </a:cxnLst>
                  <a:rect l="0" t="0" r="r" b="b"/>
                  <a:pathLst>
                    <a:path w="14" h="22">
                      <a:moveTo>
                        <a:pt x="7" y="1"/>
                      </a:moveTo>
                      <a:cubicBezTo>
                        <a:pt x="3" y="10"/>
                        <a:pt x="0" y="19"/>
                        <a:pt x="2" y="20"/>
                      </a:cubicBezTo>
                      <a:cubicBezTo>
                        <a:pt x="5" y="22"/>
                        <a:pt x="7" y="22"/>
                        <a:pt x="10" y="18"/>
                      </a:cubicBezTo>
                      <a:cubicBezTo>
                        <a:pt x="13" y="14"/>
                        <a:pt x="14" y="12"/>
                        <a:pt x="13" y="8"/>
                      </a:cubicBezTo>
                      <a:cubicBezTo>
                        <a:pt x="13" y="3"/>
                        <a:pt x="8" y="0"/>
                        <a:pt x="7" y="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4" name="Freeform 115">
                  <a:extLst>
                    <a:ext uri="{FF2B5EF4-FFF2-40B4-BE49-F238E27FC236}">
                      <a16:creationId xmlns:a16="http://schemas.microsoft.com/office/drawing/2014/main" id="{94F6A765-DB64-4E77-AB62-EF05D6C6A897}"/>
                    </a:ext>
                  </a:extLst>
                </p:cNvPr>
                <p:cNvSpPr>
                  <a:spLocks/>
                </p:cNvSpPr>
                <p:nvPr/>
              </p:nvSpPr>
              <p:spPr bwMode="auto">
                <a:xfrm>
                  <a:off x="8284385" y="2630718"/>
                  <a:ext cx="16252" cy="23753"/>
                </a:xfrm>
                <a:custGeom>
                  <a:avLst/>
                  <a:gdLst>
                    <a:gd name="T0" fmla="*/ 5 w 13"/>
                    <a:gd name="T1" fmla="*/ 19 h 19"/>
                    <a:gd name="T2" fmla="*/ 11 w 13"/>
                    <a:gd name="T3" fmla="*/ 8 h 19"/>
                    <a:gd name="T4" fmla="*/ 8 w 13"/>
                    <a:gd name="T5" fmla="*/ 1 h 19"/>
                    <a:gd name="T6" fmla="*/ 0 w 13"/>
                    <a:gd name="T7" fmla="*/ 7 h 19"/>
                    <a:gd name="T8" fmla="*/ 5 w 13"/>
                    <a:gd name="T9" fmla="*/ 19 h 19"/>
                  </a:gdLst>
                  <a:ahLst/>
                  <a:cxnLst>
                    <a:cxn ang="0">
                      <a:pos x="T0" y="T1"/>
                    </a:cxn>
                    <a:cxn ang="0">
                      <a:pos x="T2" y="T3"/>
                    </a:cxn>
                    <a:cxn ang="0">
                      <a:pos x="T4" y="T5"/>
                    </a:cxn>
                    <a:cxn ang="0">
                      <a:pos x="T6" y="T7"/>
                    </a:cxn>
                    <a:cxn ang="0">
                      <a:pos x="T8" y="T9"/>
                    </a:cxn>
                  </a:cxnLst>
                  <a:rect l="0" t="0" r="r" b="b"/>
                  <a:pathLst>
                    <a:path w="13" h="19">
                      <a:moveTo>
                        <a:pt x="5" y="19"/>
                      </a:moveTo>
                      <a:cubicBezTo>
                        <a:pt x="7" y="13"/>
                        <a:pt x="8" y="13"/>
                        <a:pt x="11" y="8"/>
                      </a:cubicBezTo>
                      <a:cubicBezTo>
                        <a:pt x="13" y="4"/>
                        <a:pt x="12" y="0"/>
                        <a:pt x="8" y="1"/>
                      </a:cubicBezTo>
                      <a:cubicBezTo>
                        <a:pt x="3" y="2"/>
                        <a:pt x="0" y="1"/>
                        <a:pt x="0" y="7"/>
                      </a:cubicBezTo>
                      <a:cubicBezTo>
                        <a:pt x="0" y="12"/>
                        <a:pt x="0" y="19"/>
                        <a:pt x="5" y="1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5" name="Freeform 116">
                  <a:extLst>
                    <a:ext uri="{FF2B5EF4-FFF2-40B4-BE49-F238E27FC236}">
                      <a16:creationId xmlns:a16="http://schemas.microsoft.com/office/drawing/2014/main" id="{650BCCC9-4324-40BD-9976-736C514F2710}"/>
                    </a:ext>
                  </a:extLst>
                </p:cNvPr>
                <p:cNvSpPr>
                  <a:spLocks/>
                </p:cNvSpPr>
                <p:nvPr/>
              </p:nvSpPr>
              <p:spPr bwMode="auto">
                <a:xfrm>
                  <a:off x="8304387" y="2593214"/>
                  <a:ext cx="46255" cy="43755"/>
                </a:xfrm>
                <a:custGeom>
                  <a:avLst/>
                  <a:gdLst>
                    <a:gd name="T0" fmla="*/ 7 w 38"/>
                    <a:gd name="T1" fmla="*/ 35 h 35"/>
                    <a:gd name="T2" fmla="*/ 11 w 38"/>
                    <a:gd name="T3" fmla="*/ 25 h 35"/>
                    <a:gd name="T4" fmla="*/ 16 w 38"/>
                    <a:gd name="T5" fmla="*/ 18 h 35"/>
                    <a:gd name="T6" fmla="*/ 29 w 38"/>
                    <a:gd name="T7" fmla="*/ 9 h 35"/>
                    <a:gd name="T8" fmla="*/ 29 w 38"/>
                    <a:gd name="T9" fmla="*/ 2 h 35"/>
                    <a:gd name="T10" fmla="*/ 17 w 38"/>
                    <a:gd name="T11" fmla="*/ 4 h 35"/>
                    <a:gd name="T12" fmla="*/ 7 w 38"/>
                    <a:gd name="T13" fmla="*/ 11 h 35"/>
                    <a:gd name="T14" fmla="*/ 1 w 38"/>
                    <a:gd name="T15" fmla="*/ 25 h 35"/>
                    <a:gd name="T16" fmla="*/ 7 w 38"/>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7" y="35"/>
                      </a:moveTo>
                      <a:cubicBezTo>
                        <a:pt x="7" y="29"/>
                        <a:pt x="7" y="26"/>
                        <a:pt x="11" y="25"/>
                      </a:cubicBezTo>
                      <a:cubicBezTo>
                        <a:pt x="14" y="23"/>
                        <a:pt x="9" y="20"/>
                        <a:pt x="16" y="18"/>
                      </a:cubicBezTo>
                      <a:cubicBezTo>
                        <a:pt x="22" y="15"/>
                        <a:pt x="25" y="12"/>
                        <a:pt x="29" y="9"/>
                      </a:cubicBezTo>
                      <a:cubicBezTo>
                        <a:pt x="34" y="7"/>
                        <a:pt x="38" y="0"/>
                        <a:pt x="29" y="2"/>
                      </a:cubicBezTo>
                      <a:cubicBezTo>
                        <a:pt x="21" y="5"/>
                        <a:pt x="19" y="0"/>
                        <a:pt x="17" y="4"/>
                      </a:cubicBezTo>
                      <a:cubicBezTo>
                        <a:pt x="15" y="8"/>
                        <a:pt x="8" y="7"/>
                        <a:pt x="7" y="11"/>
                      </a:cubicBezTo>
                      <a:cubicBezTo>
                        <a:pt x="5" y="16"/>
                        <a:pt x="1" y="19"/>
                        <a:pt x="1" y="25"/>
                      </a:cubicBezTo>
                      <a:cubicBezTo>
                        <a:pt x="0" y="31"/>
                        <a:pt x="2" y="34"/>
                        <a:pt x="7" y="3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6" name="Freeform 117">
                  <a:extLst>
                    <a:ext uri="{FF2B5EF4-FFF2-40B4-BE49-F238E27FC236}">
                      <a16:creationId xmlns:a16="http://schemas.microsoft.com/office/drawing/2014/main" id="{A2EAEDB6-F5D0-475E-85ED-36A7126D8064}"/>
                    </a:ext>
                  </a:extLst>
                </p:cNvPr>
                <p:cNvSpPr>
                  <a:spLocks/>
                </p:cNvSpPr>
                <p:nvPr/>
              </p:nvSpPr>
              <p:spPr bwMode="auto">
                <a:xfrm>
                  <a:off x="8349391" y="2569462"/>
                  <a:ext cx="23753" cy="30003"/>
                </a:xfrm>
                <a:custGeom>
                  <a:avLst/>
                  <a:gdLst>
                    <a:gd name="T0" fmla="*/ 7 w 19"/>
                    <a:gd name="T1" fmla="*/ 22 h 25"/>
                    <a:gd name="T2" fmla="*/ 14 w 19"/>
                    <a:gd name="T3" fmla="*/ 14 h 25"/>
                    <a:gd name="T4" fmla="*/ 17 w 19"/>
                    <a:gd name="T5" fmla="*/ 4 h 25"/>
                    <a:gd name="T6" fmla="*/ 9 w 19"/>
                    <a:gd name="T7" fmla="*/ 4 h 25"/>
                    <a:gd name="T8" fmla="*/ 3 w 19"/>
                    <a:gd name="T9" fmla="*/ 12 h 25"/>
                    <a:gd name="T10" fmla="*/ 0 w 19"/>
                    <a:gd name="T11" fmla="*/ 22 h 25"/>
                    <a:gd name="T12" fmla="*/ 7 w 19"/>
                    <a:gd name="T13" fmla="*/ 22 h 25"/>
                  </a:gdLst>
                  <a:ahLst/>
                  <a:cxnLst>
                    <a:cxn ang="0">
                      <a:pos x="T0" y="T1"/>
                    </a:cxn>
                    <a:cxn ang="0">
                      <a:pos x="T2" y="T3"/>
                    </a:cxn>
                    <a:cxn ang="0">
                      <a:pos x="T4" y="T5"/>
                    </a:cxn>
                    <a:cxn ang="0">
                      <a:pos x="T6" y="T7"/>
                    </a:cxn>
                    <a:cxn ang="0">
                      <a:pos x="T8" y="T9"/>
                    </a:cxn>
                    <a:cxn ang="0">
                      <a:pos x="T10" y="T11"/>
                    </a:cxn>
                    <a:cxn ang="0">
                      <a:pos x="T12" y="T13"/>
                    </a:cxn>
                  </a:cxnLst>
                  <a:rect l="0" t="0" r="r" b="b"/>
                  <a:pathLst>
                    <a:path w="19" h="25">
                      <a:moveTo>
                        <a:pt x="7" y="22"/>
                      </a:moveTo>
                      <a:cubicBezTo>
                        <a:pt x="12" y="18"/>
                        <a:pt x="10" y="20"/>
                        <a:pt x="14" y="14"/>
                      </a:cubicBezTo>
                      <a:cubicBezTo>
                        <a:pt x="17" y="8"/>
                        <a:pt x="19" y="5"/>
                        <a:pt x="17" y="4"/>
                      </a:cubicBezTo>
                      <a:cubicBezTo>
                        <a:pt x="15" y="3"/>
                        <a:pt x="13" y="0"/>
                        <a:pt x="9" y="4"/>
                      </a:cubicBezTo>
                      <a:cubicBezTo>
                        <a:pt x="6" y="8"/>
                        <a:pt x="5" y="9"/>
                        <a:pt x="3" y="12"/>
                      </a:cubicBezTo>
                      <a:cubicBezTo>
                        <a:pt x="2" y="15"/>
                        <a:pt x="0" y="22"/>
                        <a:pt x="0" y="22"/>
                      </a:cubicBezTo>
                      <a:cubicBezTo>
                        <a:pt x="1" y="22"/>
                        <a:pt x="3" y="25"/>
                        <a:pt x="7" y="2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7" name="Freeform 118">
                  <a:extLst>
                    <a:ext uri="{FF2B5EF4-FFF2-40B4-BE49-F238E27FC236}">
                      <a16:creationId xmlns:a16="http://schemas.microsoft.com/office/drawing/2014/main" id="{B703919D-A76C-42D2-8F56-5F02B1A4C16A}"/>
                    </a:ext>
                  </a:extLst>
                </p:cNvPr>
                <p:cNvSpPr>
                  <a:spLocks/>
                </p:cNvSpPr>
                <p:nvPr/>
              </p:nvSpPr>
              <p:spPr bwMode="auto">
                <a:xfrm>
                  <a:off x="8383144" y="2539459"/>
                  <a:ext cx="12501" cy="20002"/>
                </a:xfrm>
                <a:custGeom>
                  <a:avLst/>
                  <a:gdLst>
                    <a:gd name="T0" fmla="*/ 5 w 10"/>
                    <a:gd name="T1" fmla="*/ 16 h 16"/>
                    <a:gd name="T2" fmla="*/ 8 w 10"/>
                    <a:gd name="T3" fmla="*/ 7 h 16"/>
                    <a:gd name="T4" fmla="*/ 7 w 10"/>
                    <a:gd name="T5" fmla="*/ 2 h 16"/>
                    <a:gd name="T6" fmla="*/ 0 w 10"/>
                    <a:gd name="T7" fmla="*/ 6 h 16"/>
                    <a:gd name="T8" fmla="*/ 5 w 10"/>
                    <a:gd name="T9" fmla="*/ 16 h 16"/>
                  </a:gdLst>
                  <a:ahLst/>
                  <a:cxnLst>
                    <a:cxn ang="0">
                      <a:pos x="T0" y="T1"/>
                    </a:cxn>
                    <a:cxn ang="0">
                      <a:pos x="T2" y="T3"/>
                    </a:cxn>
                    <a:cxn ang="0">
                      <a:pos x="T4" y="T5"/>
                    </a:cxn>
                    <a:cxn ang="0">
                      <a:pos x="T6" y="T7"/>
                    </a:cxn>
                    <a:cxn ang="0">
                      <a:pos x="T8" y="T9"/>
                    </a:cxn>
                  </a:cxnLst>
                  <a:rect l="0" t="0" r="r" b="b"/>
                  <a:pathLst>
                    <a:path w="10" h="16">
                      <a:moveTo>
                        <a:pt x="5" y="16"/>
                      </a:moveTo>
                      <a:cubicBezTo>
                        <a:pt x="8" y="11"/>
                        <a:pt x="8" y="12"/>
                        <a:pt x="8" y="7"/>
                      </a:cubicBezTo>
                      <a:cubicBezTo>
                        <a:pt x="9" y="3"/>
                        <a:pt x="10" y="0"/>
                        <a:pt x="7" y="2"/>
                      </a:cubicBezTo>
                      <a:cubicBezTo>
                        <a:pt x="3" y="4"/>
                        <a:pt x="0" y="3"/>
                        <a:pt x="0" y="6"/>
                      </a:cubicBezTo>
                      <a:cubicBezTo>
                        <a:pt x="0" y="9"/>
                        <a:pt x="0" y="13"/>
                        <a:pt x="5" y="1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8" name="Freeform 119">
                  <a:extLst>
                    <a:ext uri="{FF2B5EF4-FFF2-40B4-BE49-F238E27FC236}">
                      <a16:creationId xmlns:a16="http://schemas.microsoft.com/office/drawing/2014/main" id="{BF1CF4D8-C7C0-47BA-8CC1-1782D4702904}"/>
                    </a:ext>
                  </a:extLst>
                </p:cNvPr>
                <p:cNvSpPr>
                  <a:spLocks/>
                </p:cNvSpPr>
                <p:nvPr/>
              </p:nvSpPr>
              <p:spPr bwMode="auto">
                <a:xfrm>
                  <a:off x="5417844" y="1624367"/>
                  <a:ext cx="316282" cy="186269"/>
                </a:xfrm>
                <a:custGeom>
                  <a:avLst/>
                  <a:gdLst>
                    <a:gd name="T0" fmla="*/ 195 w 257"/>
                    <a:gd name="T1" fmla="*/ 9 h 152"/>
                    <a:gd name="T2" fmla="*/ 188 w 257"/>
                    <a:gd name="T3" fmla="*/ 12 h 152"/>
                    <a:gd name="T4" fmla="*/ 176 w 257"/>
                    <a:gd name="T5" fmla="*/ 16 h 152"/>
                    <a:gd name="T6" fmla="*/ 159 w 257"/>
                    <a:gd name="T7" fmla="*/ 18 h 152"/>
                    <a:gd name="T8" fmla="*/ 133 w 257"/>
                    <a:gd name="T9" fmla="*/ 18 h 152"/>
                    <a:gd name="T10" fmla="*/ 112 w 257"/>
                    <a:gd name="T11" fmla="*/ 18 h 152"/>
                    <a:gd name="T12" fmla="*/ 103 w 257"/>
                    <a:gd name="T13" fmla="*/ 25 h 152"/>
                    <a:gd name="T14" fmla="*/ 91 w 257"/>
                    <a:gd name="T15" fmla="*/ 28 h 152"/>
                    <a:gd name="T16" fmla="*/ 75 w 257"/>
                    <a:gd name="T17" fmla="*/ 32 h 152"/>
                    <a:gd name="T18" fmla="*/ 66 w 257"/>
                    <a:gd name="T19" fmla="*/ 39 h 152"/>
                    <a:gd name="T20" fmla="*/ 56 w 257"/>
                    <a:gd name="T21" fmla="*/ 45 h 152"/>
                    <a:gd name="T22" fmla="*/ 50 w 257"/>
                    <a:gd name="T23" fmla="*/ 48 h 152"/>
                    <a:gd name="T24" fmla="*/ 47 w 257"/>
                    <a:gd name="T25" fmla="*/ 60 h 152"/>
                    <a:gd name="T26" fmla="*/ 32 w 257"/>
                    <a:gd name="T27" fmla="*/ 75 h 152"/>
                    <a:gd name="T28" fmla="*/ 38 w 257"/>
                    <a:gd name="T29" fmla="*/ 82 h 152"/>
                    <a:gd name="T30" fmla="*/ 21 w 257"/>
                    <a:gd name="T31" fmla="*/ 91 h 152"/>
                    <a:gd name="T32" fmla="*/ 10 w 257"/>
                    <a:gd name="T33" fmla="*/ 99 h 152"/>
                    <a:gd name="T34" fmla="*/ 21 w 257"/>
                    <a:gd name="T35" fmla="*/ 109 h 152"/>
                    <a:gd name="T36" fmla="*/ 3 w 257"/>
                    <a:gd name="T37" fmla="*/ 117 h 152"/>
                    <a:gd name="T38" fmla="*/ 21 w 257"/>
                    <a:gd name="T39" fmla="*/ 127 h 152"/>
                    <a:gd name="T40" fmla="*/ 41 w 257"/>
                    <a:gd name="T41" fmla="*/ 130 h 152"/>
                    <a:gd name="T42" fmla="*/ 53 w 257"/>
                    <a:gd name="T43" fmla="*/ 139 h 152"/>
                    <a:gd name="T44" fmla="*/ 78 w 257"/>
                    <a:gd name="T45" fmla="*/ 148 h 152"/>
                    <a:gd name="T46" fmla="*/ 109 w 257"/>
                    <a:gd name="T47" fmla="*/ 150 h 152"/>
                    <a:gd name="T48" fmla="*/ 122 w 257"/>
                    <a:gd name="T49" fmla="*/ 144 h 152"/>
                    <a:gd name="T50" fmla="*/ 106 w 257"/>
                    <a:gd name="T51" fmla="*/ 133 h 152"/>
                    <a:gd name="T52" fmla="*/ 87 w 257"/>
                    <a:gd name="T53" fmla="*/ 125 h 152"/>
                    <a:gd name="T54" fmla="*/ 77 w 257"/>
                    <a:gd name="T55" fmla="*/ 113 h 152"/>
                    <a:gd name="T56" fmla="*/ 67 w 257"/>
                    <a:gd name="T57" fmla="*/ 96 h 152"/>
                    <a:gd name="T58" fmla="*/ 82 w 257"/>
                    <a:gd name="T59" fmla="*/ 87 h 152"/>
                    <a:gd name="T60" fmla="*/ 90 w 257"/>
                    <a:gd name="T61" fmla="*/ 71 h 152"/>
                    <a:gd name="T62" fmla="*/ 103 w 257"/>
                    <a:gd name="T63" fmla="*/ 62 h 152"/>
                    <a:gd name="T64" fmla="*/ 110 w 257"/>
                    <a:gd name="T65" fmla="*/ 53 h 152"/>
                    <a:gd name="T66" fmla="*/ 125 w 257"/>
                    <a:gd name="T67" fmla="*/ 48 h 152"/>
                    <a:gd name="T68" fmla="*/ 138 w 257"/>
                    <a:gd name="T69" fmla="*/ 41 h 152"/>
                    <a:gd name="T70" fmla="*/ 159 w 257"/>
                    <a:gd name="T71" fmla="*/ 38 h 152"/>
                    <a:gd name="T72" fmla="*/ 168 w 257"/>
                    <a:gd name="T73" fmla="*/ 35 h 152"/>
                    <a:gd name="T74" fmla="*/ 180 w 257"/>
                    <a:gd name="T75" fmla="*/ 29 h 152"/>
                    <a:gd name="T76" fmla="*/ 198 w 257"/>
                    <a:gd name="T77" fmla="*/ 29 h 152"/>
                    <a:gd name="T78" fmla="*/ 220 w 257"/>
                    <a:gd name="T79" fmla="*/ 25 h 152"/>
                    <a:gd name="T80" fmla="*/ 234 w 257"/>
                    <a:gd name="T81" fmla="*/ 20 h 152"/>
                    <a:gd name="T82" fmla="*/ 247 w 257"/>
                    <a:gd name="T83" fmla="*/ 14 h 152"/>
                    <a:gd name="T84" fmla="*/ 236 w 257"/>
                    <a:gd name="T85" fmla="*/ 6 h 152"/>
                    <a:gd name="T86" fmla="*/ 219 w 257"/>
                    <a:gd name="T87" fmla="*/ 2 h 152"/>
                    <a:gd name="T88" fmla="*/ 207 w 257"/>
                    <a:gd name="T89" fmla="*/ 2 h 152"/>
                    <a:gd name="T90" fmla="*/ 195 w 257"/>
                    <a:gd name="T91" fmla="*/ 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7" h="152">
                      <a:moveTo>
                        <a:pt x="195" y="9"/>
                      </a:moveTo>
                      <a:cubicBezTo>
                        <a:pt x="192" y="12"/>
                        <a:pt x="196" y="9"/>
                        <a:pt x="188" y="12"/>
                      </a:cubicBezTo>
                      <a:cubicBezTo>
                        <a:pt x="179" y="14"/>
                        <a:pt x="188" y="13"/>
                        <a:pt x="176" y="16"/>
                      </a:cubicBezTo>
                      <a:cubicBezTo>
                        <a:pt x="164" y="18"/>
                        <a:pt x="173" y="18"/>
                        <a:pt x="159" y="18"/>
                      </a:cubicBezTo>
                      <a:cubicBezTo>
                        <a:pt x="144" y="18"/>
                        <a:pt x="141" y="15"/>
                        <a:pt x="133" y="18"/>
                      </a:cubicBezTo>
                      <a:cubicBezTo>
                        <a:pt x="126" y="21"/>
                        <a:pt x="116" y="14"/>
                        <a:pt x="112" y="18"/>
                      </a:cubicBezTo>
                      <a:cubicBezTo>
                        <a:pt x="109" y="22"/>
                        <a:pt x="107" y="22"/>
                        <a:pt x="103" y="25"/>
                      </a:cubicBezTo>
                      <a:cubicBezTo>
                        <a:pt x="100" y="27"/>
                        <a:pt x="91" y="25"/>
                        <a:pt x="91" y="28"/>
                      </a:cubicBezTo>
                      <a:cubicBezTo>
                        <a:pt x="90" y="32"/>
                        <a:pt x="75" y="29"/>
                        <a:pt x="75" y="32"/>
                      </a:cubicBezTo>
                      <a:cubicBezTo>
                        <a:pt x="74" y="36"/>
                        <a:pt x="66" y="35"/>
                        <a:pt x="66" y="39"/>
                      </a:cubicBezTo>
                      <a:cubicBezTo>
                        <a:pt x="66" y="44"/>
                        <a:pt x="56" y="41"/>
                        <a:pt x="56" y="45"/>
                      </a:cubicBezTo>
                      <a:cubicBezTo>
                        <a:pt x="57" y="49"/>
                        <a:pt x="49" y="39"/>
                        <a:pt x="50" y="48"/>
                      </a:cubicBezTo>
                      <a:cubicBezTo>
                        <a:pt x="52" y="57"/>
                        <a:pt x="56" y="49"/>
                        <a:pt x="47" y="60"/>
                      </a:cubicBezTo>
                      <a:cubicBezTo>
                        <a:pt x="39" y="71"/>
                        <a:pt x="32" y="73"/>
                        <a:pt x="32" y="75"/>
                      </a:cubicBezTo>
                      <a:cubicBezTo>
                        <a:pt x="32" y="77"/>
                        <a:pt x="48" y="80"/>
                        <a:pt x="38" y="82"/>
                      </a:cubicBezTo>
                      <a:cubicBezTo>
                        <a:pt x="28" y="84"/>
                        <a:pt x="21" y="83"/>
                        <a:pt x="21" y="91"/>
                      </a:cubicBezTo>
                      <a:cubicBezTo>
                        <a:pt x="21" y="98"/>
                        <a:pt x="1" y="94"/>
                        <a:pt x="10" y="99"/>
                      </a:cubicBezTo>
                      <a:cubicBezTo>
                        <a:pt x="19" y="104"/>
                        <a:pt x="27" y="106"/>
                        <a:pt x="21" y="109"/>
                      </a:cubicBezTo>
                      <a:cubicBezTo>
                        <a:pt x="15" y="112"/>
                        <a:pt x="0" y="110"/>
                        <a:pt x="3" y="117"/>
                      </a:cubicBezTo>
                      <a:cubicBezTo>
                        <a:pt x="6" y="124"/>
                        <a:pt x="11" y="126"/>
                        <a:pt x="21" y="127"/>
                      </a:cubicBezTo>
                      <a:cubicBezTo>
                        <a:pt x="31" y="128"/>
                        <a:pt x="39" y="125"/>
                        <a:pt x="41" y="130"/>
                      </a:cubicBezTo>
                      <a:cubicBezTo>
                        <a:pt x="44" y="136"/>
                        <a:pt x="39" y="131"/>
                        <a:pt x="53" y="139"/>
                      </a:cubicBezTo>
                      <a:cubicBezTo>
                        <a:pt x="67" y="147"/>
                        <a:pt x="59" y="145"/>
                        <a:pt x="78" y="148"/>
                      </a:cubicBezTo>
                      <a:cubicBezTo>
                        <a:pt x="97" y="150"/>
                        <a:pt x="100" y="149"/>
                        <a:pt x="109" y="150"/>
                      </a:cubicBezTo>
                      <a:cubicBezTo>
                        <a:pt x="118" y="151"/>
                        <a:pt x="128" y="152"/>
                        <a:pt x="122" y="144"/>
                      </a:cubicBezTo>
                      <a:cubicBezTo>
                        <a:pt x="115" y="135"/>
                        <a:pt x="117" y="134"/>
                        <a:pt x="106" y="133"/>
                      </a:cubicBezTo>
                      <a:cubicBezTo>
                        <a:pt x="95" y="132"/>
                        <a:pt x="96" y="133"/>
                        <a:pt x="87" y="125"/>
                      </a:cubicBezTo>
                      <a:cubicBezTo>
                        <a:pt x="79" y="117"/>
                        <a:pt x="87" y="125"/>
                        <a:pt x="77" y="113"/>
                      </a:cubicBezTo>
                      <a:cubicBezTo>
                        <a:pt x="67" y="101"/>
                        <a:pt x="56" y="102"/>
                        <a:pt x="67" y="96"/>
                      </a:cubicBezTo>
                      <a:cubicBezTo>
                        <a:pt x="78" y="90"/>
                        <a:pt x="76" y="93"/>
                        <a:pt x="82" y="87"/>
                      </a:cubicBezTo>
                      <a:cubicBezTo>
                        <a:pt x="88" y="81"/>
                        <a:pt x="78" y="79"/>
                        <a:pt x="90" y="71"/>
                      </a:cubicBezTo>
                      <a:cubicBezTo>
                        <a:pt x="102" y="64"/>
                        <a:pt x="97" y="66"/>
                        <a:pt x="103" y="62"/>
                      </a:cubicBezTo>
                      <a:cubicBezTo>
                        <a:pt x="109" y="59"/>
                        <a:pt x="103" y="52"/>
                        <a:pt x="110" y="53"/>
                      </a:cubicBezTo>
                      <a:cubicBezTo>
                        <a:pt x="117" y="53"/>
                        <a:pt x="113" y="46"/>
                        <a:pt x="125" y="48"/>
                      </a:cubicBezTo>
                      <a:cubicBezTo>
                        <a:pt x="137" y="50"/>
                        <a:pt x="127" y="43"/>
                        <a:pt x="138" y="41"/>
                      </a:cubicBezTo>
                      <a:cubicBezTo>
                        <a:pt x="150" y="40"/>
                        <a:pt x="154" y="38"/>
                        <a:pt x="159" y="38"/>
                      </a:cubicBezTo>
                      <a:cubicBezTo>
                        <a:pt x="164" y="38"/>
                        <a:pt x="150" y="35"/>
                        <a:pt x="168" y="35"/>
                      </a:cubicBezTo>
                      <a:cubicBezTo>
                        <a:pt x="187" y="35"/>
                        <a:pt x="168" y="29"/>
                        <a:pt x="180" y="29"/>
                      </a:cubicBezTo>
                      <a:cubicBezTo>
                        <a:pt x="192" y="29"/>
                        <a:pt x="189" y="29"/>
                        <a:pt x="198" y="29"/>
                      </a:cubicBezTo>
                      <a:cubicBezTo>
                        <a:pt x="207" y="29"/>
                        <a:pt x="212" y="28"/>
                        <a:pt x="220" y="25"/>
                      </a:cubicBezTo>
                      <a:cubicBezTo>
                        <a:pt x="228" y="22"/>
                        <a:pt x="223" y="25"/>
                        <a:pt x="234" y="20"/>
                      </a:cubicBezTo>
                      <a:cubicBezTo>
                        <a:pt x="245" y="15"/>
                        <a:pt x="257" y="23"/>
                        <a:pt x="247" y="14"/>
                      </a:cubicBezTo>
                      <a:cubicBezTo>
                        <a:pt x="236" y="6"/>
                        <a:pt x="246" y="8"/>
                        <a:pt x="236" y="6"/>
                      </a:cubicBezTo>
                      <a:cubicBezTo>
                        <a:pt x="227" y="4"/>
                        <a:pt x="224" y="2"/>
                        <a:pt x="219" y="2"/>
                      </a:cubicBezTo>
                      <a:cubicBezTo>
                        <a:pt x="215" y="2"/>
                        <a:pt x="209" y="0"/>
                        <a:pt x="207" y="2"/>
                      </a:cubicBezTo>
                      <a:cubicBezTo>
                        <a:pt x="206" y="4"/>
                        <a:pt x="193" y="3"/>
                        <a:pt x="195" y="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9" name="Freeform 120">
                  <a:extLst>
                    <a:ext uri="{FF2B5EF4-FFF2-40B4-BE49-F238E27FC236}">
                      <a16:creationId xmlns:a16="http://schemas.microsoft.com/office/drawing/2014/main" id="{59850D6F-DC3D-4759-893E-1A45D38C7B1C}"/>
                    </a:ext>
                  </a:extLst>
                </p:cNvPr>
                <p:cNvSpPr>
                  <a:spLocks/>
                </p:cNvSpPr>
                <p:nvPr/>
              </p:nvSpPr>
              <p:spPr bwMode="auto">
                <a:xfrm>
                  <a:off x="5374089" y="1833137"/>
                  <a:ext cx="55006" cy="28753"/>
                </a:xfrm>
                <a:custGeom>
                  <a:avLst/>
                  <a:gdLst>
                    <a:gd name="T0" fmla="*/ 5 w 45"/>
                    <a:gd name="T1" fmla="*/ 8 h 23"/>
                    <a:gd name="T2" fmla="*/ 7 w 45"/>
                    <a:gd name="T3" fmla="*/ 15 h 23"/>
                    <a:gd name="T4" fmla="*/ 11 w 45"/>
                    <a:gd name="T5" fmla="*/ 19 h 23"/>
                    <a:gd name="T6" fmla="*/ 18 w 45"/>
                    <a:gd name="T7" fmla="*/ 21 h 23"/>
                    <a:gd name="T8" fmla="*/ 25 w 45"/>
                    <a:gd name="T9" fmla="*/ 19 h 23"/>
                    <a:gd name="T10" fmla="*/ 30 w 45"/>
                    <a:gd name="T11" fmla="*/ 16 h 23"/>
                    <a:gd name="T12" fmla="*/ 38 w 45"/>
                    <a:gd name="T13" fmla="*/ 14 h 23"/>
                    <a:gd name="T14" fmla="*/ 40 w 45"/>
                    <a:gd name="T15" fmla="*/ 7 h 23"/>
                    <a:gd name="T16" fmla="*/ 31 w 45"/>
                    <a:gd name="T17" fmla="*/ 4 h 23"/>
                    <a:gd name="T18" fmla="*/ 21 w 45"/>
                    <a:gd name="T19" fmla="*/ 1 h 23"/>
                    <a:gd name="T20" fmla="*/ 12 w 45"/>
                    <a:gd name="T21" fmla="*/ 1 h 23"/>
                    <a:gd name="T22" fmla="*/ 6 w 45"/>
                    <a:gd name="T23" fmla="*/ 3 h 23"/>
                    <a:gd name="T24" fmla="*/ 5 w 45"/>
                    <a:gd name="T25"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23">
                      <a:moveTo>
                        <a:pt x="5" y="8"/>
                      </a:moveTo>
                      <a:cubicBezTo>
                        <a:pt x="6" y="11"/>
                        <a:pt x="6" y="13"/>
                        <a:pt x="7" y="15"/>
                      </a:cubicBezTo>
                      <a:cubicBezTo>
                        <a:pt x="7" y="17"/>
                        <a:pt x="7" y="17"/>
                        <a:pt x="11" y="19"/>
                      </a:cubicBezTo>
                      <a:cubicBezTo>
                        <a:pt x="15" y="21"/>
                        <a:pt x="16" y="23"/>
                        <a:pt x="18" y="21"/>
                      </a:cubicBezTo>
                      <a:cubicBezTo>
                        <a:pt x="20" y="19"/>
                        <a:pt x="20" y="19"/>
                        <a:pt x="25" y="19"/>
                      </a:cubicBezTo>
                      <a:cubicBezTo>
                        <a:pt x="30" y="20"/>
                        <a:pt x="24" y="18"/>
                        <a:pt x="30" y="16"/>
                      </a:cubicBezTo>
                      <a:cubicBezTo>
                        <a:pt x="36" y="15"/>
                        <a:pt x="36" y="17"/>
                        <a:pt x="38" y="14"/>
                      </a:cubicBezTo>
                      <a:cubicBezTo>
                        <a:pt x="41" y="10"/>
                        <a:pt x="45" y="9"/>
                        <a:pt x="40" y="7"/>
                      </a:cubicBezTo>
                      <a:cubicBezTo>
                        <a:pt x="36" y="5"/>
                        <a:pt x="33" y="4"/>
                        <a:pt x="31" y="4"/>
                      </a:cubicBezTo>
                      <a:cubicBezTo>
                        <a:pt x="29" y="4"/>
                        <a:pt x="26" y="0"/>
                        <a:pt x="21" y="1"/>
                      </a:cubicBezTo>
                      <a:cubicBezTo>
                        <a:pt x="17" y="1"/>
                        <a:pt x="14" y="0"/>
                        <a:pt x="12" y="1"/>
                      </a:cubicBezTo>
                      <a:cubicBezTo>
                        <a:pt x="10" y="2"/>
                        <a:pt x="7" y="1"/>
                        <a:pt x="6" y="3"/>
                      </a:cubicBezTo>
                      <a:cubicBezTo>
                        <a:pt x="5" y="5"/>
                        <a:pt x="0" y="4"/>
                        <a:pt x="5" y="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0" name="Freeform 121">
                  <a:extLst>
                    <a:ext uri="{FF2B5EF4-FFF2-40B4-BE49-F238E27FC236}">
                      <a16:creationId xmlns:a16="http://schemas.microsoft.com/office/drawing/2014/main" id="{E7DE0417-4BB8-4F7D-A1E2-B34D160EC3BA}"/>
                    </a:ext>
                  </a:extLst>
                </p:cNvPr>
                <p:cNvSpPr>
                  <a:spLocks/>
                </p:cNvSpPr>
                <p:nvPr/>
              </p:nvSpPr>
              <p:spPr bwMode="auto">
                <a:xfrm>
                  <a:off x="7275532" y="1706875"/>
                  <a:ext cx="80008" cy="25003"/>
                </a:xfrm>
                <a:custGeom>
                  <a:avLst/>
                  <a:gdLst>
                    <a:gd name="T0" fmla="*/ 7 w 66"/>
                    <a:gd name="T1" fmla="*/ 4 h 21"/>
                    <a:gd name="T2" fmla="*/ 1 w 66"/>
                    <a:gd name="T3" fmla="*/ 14 h 21"/>
                    <a:gd name="T4" fmla="*/ 9 w 66"/>
                    <a:gd name="T5" fmla="*/ 18 h 21"/>
                    <a:gd name="T6" fmla="*/ 21 w 66"/>
                    <a:gd name="T7" fmla="*/ 15 h 21"/>
                    <a:gd name="T8" fmla="*/ 32 w 66"/>
                    <a:gd name="T9" fmla="*/ 19 h 21"/>
                    <a:gd name="T10" fmla="*/ 50 w 66"/>
                    <a:gd name="T11" fmla="*/ 20 h 21"/>
                    <a:gd name="T12" fmla="*/ 63 w 66"/>
                    <a:gd name="T13" fmla="*/ 18 h 21"/>
                    <a:gd name="T14" fmla="*/ 56 w 66"/>
                    <a:gd name="T15" fmla="*/ 12 h 21"/>
                    <a:gd name="T16" fmla="*/ 45 w 66"/>
                    <a:gd name="T17" fmla="*/ 8 h 21"/>
                    <a:gd name="T18" fmla="*/ 30 w 66"/>
                    <a:gd name="T19" fmla="*/ 4 h 21"/>
                    <a:gd name="T20" fmla="*/ 15 w 66"/>
                    <a:gd name="T21" fmla="*/ 3 h 21"/>
                    <a:gd name="T22" fmla="*/ 7 w 66"/>
                    <a:gd name="T23"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21">
                      <a:moveTo>
                        <a:pt x="7" y="4"/>
                      </a:moveTo>
                      <a:cubicBezTo>
                        <a:pt x="6" y="7"/>
                        <a:pt x="1" y="11"/>
                        <a:pt x="1" y="14"/>
                      </a:cubicBezTo>
                      <a:cubicBezTo>
                        <a:pt x="0" y="16"/>
                        <a:pt x="1" y="21"/>
                        <a:pt x="9" y="18"/>
                      </a:cubicBezTo>
                      <a:cubicBezTo>
                        <a:pt x="16" y="14"/>
                        <a:pt x="17" y="14"/>
                        <a:pt x="21" y="15"/>
                      </a:cubicBezTo>
                      <a:cubicBezTo>
                        <a:pt x="25" y="16"/>
                        <a:pt x="22" y="17"/>
                        <a:pt x="32" y="19"/>
                      </a:cubicBezTo>
                      <a:cubicBezTo>
                        <a:pt x="41" y="21"/>
                        <a:pt x="44" y="21"/>
                        <a:pt x="50" y="20"/>
                      </a:cubicBezTo>
                      <a:cubicBezTo>
                        <a:pt x="57" y="19"/>
                        <a:pt x="63" y="20"/>
                        <a:pt x="63" y="18"/>
                      </a:cubicBezTo>
                      <a:cubicBezTo>
                        <a:pt x="63" y="16"/>
                        <a:pt x="66" y="16"/>
                        <a:pt x="56" y="12"/>
                      </a:cubicBezTo>
                      <a:cubicBezTo>
                        <a:pt x="46" y="9"/>
                        <a:pt x="55" y="11"/>
                        <a:pt x="45" y="8"/>
                      </a:cubicBezTo>
                      <a:cubicBezTo>
                        <a:pt x="35" y="6"/>
                        <a:pt x="34" y="4"/>
                        <a:pt x="30" y="4"/>
                      </a:cubicBezTo>
                      <a:cubicBezTo>
                        <a:pt x="26" y="4"/>
                        <a:pt x="21" y="3"/>
                        <a:pt x="15" y="3"/>
                      </a:cubicBezTo>
                      <a:cubicBezTo>
                        <a:pt x="9" y="3"/>
                        <a:pt x="4" y="0"/>
                        <a:pt x="7"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1" name="Freeform 122">
                  <a:extLst>
                    <a:ext uri="{FF2B5EF4-FFF2-40B4-BE49-F238E27FC236}">
                      <a16:creationId xmlns:a16="http://schemas.microsoft.com/office/drawing/2014/main" id="{89A41A8F-6995-4F40-921F-B96D2023144B}"/>
                    </a:ext>
                  </a:extLst>
                </p:cNvPr>
                <p:cNvSpPr>
                  <a:spLocks/>
                </p:cNvSpPr>
                <p:nvPr/>
              </p:nvSpPr>
              <p:spPr bwMode="auto">
                <a:xfrm>
                  <a:off x="8198125" y="1774382"/>
                  <a:ext cx="82508" cy="25003"/>
                </a:xfrm>
                <a:custGeom>
                  <a:avLst/>
                  <a:gdLst>
                    <a:gd name="T0" fmla="*/ 12 w 67"/>
                    <a:gd name="T1" fmla="*/ 2 h 21"/>
                    <a:gd name="T2" fmla="*/ 32 w 67"/>
                    <a:gd name="T3" fmla="*/ 2 h 21"/>
                    <a:gd name="T4" fmla="*/ 42 w 67"/>
                    <a:gd name="T5" fmla="*/ 3 h 21"/>
                    <a:gd name="T6" fmla="*/ 53 w 67"/>
                    <a:gd name="T7" fmla="*/ 5 h 21"/>
                    <a:gd name="T8" fmla="*/ 66 w 67"/>
                    <a:gd name="T9" fmla="*/ 9 h 21"/>
                    <a:gd name="T10" fmla="*/ 64 w 67"/>
                    <a:gd name="T11" fmla="*/ 14 h 21"/>
                    <a:gd name="T12" fmla="*/ 54 w 67"/>
                    <a:gd name="T13" fmla="*/ 17 h 21"/>
                    <a:gd name="T14" fmla="*/ 44 w 67"/>
                    <a:gd name="T15" fmla="*/ 17 h 21"/>
                    <a:gd name="T16" fmla="*/ 33 w 67"/>
                    <a:gd name="T17" fmla="*/ 14 h 21"/>
                    <a:gd name="T18" fmla="*/ 22 w 67"/>
                    <a:gd name="T19" fmla="*/ 19 h 21"/>
                    <a:gd name="T20" fmla="*/ 15 w 67"/>
                    <a:gd name="T21" fmla="*/ 19 h 21"/>
                    <a:gd name="T22" fmla="*/ 7 w 67"/>
                    <a:gd name="T23" fmla="*/ 15 h 21"/>
                    <a:gd name="T24" fmla="*/ 3 w 67"/>
                    <a:gd name="T25" fmla="*/ 9 h 21"/>
                    <a:gd name="T26" fmla="*/ 12 w 67"/>
                    <a:gd name="T2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1">
                      <a:moveTo>
                        <a:pt x="12" y="2"/>
                      </a:moveTo>
                      <a:cubicBezTo>
                        <a:pt x="22" y="2"/>
                        <a:pt x="26" y="1"/>
                        <a:pt x="32" y="2"/>
                      </a:cubicBezTo>
                      <a:cubicBezTo>
                        <a:pt x="38" y="2"/>
                        <a:pt x="35" y="2"/>
                        <a:pt x="42" y="3"/>
                      </a:cubicBezTo>
                      <a:cubicBezTo>
                        <a:pt x="48" y="5"/>
                        <a:pt x="44" y="4"/>
                        <a:pt x="53" y="5"/>
                      </a:cubicBezTo>
                      <a:cubicBezTo>
                        <a:pt x="63" y="6"/>
                        <a:pt x="66" y="8"/>
                        <a:pt x="66" y="9"/>
                      </a:cubicBezTo>
                      <a:cubicBezTo>
                        <a:pt x="66" y="11"/>
                        <a:pt x="67" y="14"/>
                        <a:pt x="64" y="14"/>
                      </a:cubicBezTo>
                      <a:cubicBezTo>
                        <a:pt x="61" y="14"/>
                        <a:pt x="59" y="16"/>
                        <a:pt x="54" y="17"/>
                      </a:cubicBezTo>
                      <a:cubicBezTo>
                        <a:pt x="49" y="18"/>
                        <a:pt x="52" y="18"/>
                        <a:pt x="44" y="17"/>
                      </a:cubicBezTo>
                      <a:cubicBezTo>
                        <a:pt x="36" y="15"/>
                        <a:pt x="40" y="13"/>
                        <a:pt x="33" y="14"/>
                      </a:cubicBezTo>
                      <a:cubicBezTo>
                        <a:pt x="27" y="15"/>
                        <a:pt x="26" y="19"/>
                        <a:pt x="22" y="19"/>
                      </a:cubicBezTo>
                      <a:cubicBezTo>
                        <a:pt x="18" y="20"/>
                        <a:pt x="18" y="21"/>
                        <a:pt x="15" y="19"/>
                      </a:cubicBezTo>
                      <a:cubicBezTo>
                        <a:pt x="12" y="18"/>
                        <a:pt x="10" y="17"/>
                        <a:pt x="7" y="15"/>
                      </a:cubicBezTo>
                      <a:cubicBezTo>
                        <a:pt x="5" y="13"/>
                        <a:pt x="0" y="14"/>
                        <a:pt x="3" y="9"/>
                      </a:cubicBezTo>
                      <a:cubicBezTo>
                        <a:pt x="6" y="3"/>
                        <a:pt x="10" y="0"/>
                        <a:pt x="12" y="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2" name="Freeform 123">
                  <a:extLst>
                    <a:ext uri="{FF2B5EF4-FFF2-40B4-BE49-F238E27FC236}">
                      <a16:creationId xmlns:a16="http://schemas.microsoft.com/office/drawing/2014/main" id="{0CEF3B4B-5B0D-4489-B37B-51A32BE8B9D1}"/>
                    </a:ext>
                  </a:extLst>
                </p:cNvPr>
                <p:cNvSpPr>
                  <a:spLocks/>
                </p:cNvSpPr>
                <p:nvPr/>
              </p:nvSpPr>
              <p:spPr bwMode="auto">
                <a:xfrm>
                  <a:off x="7946850" y="2298185"/>
                  <a:ext cx="238775" cy="291280"/>
                </a:xfrm>
                <a:custGeom>
                  <a:avLst/>
                  <a:gdLst>
                    <a:gd name="T0" fmla="*/ 5 w 194"/>
                    <a:gd name="T1" fmla="*/ 3 h 237"/>
                    <a:gd name="T2" fmla="*/ 25 w 194"/>
                    <a:gd name="T3" fmla="*/ 20 h 237"/>
                    <a:gd name="T4" fmla="*/ 45 w 194"/>
                    <a:gd name="T5" fmla="*/ 39 h 237"/>
                    <a:gd name="T6" fmla="*/ 62 w 194"/>
                    <a:gd name="T7" fmla="*/ 57 h 237"/>
                    <a:gd name="T8" fmla="*/ 76 w 194"/>
                    <a:gd name="T9" fmla="*/ 77 h 237"/>
                    <a:gd name="T10" fmla="*/ 108 w 194"/>
                    <a:gd name="T11" fmla="*/ 103 h 237"/>
                    <a:gd name="T12" fmla="*/ 135 w 194"/>
                    <a:gd name="T13" fmla="*/ 128 h 237"/>
                    <a:gd name="T14" fmla="*/ 167 w 194"/>
                    <a:gd name="T15" fmla="*/ 160 h 237"/>
                    <a:gd name="T16" fmla="*/ 127 w 194"/>
                    <a:gd name="T17" fmla="*/ 142 h 237"/>
                    <a:gd name="T18" fmla="*/ 130 w 194"/>
                    <a:gd name="T19" fmla="*/ 162 h 237"/>
                    <a:gd name="T20" fmla="*/ 139 w 194"/>
                    <a:gd name="T21" fmla="*/ 190 h 237"/>
                    <a:gd name="T22" fmla="*/ 169 w 194"/>
                    <a:gd name="T23" fmla="*/ 207 h 237"/>
                    <a:gd name="T24" fmla="*/ 187 w 194"/>
                    <a:gd name="T25" fmla="*/ 223 h 237"/>
                    <a:gd name="T26" fmla="*/ 171 w 194"/>
                    <a:gd name="T27" fmla="*/ 217 h 237"/>
                    <a:gd name="T28" fmla="*/ 157 w 194"/>
                    <a:gd name="T29" fmla="*/ 219 h 237"/>
                    <a:gd name="T30" fmla="*/ 160 w 194"/>
                    <a:gd name="T31" fmla="*/ 233 h 237"/>
                    <a:gd name="T32" fmla="*/ 143 w 194"/>
                    <a:gd name="T33" fmla="*/ 220 h 237"/>
                    <a:gd name="T34" fmla="*/ 130 w 194"/>
                    <a:gd name="T35" fmla="*/ 195 h 237"/>
                    <a:gd name="T36" fmla="*/ 116 w 194"/>
                    <a:gd name="T37" fmla="*/ 167 h 237"/>
                    <a:gd name="T38" fmla="*/ 97 w 194"/>
                    <a:gd name="T39" fmla="*/ 148 h 237"/>
                    <a:gd name="T40" fmla="*/ 82 w 194"/>
                    <a:gd name="T41" fmla="*/ 112 h 237"/>
                    <a:gd name="T42" fmla="*/ 60 w 194"/>
                    <a:gd name="T43" fmla="*/ 89 h 237"/>
                    <a:gd name="T44" fmla="*/ 37 w 194"/>
                    <a:gd name="T45" fmla="*/ 71 h 237"/>
                    <a:gd name="T46" fmla="*/ 22 w 194"/>
                    <a:gd name="T47" fmla="*/ 52 h 237"/>
                    <a:gd name="T48" fmla="*/ 11 w 194"/>
                    <a:gd name="T49" fmla="*/ 30 h 237"/>
                    <a:gd name="T50" fmla="*/ 17 w 194"/>
                    <a:gd name="T51" fmla="*/ 23 h 237"/>
                    <a:gd name="T52" fmla="*/ 0 w 194"/>
                    <a:gd name="T53" fmla="*/ 10 h 237"/>
                    <a:gd name="T54" fmla="*/ 5 w 194"/>
                    <a:gd name="T55" fmla="*/ 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4" h="237">
                      <a:moveTo>
                        <a:pt x="5" y="3"/>
                      </a:moveTo>
                      <a:cubicBezTo>
                        <a:pt x="15" y="10"/>
                        <a:pt x="21" y="11"/>
                        <a:pt x="25" y="20"/>
                      </a:cubicBezTo>
                      <a:cubicBezTo>
                        <a:pt x="29" y="29"/>
                        <a:pt x="40" y="32"/>
                        <a:pt x="45" y="39"/>
                      </a:cubicBezTo>
                      <a:cubicBezTo>
                        <a:pt x="50" y="46"/>
                        <a:pt x="51" y="45"/>
                        <a:pt x="62" y="57"/>
                      </a:cubicBezTo>
                      <a:cubicBezTo>
                        <a:pt x="73" y="69"/>
                        <a:pt x="62" y="64"/>
                        <a:pt x="76" y="77"/>
                      </a:cubicBezTo>
                      <a:cubicBezTo>
                        <a:pt x="91" y="89"/>
                        <a:pt x="99" y="90"/>
                        <a:pt x="108" y="103"/>
                      </a:cubicBezTo>
                      <a:cubicBezTo>
                        <a:pt x="118" y="116"/>
                        <a:pt x="122" y="118"/>
                        <a:pt x="135" y="128"/>
                      </a:cubicBezTo>
                      <a:cubicBezTo>
                        <a:pt x="149" y="138"/>
                        <a:pt x="177" y="162"/>
                        <a:pt x="167" y="160"/>
                      </a:cubicBezTo>
                      <a:cubicBezTo>
                        <a:pt x="158" y="157"/>
                        <a:pt x="129" y="136"/>
                        <a:pt x="127" y="142"/>
                      </a:cubicBezTo>
                      <a:cubicBezTo>
                        <a:pt x="125" y="147"/>
                        <a:pt x="122" y="150"/>
                        <a:pt x="130" y="162"/>
                      </a:cubicBezTo>
                      <a:cubicBezTo>
                        <a:pt x="138" y="175"/>
                        <a:pt x="130" y="182"/>
                        <a:pt x="139" y="190"/>
                      </a:cubicBezTo>
                      <a:cubicBezTo>
                        <a:pt x="148" y="198"/>
                        <a:pt x="166" y="203"/>
                        <a:pt x="169" y="207"/>
                      </a:cubicBezTo>
                      <a:cubicBezTo>
                        <a:pt x="173" y="211"/>
                        <a:pt x="194" y="222"/>
                        <a:pt x="187" y="223"/>
                      </a:cubicBezTo>
                      <a:cubicBezTo>
                        <a:pt x="180" y="223"/>
                        <a:pt x="177" y="217"/>
                        <a:pt x="171" y="217"/>
                      </a:cubicBezTo>
                      <a:cubicBezTo>
                        <a:pt x="165" y="217"/>
                        <a:pt x="156" y="216"/>
                        <a:pt x="157" y="219"/>
                      </a:cubicBezTo>
                      <a:cubicBezTo>
                        <a:pt x="159" y="223"/>
                        <a:pt x="165" y="237"/>
                        <a:pt x="160" y="233"/>
                      </a:cubicBezTo>
                      <a:cubicBezTo>
                        <a:pt x="154" y="230"/>
                        <a:pt x="151" y="229"/>
                        <a:pt x="143" y="220"/>
                      </a:cubicBezTo>
                      <a:cubicBezTo>
                        <a:pt x="134" y="210"/>
                        <a:pt x="139" y="201"/>
                        <a:pt x="130" y="195"/>
                      </a:cubicBezTo>
                      <a:cubicBezTo>
                        <a:pt x="122" y="189"/>
                        <a:pt x="121" y="170"/>
                        <a:pt x="116" y="167"/>
                      </a:cubicBezTo>
                      <a:cubicBezTo>
                        <a:pt x="111" y="165"/>
                        <a:pt x="104" y="162"/>
                        <a:pt x="97" y="148"/>
                      </a:cubicBezTo>
                      <a:cubicBezTo>
                        <a:pt x="90" y="135"/>
                        <a:pt x="90" y="122"/>
                        <a:pt x="82" y="112"/>
                      </a:cubicBezTo>
                      <a:cubicBezTo>
                        <a:pt x="74" y="102"/>
                        <a:pt x="69" y="95"/>
                        <a:pt x="60" y="89"/>
                      </a:cubicBezTo>
                      <a:cubicBezTo>
                        <a:pt x="51" y="83"/>
                        <a:pt x="42" y="77"/>
                        <a:pt x="37" y="71"/>
                      </a:cubicBezTo>
                      <a:cubicBezTo>
                        <a:pt x="32" y="64"/>
                        <a:pt x="25" y="58"/>
                        <a:pt x="22" y="52"/>
                      </a:cubicBezTo>
                      <a:cubicBezTo>
                        <a:pt x="19" y="45"/>
                        <a:pt x="4" y="27"/>
                        <a:pt x="11" y="30"/>
                      </a:cubicBezTo>
                      <a:cubicBezTo>
                        <a:pt x="18" y="34"/>
                        <a:pt x="21" y="28"/>
                        <a:pt x="17" y="23"/>
                      </a:cubicBezTo>
                      <a:cubicBezTo>
                        <a:pt x="13" y="18"/>
                        <a:pt x="0" y="14"/>
                        <a:pt x="0" y="10"/>
                      </a:cubicBezTo>
                      <a:cubicBezTo>
                        <a:pt x="0" y="5"/>
                        <a:pt x="0" y="0"/>
                        <a:pt x="5"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3" name="Freeform 124">
                  <a:extLst>
                    <a:ext uri="{FF2B5EF4-FFF2-40B4-BE49-F238E27FC236}">
                      <a16:creationId xmlns:a16="http://schemas.microsoft.com/office/drawing/2014/main" id="{512E6017-F2B2-4A49-9973-B6DB47E80C0B}"/>
                    </a:ext>
                  </a:extLst>
                </p:cNvPr>
                <p:cNvSpPr>
                  <a:spLocks/>
                </p:cNvSpPr>
                <p:nvPr/>
              </p:nvSpPr>
              <p:spPr bwMode="auto">
                <a:xfrm>
                  <a:off x="6656720" y="3822089"/>
                  <a:ext cx="76258" cy="137514"/>
                </a:xfrm>
                <a:custGeom>
                  <a:avLst/>
                  <a:gdLst>
                    <a:gd name="T0" fmla="*/ 25 w 62"/>
                    <a:gd name="T1" fmla="*/ 9 h 112"/>
                    <a:gd name="T2" fmla="*/ 31 w 62"/>
                    <a:gd name="T3" fmla="*/ 22 h 112"/>
                    <a:gd name="T4" fmla="*/ 39 w 62"/>
                    <a:gd name="T5" fmla="*/ 36 h 112"/>
                    <a:gd name="T6" fmla="*/ 50 w 62"/>
                    <a:gd name="T7" fmla="*/ 56 h 112"/>
                    <a:gd name="T8" fmla="*/ 61 w 62"/>
                    <a:gd name="T9" fmla="*/ 71 h 112"/>
                    <a:gd name="T10" fmla="*/ 56 w 62"/>
                    <a:gd name="T11" fmla="*/ 87 h 112"/>
                    <a:gd name="T12" fmla="*/ 49 w 62"/>
                    <a:gd name="T13" fmla="*/ 101 h 112"/>
                    <a:gd name="T14" fmla="*/ 35 w 62"/>
                    <a:gd name="T15" fmla="*/ 111 h 112"/>
                    <a:gd name="T16" fmla="*/ 27 w 62"/>
                    <a:gd name="T17" fmla="*/ 111 h 112"/>
                    <a:gd name="T18" fmla="*/ 13 w 62"/>
                    <a:gd name="T19" fmla="*/ 103 h 112"/>
                    <a:gd name="T20" fmla="*/ 10 w 62"/>
                    <a:gd name="T21" fmla="*/ 88 h 112"/>
                    <a:gd name="T22" fmla="*/ 7 w 62"/>
                    <a:gd name="T23" fmla="*/ 72 h 112"/>
                    <a:gd name="T24" fmla="*/ 4 w 62"/>
                    <a:gd name="T25" fmla="*/ 56 h 112"/>
                    <a:gd name="T26" fmla="*/ 4 w 62"/>
                    <a:gd name="T27" fmla="*/ 43 h 112"/>
                    <a:gd name="T28" fmla="*/ 9 w 62"/>
                    <a:gd name="T29" fmla="*/ 31 h 112"/>
                    <a:gd name="T30" fmla="*/ 11 w 62"/>
                    <a:gd name="T31" fmla="*/ 19 h 112"/>
                    <a:gd name="T32" fmla="*/ 12 w 62"/>
                    <a:gd name="T33" fmla="*/ 10 h 112"/>
                    <a:gd name="T34" fmla="*/ 7 w 62"/>
                    <a:gd name="T35" fmla="*/ 3 h 112"/>
                    <a:gd name="T36" fmla="*/ 15 w 62"/>
                    <a:gd name="T37" fmla="*/ 2 h 112"/>
                    <a:gd name="T38" fmla="*/ 25 w 62"/>
                    <a:gd name="T39" fmla="*/ 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112">
                      <a:moveTo>
                        <a:pt x="25" y="9"/>
                      </a:moveTo>
                      <a:cubicBezTo>
                        <a:pt x="27" y="12"/>
                        <a:pt x="28" y="18"/>
                        <a:pt x="31" y="22"/>
                      </a:cubicBezTo>
                      <a:cubicBezTo>
                        <a:pt x="34" y="27"/>
                        <a:pt x="36" y="29"/>
                        <a:pt x="39" y="36"/>
                      </a:cubicBezTo>
                      <a:cubicBezTo>
                        <a:pt x="42" y="42"/>
                        <a:pt x="44" y="46"/>
                        <a:pt x="50" y="56"/>
                      </a:cubicBezTo>
                      <a:cubicBezTo>
                        <a:pt x="57" y="66"/>
                        <a:pt x="61" y="65"/>
                        <a:pt x="61" y="71"/>
                      </a:cubicBezTo>
                      <a:cubicBezTo>
                        <a:pt x="62" y="77"/>
                        <a:pt x="58" y="79"/>
                        <a:pt x="56" y="87"/>
                      </a:cubicBezTo>
                      <a:cubicBezTo>
                        <a:pt x="54" y="95"/>
                        <a:pt x="55" y="96"/>
                        <a:pt x="49" y="101"/>
                      </a:cubicBezTo>
                      <a:cubicBezTo>
                        <a:pt x="44" y="105"/>
                        <a:pt x="40" y="110"/>
                        <a:pt x="35" y="111"/>
                      </a:cubicBezTo>
                      <a:cubicBezTo>
                        <a:pt x="31" y="112"/>
                        <a:pt x="36" y="111"/>
                        <a:pt x="27" y="111"/>
                      </a:cubicBezTo>
                      <a:cubicBezTo>
                        <a:pt x="18" y="111"/>
                        <a:pt x="14" y="110"/>
                        <a:pt x="13" y="103"/>
                      </a:cubicBezTo>
                      <a:cubicBezTo>
                        <a:pt x="12" y="97"/>
                        <a:pt x="12" y="96"/>
                        <a:pt x="10" y="88"/>
                      </a:cubicBezTo>
                      <a:cubicBezTo>
                        <a:pt x="9" y="80"/>
                        <a:pt x="9" y="82"/>
                        <a:pt x="7" y="72"/>
                      </a:cubicBezTo>
                      <a:cubicBezTo>
                        <a:pt x="6" y="62"/>
                        <a:pt x="4" y="65"/>
                        <a:pt x="4" y="56"/>
                      </a:cubicBezTo>
                      <a:cubicBezTo>
                        <a:pt x="4" y="48"/>
                        <a:pt x="0" y="52"/>
                        <a:pt x="4" y="43"/>
                      </a:cubicBezTo>
                      <a:cubicBezTo>
                        <a:pt x="8" y="34"/>
                        <a:pt x="7" y="36"/>
                        <a:pt x="9" y="31"/>
                      </a:cubicBezTo>
                      <a:cubicBezTo>
                        <a:pt x="10" y="27"/>
                        <a:pt x="10" y="23"/>
                        <a:pt x="11" y="19"/>
                      </a:cubicBezTo>
                      <a:cubicBezTo>
                        <a:pt x="12" y="15"/>
                        <a:pt x="15" y="13"/>
                        <a:pt x="12" y="10"/>
                      </a:cubicBezTo>
                      <a:cubicBezTo>
                        <a:pt x="9" y="7"/>
                        <a:pt x="6" y="4"/>
                        <a:pt x="7" y="3"/>
                      </a:cubicBezTo>
                      <a:cubicBezTo>
                        <a:pt x="8" y="2"/>
                        <a:pt x="12" y="0"/>
                        <a:pt x="15" y="2"/>
                      </a:cubicBezTo>
                      <a:cubicBezTo>
                        <a:pt x="18" y="5"/>
                        <a:pt x="26" y="3"/>
                        <a:pt x="25" y="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4" name="Freeform 125">
                  <a:extLst>
                    <a:ext uri="{FF2B5EF4-FFF2-40B4-BE49-F238E27FC236}">
                      <a16:creationId xmlns:a16="http://schemas.microsoft.com/office/drawing/2014/main" id="{11C7C8A3-6E68-441B-93AE-84F3163EAE2C}"/>
                    </a:ext>
                  </a:extLst>
                </p:cNvPr>
                <p:cNvSpPr>
                  <a:spLocks/>
                </p:cNvSpPr>
                <p:nvPr/>
              </p:nvSpPr>
              <p:spPr bwMode="auto">
                <a:xfrm>
                  <a:off x="7876843" y="3732080"/>
                  <a:ext cx="22502" cy="28753"/>
                </a:xfrm>
                <a:custGeom>
                  <a:avLst/>
                  <a:gdLst>
                    <a:gd name="T0" fmla="*/ 1 w 18"/>
                    <a:gd name="T1" fmla="*/ 6 h 24"/>
                    <a:gd name="T2" fmla="*/ 3 w 18"/>
                    <a:gd name="T3" fmla="*/ 12 h 24"/>
                    <a:gd name="T4" fmla="*/ 5 w 18"/>
                    <a:gd name="T5" fmla="*/ 17 h 24"/>
                    <a:gd name="T6" fmla="*/ 11 w 18"/>
                    <a:gd name="T7" fmla="*/ 14 h 24"/>
                    <a:gd name="T8" fmla="*/ 17 w 18"/>
                    <a:gd name="T9" fmla="*/ 19 h 24"/>
                    <a:gd name="T10" fmla="*/ 15 w 18"/>
                    <a:gd name="T11" fmla="*/ 10 h 24"/>
                    <a:gd name="T12" fmla="*/ 7 w 18"/>
                    <a:gd name="T13" fmla="*/ 6 h 24"/>
                    <a:gd name="T14" fmla="*/ 1 w 18"/>
                    <a:gd name="T15" fmla="*/ 6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4">
                      <a:moveTo>
                        <a:pt x="1" y="6"/>
                      </a:moveTo>
                      <a:cubicBezTo>
                        <a:pt x="2" y="10"/>
                        <a:pt x="2" y="12"/>
                        <a:pt x="3" y="12"/>
                      </a:cubicBezTo>
                      <a:cubicBezTo>
                        <a:pt x="5" y="13"/>
                        <a:pt x="3" y="15"/>
                        <a:pt x="5" y="17"/>
                      </a:cubicBezTo>
                      <a:cubicBezTo>
                        <a:pt x="7" y="20"/>
                        <a:pt x="10" y="14"/>
                        <a:pt x="11" y="14"/>
                      </a:cubicBezTo>
                      <a:cubicBezTo>
                        <a:pt x="12" y="14"/>
                        <a:pt x="15" y="24"/>
                        <a:pt x="17" y="19"/>
                      </a:cubicBezTo>
                      <a:cubicBezTo>
                        <a:pt x="18" y="14"/>
                        <a:pt x="17" y="12"/>
                        <a:pt x="15" y="10"/>
                      </a:cubicBezTo>
                      <a:cubicBezTo>
                        <a:pt x="14" y="8"/>
                        <a:pt x="10" y="6"/>
                        <a:pt x="7" y="6"/>
                      </a:cubicBezTo>
                      <a:cubicBezTo>
                        <a:pt x="7" y="6"/>
                        <a:pt x="0" y="0"/>
                        <a:pt x="1" y="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5" name="Freeform 126">
                  <a:extLst>
                    <a:ext uri="{FF2B5EF4-FFF2-40B4-BE49-F238E27FC236}">
                      <a16:creationId xmlns:a16="http://schemas.microsoft.com/office/drawing/2014/main" id="{26C485DB-E5EB-4E39-A489-A63132AD82CD}"/>
                    </a:ext>
                  </a:extLst>
                </p:cNvPr>
                <p:cNvSpPr>
                  <a:spLocks/>
                </p:cNvSpPr>
                <p:nvPr/>
              </p:nvSpPr>
              <p:spPr bwMode="auto">
                <a:xfrm>
                  <a:off x="7991855" y="3772084"/>
                  <a:ext cx="23753" cy="66257"/>
                </a:xfrm>
                <a:custGeom>
                  <a:avLst/>
                  <a:gdLst>
                    <a:gd name="T0" fmla="*/ 16 w 19"/>
                    <a:gd name="T1" fmla="*/ 4 h 54"/>
                    <a:gd name="T2" fmla="*/ 15 w 19"/>
                    <a:gd name="T3" fmla="*/ 20 h 54"/>
                    <a:gd name="T4" fmla="*/ 15 w 19"/>
                    <a:gd name="T5" fmla="*/ 29 h 54"/>
                    <a:gd name="T6" fmla="*/ 8 w 19"/>
                    <a:gd name="T7" fmla="*/ 38 h 54"/>
                    <a:gd name="T8" fmla="*/ 7 w 19"/>
                    <a:gd name="T9" fmla="*/ 49 h 54"/>
                    <a:gd name="T10" fmla="*/ 2 w 19"/>
                    <a:gd name="T11" fmla="*/ 49 h 54"/>
                    <a:gd name="T12" fmla="*/ 2 w 19"/>
                    <a:gd name="T13" fmla="*/ 38 h 54"/>
                    <a:gd name="T14" fmla="*/ 5 w 19"/>
                    <a:gd name="T15" fmla="*/ 28 h 54"/>
                    <a:gd name="T16" fmla="*/ 11 w 19"/>
                    <a:gd name="T17" fmla="*/ 18 h 54"/>
                    <a:gd name="T18" fmla="*/ 12 w 19"/>
                    <a:gd name="T19" fmla="*/ 8 h 54"/>
                    <a:gd name="T20" fmla="*/ 16 w 19"/>
                    <a:gd name="T21" fmla="*/ 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54">
                      <a:moveTo>
                        <a:pt x="16" y="4"/>
                      </a:moveTo>
                      <a:cubicBezTo>
                        <a:pt x="15" y="9"/>
                        <a:pt x="15" y="17"/>
                        <a:pt x="15" y="20"/>
                      </a:cubicBezTo>
                      <a:cubicBezTo>
                        <a:pt x="15" y="24"/>
                        <a:pt x="19" y="25"/>
                        <a:pt x="15" y="29"/>
                      </a:cubicBezTo>
                      <a:cubicBezTo>
                        <a:pt x="12" y="33"/>
                        <a:pt x="8" y="34"/>
                        <a:pt x="8" y="38"/>
                      </a:cubicBezTo>
                      <a:cubicBezTo>
                        <a:pt x="8" y="41"/>
                        <a:pt x="7" y="47"/>
                        <a:pt x="7" y="49"/>
                      </a:cubicBezTo>
                      <a:cubicBezTo>
                        <a:pt x="6" y="52"/>
                        <a:pt x="3" y="54"/>
                        <a:pt x="2" y="49"/>
                      </a:cubicBezTo>
                      <a:cubicBezTo>
                        <a:pt x="2" y="45"/>
                        <a:pt x="0" y="42"/>
                        <a:pt x="2" y="38"/>
                      </a:cubicBezTo>
                      <a:cubicBezTo>
                        <a:pt x="5" y="34"/>
                        <a:pt x="3" y="34"/>
                        <a:pt x="5" y="28"/>
                      </a:cubicBezTo>
                      <a:cubicBezTo>
                        <a:pt x="8" y="22"/>
                        <a:pt x="11" y="22"/>
                        <a:pt x="11" y="18"/>
                      </a:cubicBezTo>
                      <a:cubicBezTo>
                        <a:pt x="11" y="14"/>
                        <a:pt x="11" y="11"/>
                        <a:pt x="12" y="8"/>
                      </a:cubicBezTo>
                      <a:cubicBezTo>
                        <a:pt x="12" y="4"/>
                        <a:pt x="17" y="0"/>
                        <a:pt x="16"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6" name="Freeform 127">
                  <a:extLst>
                    <a:ext uri="{FF2B5EF4-FFF2-40B4-BE49-F238E27FC236}">
                      <a16:creationId xmlns:a16="http://schemas.microsoft.com/office/drawing/2014/main" id="{EDF9DEDF-B3C8-4572-822E-88D36199E0B9}"/>
                    </a:ext>
                  </a:extLst>
                </p:cNvPr>
                <p:cNvSpPr>
                  <a:spLocks/>
                </p:cNvSpPr>
                <p:nvPr/>
              </p:nvSpPr>
              <p:spPr bwMode="auto">
                <a:xfrm>
                  <a:off x="8003106" y="3810838"/>
                  <a:ext cx="31254" cy="25003"/>
                </a:xfrm>
                <a:custGeom>
                  <a:avLst/>
                  <a:gdLst>
                    <a:gd name="T0" fmla="*/ 10 w 25"/>
                    <a:gd name="T1" fmla="*/ 4 h 20"/>
                    <a:gd name="T2" fmla="*/ 5 w 25"/>
                    <a:gd name="T3" fmla="*/ 11 h 20"/>
                    <a:gd name="T4" fmla="*/ 5 w 25"/>
                    <a:gd name="T5" fmla="*/ 17 h 20"/>
                    <a:gd name="T6" fmla="*/ 14 w 25"/>
                    <a:gd name="T7" fmla="*/ 17 h 20"/>
                    <a:gd name="T8" fmla="*/ 24 w 25"/>
                    <a:gd name="T9" fmla="*/ 13 h 20"/>
                    <a:gd name="T10" fmla="*/ 22 w 25"/>
                    <a:gd name="T11" fmla="*/ 6 h 20"/>
                    <a:gd name="T12" fmla="*/ 14 w 25"/>
                    <a:gd name="T13" fmla="*/ 2 h 20"/>
                    <a:gd name="T14" fmla="*/ 10 w 25"/>
                    <a:gd name="T15" fmla="*/ 4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0">
                      <a:moveTo>
                        <a:pt x="10" y="4"/>
                      </a:moveTo>
                      <a:cubicBezTo>
                        <a:pt x="9" y="6"/>
                        <a:pt x="6" y="7"/>
                        <a:pt x="5" y="11"/>
                      </a:cubicBezTo>
                      <a:cubicBezTo>
                        <a:pt x="4" y="14"/>
                        <a:pt x="0" y="18"/>
                        <a:pt x="5" y="17"/>
                      </a:cubicBezTo>
                      <a:cubicBezTo>
                        <a:pt x="10" y="17"/>
                        <a:pt x="11" y="20"/>
                        <a:pt x="14" y="17"/>
                      </a:cubicBezTo>
                      <a:cubicBezTo>
                        <a:pt x="17" y="15"/>
                        <a:pt x="23" y="17"/>
                        <a:pt x="24" y="13"/>
                      </a:cubicBezTo>
                      <a:cubicBezTo>
                        <a:pt x="25" y="10"/>
                        <a:pt x="23" y="10"/>
                        <a:pt x="22" y="6"/>
                      </a:cubicBezTo>
                      <a:cubicBezTo>
                        <a:pt x="21" y="2"/>
                        <a:pt x="20" y="2"/>
                        <a:pt x="14" y="2"/>
                      </a:cubicBezTo>
                      <a:cubicBezTo>
                        <a:pt x="9" y="2"/>
                        <a:pt x="10" y="0"/>
                        <a:pt x="10"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7" name="Freeform 128">
                  <a:extLst>
                    <a:ext uri="{FF2B5EF4-FFF2-40B4-BE49-F238E27FC236}">
                      <a16:creationId xmlns:a16="http://schemas.microsoft.com/office/drawing/2014/main" id="{4BD28171-12B2-4680-A1E3-2704D0C236A7}"/>
                    </a:ext>
                  </a:extLst>
                </p:cNvPr>
                <p:cNvSpPr>
                  <a:spLocks/>
                </p:cNvSpPr>
                <p:nvPr/>
              </p:nvSpPr>
              <p:spPr bwMode="auto">
                <a:xfrm>
                  <a:off x="7953101" y="3928349"/>
                  <a:ext cx="17502" cy="16252"/>
                </a:xfrm>
                <a:custGeom>
                  <a:avLst/>
                  <a:gdLst>
                    <a:gd name="T0" fmla="*/ 1 w 14"/>
                    <a:gd name="T1" fmla="*/ 4 h 13"/>
                    <a:gd name="T2" fmla="*/ 3 w 14"/>
                    <a:gd name="T3" fmla="*/ 11 h 13"/>
                    <a:gd name="T4" fmla="*/ 10 w 14"/>
                    <a:gd name="T5" fmla="*/ 11 h 13"/>
                    <a:gd name="T6" fmla="*/ 13 w 14"/>
                    <a:gd name="T7" fmla="*/ 7 h 13"/>
                    <a:gd name="T8" fmla="*/ 11 w 14"/>
                    <a:gd name="T9" fmla="*/ 3 h 13"/>
                    <a:gd name="T10" fmla="*/ 3 w 14"/>
                    <a:gd name="T11" fmla="*/ 2 h 13"/>
                    <a:gd name="T12" fmla="*/ 1 w 14"/>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1" y="4"/>
                      </a:moveTo>
                      <a:cubicBezTo>
                        <a:pt x="2" y="9"/>
                        <a:pt x="1" y="11"/>
                        <a:pt x="3" y="11"/>
                      </a:cubicBezTo>
                      <a:cubicBezTo>
                        <a:pt x="6" y="11"/>
                        <a:pt x="8" y="13"/>
                        <a:pt x="10" y="11"/>
                      </a:cubicBezTo>
                      <a:cubicBezTo>
                        <a:pt x="12" y="9"/>
                        <a:pt x="12" y="9"/>
                        <a:pt x="13" y="7"/>
                      </a:cubicBezTo>
                      <a:cubicBezTo>
                        <a:pt x="13" y="5"/>
                        <a:pt x="14" y="3"/>
                        <a:pt x="11" y="3"/>
                      </a:cubicBezTo>
                      <a:cubicBezTo>
                        <a:pt x="9" y="3"/>
                        <a:pt x="6" y="0"/>
                        <a:pt x="3" y="2"/>
                      </a:cubicBezTo>
                      <a:cubicBezTo>
                        <a:pt x="1" y="4"/>
                        <a:pt x="0" y="2"/>
                        <a:pt x="1"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8" name="Freeform 133">
                  <a:extLst>
                    <a:ext uri="{FF2B5EF4-FFF2-40B4-BE49-F238E27FC236}">
                      <a16:creationId xmlns:a16="http://schemas.microsoft.com/office/drawing/2014/main" id="{D1237BB5-2428-40E0-9E5F-F4187F0B61D9}"/>
                    </a:ext>
                  </a:extLst>
                </p:cNvPr>
                <p:cNvSpPr>
                  <a:spLocks/>
                </p:cNvSpPr>
                <p:nvPr/>
              </p:nvSpPr>
              <p:spPr bwMode="auto">
                <a:xfrm>
                  <a:off x="4980299" y="2725728"/>
                  <a:ext cx="15002" cy="37504"/>
                </a:xfrm>
                <a:custGeom>
                  <a:avLst/>
                  <a:gdLst>
                    <a:gd name="T0" fmla="*/ 1 w 13"/>
                    <a:gd name="T1" fmla="*/ 31 h 31"/>
                    <a:gd name="T2" fmla="*/ 0 w 13"/>
                    <a:gd name="T3" fmla="*/ 29 h 31"/>
                    <a:gd name="T4" fmla="*/ 0 w 13"/>
                    <a:gd name="T5" fmla="*/ 29 h 31"/>
                    <a:gd name="T6" fmla="*/ 2 w 13"/>
                    <a:gd name="T7" fmla="*/ 27 h 31"/>
                    <a:gd name="T8" fmla="*/ 5 w 13"/>
                    <a:gd name="T9" fmla="*/ 20 h 31"/>
                    <a:gd name="T10" fmla="*/ 6 w 13"/>
                    <a:gd name="T11" fmla="*/ 20 h 31"/>
                    <a:gd name="T12" fmla="*/ 9 w 13"/>
                    <a:gd name="T13" fmla="*/ 12 h 31"/>
                    <a:gd name="T14" fmla="*/ 10 w 13"/>
                    <a:gd name="T15" fmla="*/ 10 h 31"/>
                    <a:gd name="T16" fmla="*/ 10 w 13"/>
                    <a:gd name="T17" fmla="*/ 10 h 31"/>
                    <a:gd name="T18" fmla="*/ 10 w 13"/>
                    <a:gd name="T19" fmla="*/ 6 h 31"/>
                    <a:gd name="T20" fmla="*/ 10 w 13"/>
                    <a:gd name="T21" fmla="*/ 4 h 31"/>
                    <a:gd name="T22" fmla="*/ 7 w 13"/>
                    <a:gd name="T23" fmla="*/ 4 h 31"/>
                    <a:gd name="T24" fmla="*/ 4 w 13"/>
                    <a:gd name="T25" fmla="*/ 2 h 31"/>
                    <a:gd name="T26" fmla="*/ 4 w 13"/>
                    <a:gd name="T27" fmla="*/ 1 h 31"/>
                    <a:gd name="T28" fmla="*/ 6 w 13"/>
                    <a:gd name="T29" fmla="*/ 0 h 31"/>
                    <a:gd name="T30" fmla="*/ 6 w 13"/>
                    <a:gd name="T31" fmla="*/ 1 h 31"/>
                    <a:gd name="T32" fmla="*/ 8 w 13"/>
                    <a:gd name="T33" fmla="*/ 2 h 31"/>
                    <a:gd name="T34" fmla="*/ 10 w 13"/>
                    <a:gd name="T35" fmla="*/ 2 h 31"/>
                    <a:gd name="T36" fmla="*/ 12 w 13"/>
                    <a:gd name="T37" fmla="*/ 3 h 31"/>
                    <a:gd name="T38" fmla="*/ 12 w 13"/>
                    <a:gd name="T39" fmla="*/ 6 h 31"/>
                    <a:gd name="T40" fmla="*/ 12 w 13"/>
                    <a:gd name="T41" fmla="*/ 10 h 31"/>
                    <a:gd name="T42" fmla="*/ 11 w 13"/>
                    <a:gd name="T43" fmla="*/ 13 h 31"/>
                    <a:gd name="T44" fmla="*/ 8 w 13"/>
                    <a:gd name="T45" fmla="*/ 20 h 31"/>
                    <a:gd name="T46" fmla="*/ 7 w 13"/>
                    <a:gd name="T47" fmla="*/ 21 h 31"/>
                    <a:gd name="T48" fmla="*/ 4 w 13"/>
                    <a:gd name="T49" fmla="*/ 28 h 31"/>
                    <a:gd name="T50" fmla="*/ 1 w 13"/>
                    <a:gd name="T5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31">
                      <a:moveTo>
                        <a:pt x="1" y="31"/>
                      </a:moveTo>
                      <a:cubicBezTo>
                        <a:pt x="0" y="29"/>
                        <a:pt x="0" y="29"/>
                        <a:pt x="0" y="29"/>
                      </a:cubicBezTo>
                      <a:cubicBezTo>
                        <a:pt x="0" y="29"/>
                        <a:pt x="0" y="29"/>
                        <a:pt x="0" y="29"/>
                      </a:cubicBezTo>
                      <a:cubicBezTo>
                        <a:pt x="0" y="29"/>
                        <a:pt x="1" y="28"/>
                        <a:pt x="2" y="27"/>
                      </a:cubicBezTo>
                      <a:cubicBezTo>
                        <a:pt x="5" y="24"/>
                        <a:pt x="5" y="24"/>
                        <a:pt x="5" y="20"/>
                      </a:cubicBezTo>
                      <a:cubicBezTo>
                        <a:pt x="6" y="20"/>
                        <a:pt x="6" y="20"/>
                        <a:pt x="6" y="20"/>
                      </a:cubicBezTo>
                      <a:cubicBezTo>
                        <a:pt x="6" y="16"/>
                        <a:pt x="6" y="16"/>
                        <a:pt x="9" y="12"/>
                      </a:cubicBezTo>
                      <a:cubicBezTo>
                        <a:pt x="10" y="11"/>
                        <a:pt x="10" y="10"/>
                        <a:pt x="10" y="10"/>
                      </a:cubicBezTo>
                      <a:cubicBezTo>
                        <a:pt x="10" y="10"/>
                        <a:pt x="10" y="10"/>
                        <a:pt x="10" y="10"/>
                      </a:cubicBezTo>
                      <a:cubicBezTo>
                        <a:pt x="10" y="9"/>
                        <a:pt x="10" y="8"/>
                        <a:pt x="10" y="6"/>
                      </a:cubicBezTo>
                      <a:cubicBezTo>
                        <a:pt x="10" y="5"/>
                        <a:pt x="10" y="5"/>
                        <a:pt x="10" y="4"/>
                      </a:cubicBezTo>
                      <a:cubicBezTo>
                        <a:pt x="10" y="5"/>
                        <a:pt x="9" y="5"/>
                        <a:pt x="7" y="4"/>
                      </a:cubicBezTo>
                      <a:cubicBezTo>
                        <a:pt x="5" y="4"/>
                        <a:pt x="5" y="3"/>
                        <a:pt x="4" y="2"/>
                      </a:cubicBezTo>
                      <a:cubicBezTo>
                        <a:pt x="4" y="2"/>
                        <a:pt x="4" y="1"/>
                        <a:pt x="4" y="1"/>
                      </a:cubicBezTo>
                      <a:cubicBezTo>
                        <a:pt x="6" y="0"/>
                        <a:pt x="6" y="0"/>
                        <a:pt x="6" y="0"/>
                      </a:cubicBezTo>
                      <a:cubicBezTo>
                        <a:pt x="6" y="1"/>
                        <a:pt x="6" y="1"/>
                        <a:pt x="6" y="1"/>
                      </a:cubicBezTo>
                      <a:cubicBezTo>
                        <a:pt x="6" y="2"/>
                        <a:pt x="7" y="2"/>
                        <a:pt x="8" y="2"/>
                      </a:cubicBezTo>
                      <a:cubicBezTo>
                        <a:pt x="9" y="3"/>
                        <a:pt x="10" y="3"/>
                        <a:pt x="10" y="2"/>
                      </a:cubicBezTo>
                      <a:cubicBezTo>
                        <a:pt x="11" y="2"/>
                        <a:pt x="11" y="2"/>
                        <a:pt x="12" y="3"/>
                      </a:cubicBezTo>
                      <a:cubicBezTo>
                        <a:pt x="13" y="3"/>
                        <a:pt x="13" y="4"/>
                        <a:pt x="12" y="6"/>
                      </a:cubicBezTo>
                      <a:cubicBezTo>
                        <a:pt x="12" y="8"/>
                        <a:pt x="12" y="9"/>
                        <a:pt x="12" y="10"/>
                      </a:cubicBezTo>
                      <a:cubicBezTo>
                        <a:pt x="13" y="11"/>
                        <a:pt x="12" y="11"/>
                        <a:pt x="11" y="13"/>
                      </a:cubicBezTo>
                      <a:cubicBezTo>
                        <a:pt x="8" y="17"/>
                        <a:pt x="8" y="17"/>
                        <a:pt x="8" y="20"/>
                      </a:cubicBezTo>
                      <a:cubicBezTo>
                        <a:pt x="7" y="21"/>
                        <a:pt x="7" y="21"/>
                        <a:pt x="7" y="21"/>
                      </a:cubicBezTo>
                      <a:cubicBezTo>
                        <a:pt x="7" y="25"/>
                        <a:pt x="6" y="25"/>
                        <a:pt x="4" y="28"/>
                      </a:cubicBezTo>
                      <a:cubicBezTo>
                        <a:pt x="2" y="30"/>
                        <a:pt x="1" y="31"/>
                        <a:pt x="1" y="3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9" name="Freeform 135">
                  <a:extLst>
                    <a:ext uri="{FF2B5EF4-FFF2-40B4-BE49-F238E27FC236}">
                      <a16:creationId xmlns:a16="http://schemas.microsoft.com/office/drawing/2014/main" id="{352BB1F7-B2D7-436F-A9A2-6158C8D1C749}"/>
                    </a:ext>
                  </a:extLst>
                </p:cNvPr>
                <p:cNvSpPr>
                  <a:spLocks/>
                </p:cNvSpPr>
                <p:nvPr/>
              </p:nvSpPr>
              <p:spPr bwMode="auto">
                <a:xfrm>
                  <a:off x="7720577" y="3989606"/>
                  <a:ext cx="42504" cy="36254"/>
                </a:xfrm>
                <a:custGeom>
                  <a:avLst/>
                  <a:gdLst>
                    <a:gd name="T0" fmla="*/ 17 w 34"/>
                    <a:gd name="T1" fmla="*/ 30 h 30"/>
                    <a:gd name="T2" fmla="*/ 5 w 34"/>
                    <a:gd name="T3" fmla="*/ 20 h 30"/>
                    <a:gd name="T4" fmla="*/ 1 w 34"/>
                    <a:gd name="T5" fmla="*/ 14 h 30"/>
                    <a:gd name="T6" fmla="*/ 0 w 34"/>
                    <a:gd name="T7" fmla="*/ 11 h 30"/>
                    <a:gd name="T8" fmla="*/ 1 w 34"/>
                    <a:gd name="T9" fmla="*/ 10 h 30"/>
                    <a:gd name="T10" fmla="*/ 3 w 34"/>
                    <a:gd name="T11" fmla="*/ 13 h 30"/>
                    <a:gd name="T12" fmla="*/ 7 w 34"/>
                    <a:gd name="T13" fmla="*/ 19 h 30"/>
                    <a:gd name="T14" fmla="*/ 17 w 34"/>
                    <a:gd name="T15" fmla="*/ 28 h 30"/>
                    <a:gd name="T16" fmla="*/ 18 w 34"/>
                    <a:gd name="T17" fmla="*/ 26 h 30"/>
                    <a:gd name="T18" fmla="*/ 18 w 34"/>
                    <a:gd name="T19" fmla="*/ 14 h 30"/>
                    <a:gd name="T20" fmla="*/ 17 w 34"/>
                    <a:gd name="T21" fmla="*/ 7 h 30"/>
                    <a:gd name="T22" fmla="*/ 23 w 34"/>
                    <a:gd name="T23" fmla="*/ 3 h 30"/>
                    <a:gd name="T24" fmla="*/ 25 w 34"/>
                    <a:gd name="T25" fmla="*/ 6 h 30"/>
                    <a:gd name="T26" fmla="*/ 28 w 34"/>
                    <a:gd name="T27" fmla="*/ 17 h 30"/>
                    <a:gd name="T28" fmla="*/ 29 w 34"/>
                    <a:gd name="T29" fmla="*/ 17 h 30"/>
                    <a:gd name="T30" fmla="*/ 32 w 34"/>
                    <a:gd name="T31" fmla="*/ 18 h 30"/>
                    <a:gd name="T32" fmla="*/ 32 w 34"/>
                    <a:gd name="T33" fmla="*/ 14 h 30"/>
                    <a:gd name="T34" fmla="*/ 29 w 34"/>
                    <a:gd name="T35" fmla="*/ 7 h 30"/>
                    <a:gd name="T36" fmla="*/ 29 w 34"/>
                    <a:gd name="T37" fmla="*/ 4 h 30"/>
                    <a:gd name="T38" fmla="*/ 28 w 34"/>
                    <a:gd name="T39" fmla="*/ 0 h 30"/>
                    <a:gd name="T40" fmla="*/ 30 w 34"/>
                    <a:gd name="T41" fmla="*/ 1 h 30"/>
                    <a:gd name="T42" fmla="*/ 30 w 34"/>
                    <a:gd name="T43" fmla="*/ 1 h 30"/>
                    <a:gd name="T44" fmla="*/ 30 w 34"/>
                    <a:gd name="T45" fmla="*/ 4 h 30"/>
                    <a:gd name="T46" fmla="*/ 31 w 34"/>
                    <a:gd name="T47" fmla="*/ 6 h 30"/>
                    <a:gd name="T48" fmla="*/ 34 w 34"/>
                    <a:gd name="T49" fmla="*/ 13 h 30"/>
                    <a:gd name="T50" fmla="*/ 33 w 34"/>
                    <a:gd name="T51" fmla="*/ 19 h 30"/>
                    <a:gd name="T52" fmla="*/ 28 w 34"/>
                    <a:gd name="T53" fmla="*/ 19 h 30"/>
                    <a:gd name="T54" fmla="*/ 28 w 34"/>
                    <a:gd name="T55" fmla="*/ 19 h 30"/>
                    <a:gd name="T56" fmla="*/ 23 w 34"/>
                    <a:gd name="T57" fmla="*/ 6 h 30"/>
                    <a:gd name="T58" fmla="*/ 22 w 34"/>
                    <a:gd name="T59" fmla="*/ 5 h 30"/>
                    <a:gd name="T60" fmla="*/ 19 w 34"/>
                    <a:gd name="T61" fmla="*/ 8 h 30"/>
                    <a:gd name="T62" fmla="*/ 20 w 34"/>
                    <a:gd name="T63" fmla="*/ 14 h 30"/>
                    <a:gd name="T64" fmla="*/ 20 w 34"/>
                    <a:gd name="T65" fmla="*/ 26 h 30"/>
                    <a:gd name="T66" fmla="*/ 18 w 34"/>
                    <a:gd name="T67" fmla="*/ 30 h 30"/>
                    <a:gd name="T68" fmla="*/ 17 w 34"/>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 h="30">
                      <a:moveTo>
                        <a:pt x="17" y="30"/>
                      </a:moveTo>
                      <a:cubicBezTo>
                        <a:pt x="13" y="30"/>
                        <a:pt x="6" y="21"/>
                        <a:pt x="5" y="20"/>
                      </a:cubicBezTo>
                      <a:cubicBezTo>
                        <a:pt x="3" y="17"/>
                        <a:pt x="2" y="15"/>
                        <a:pt x="1" y="14"/>
                      </a:cubicBezTo>
                      <a:cubicBezTo>
                        <a:pt x="1" y="13"/>
                        <a:pt x="0" y="12"/>
                        <a:pt x="0" y="11"/>
                      </a:cubicBezTo>
                      <a:cubicBezTo>
                        <a:pt x="1" y="10"/>
                        <a:pt x="1" y="10"/>
                        <a:pt x="1" y="10"/>
                      </a:cubicBezTo>
                      <a:cubicBezTo>
                        <a:pt x="2" y="11"/>
                        <a:pt x="3" y="12"/>
                        <a:pt x="3" y="13"/>
                      </a:cubicBezTo>
                      <a:cubicBezTo>
                        <a:pt x="4" y="14"/>
                        <a:pt x="5" y="16"/>
                        <a:pt x="7" y="19"/>
                      </a:cubicBezTo>
                      <a:cubicBezTo>
                        <a:pt x="10" y="24"/>
                        <a:pt x="15" y="28"/>
                        <a:pt x="17" y="28"/>
                      </a:cubicBezTo>
                      <a:cubicBezTo>
                        <a:pt x="18" y="28"/>
                        <a:pt x="18" y="27"/>
                        <a:pt x="18" y="26"/>
                      </a:cubicBezTo>
                      <a:cubicBezTo>
                        <a:pt x="19" y="22"/>
                        <a:pt x="18" y="18"/>
                        <a:pt x="18" y="14"/>
                      </a:cubicBezTo>
                      <a:cubicBezTo>
                        <a:pt x="17" y="11"/>
                        <a:pt x="17" y="9"/>
                        <a:pt x="17" y="7"/>
                      </a:cubicBezTo>
                      <a:cubicBezTo>
                        <a:pt x="18" y="6"/>
                        <a:pt x="21" y="3"/>
                        <a:pt x="23" y="3"/>
                      </a:cubicBezTo>
                      <a:cubicBezTo>
                        <a:pt x="24" y="3"/>
                        <a:pt x="25" y="4"/>
                        <a:pt x="25" y="6"/>
                      </a:cubicBezTo>
                      <a:cubicBezTo>
                        <a:pt x="24" y="11"/>
                        <a:pt x="27" y="17"/>
                        <a:pt x="28" y="17"/>
                      </a:cubicBezTo>
                      <a:cubicBezTo>
                        <a:pt x="29" y="17"/>
                        <a:pt x="29" y="17"/>
                        <a:pt x="29" y="17"/>
                      </a:cubicBezTo>
                      <a:cubicBezTo>
                        <a:pt x="30" y="18"/>
                        <a:pt x="31" y="18"/>
                        <a:pt x="32" y="18"/>
                      </a:cubicBezTo>
                      <a:cubicBezTo>
                        <a:pt x="32" y="18"/>
                        <a:pt x="33" y="17"/>
                        <a:pt x="32" y="14"/>
                      </a:cubicBezTo>
                      <a:cubicBezTo>
                        <a:pt x="31" y="9"/>
                        <a:pt x="30" y="8"/>
                        <a:pt x="29" y="7"/>
                      </a:cubicBezTo>
                      <a:cubicBezTo>
                        <a:pt x="29" y="6"/>
                        <a:pt x="29" y="5"/>
                        <a:pt x="29" y="4"/>
                      </a:cubicBezTo>
                      <a:cubicBezTo>
                        <a:pt x="28" y="2"/>
                        <a:pt x="28" y="1"/>
                        <a:pt x="28" y="0"/>
                      </a:cubicBezTo>
                      <a:cubicBezTo>
                        <a:pt x="30" y="1"/>
                        <a:pt x="30" y="1"/>
                        <a:pt x="30" y="1"/>
                      </a:cubicBezTo>
                      <a:cubicBezTo>
                        <a:pt x="30" y="1"/>
                        <a:pt x="30" y="1"/>
                        <a:pt x="30" y="1"/>
                      </a:cubicBezTo>
                      <a:cubicBezTo>
                        <a:pt x="30" y="1"/>
                        <a:pt x="30" y="2"/>
                        <a:pt x="30" y="4"/>
                      </a:cubicBezTo>
                      <a:cubicBezTo>
                        <a:pt x="31" y="5"/>
                        <a:pt x="31" y="5"/>
                        <a:pt x="31" y="6"/>
                      </a:cubicBezTo>
                      <a:cubicBezTo>
                        <a:pt x="32" y="7"/>
                        <a:pt x="32" y="9"/>
                        <a:pt x="34" y="13"/>
                      </a:cubicBezTo>
                      <a:cubicBezTo>
                        <a:pt x="34" y="16"/>
                        <a:pt x="34" y="18"/>
                        <a:pt x="33" y="19"/>
                      </a:cubicBezTo>
                      <a:cubicBezTo>
                        <a:pt x="32" y="20"/>
                        <a:pt x="30" y="20"/>
                        <a:pt x="28" y="19"/>
                      </a:cubicBezTo>
                      <a:cubicBezTo>
                        <a:pt x="28" y="19"/>
                        <a:pt x="28" y="19"/>
                        <a:pt x="28" y="19"/>
                      </a:cubicBezTo>
                      <a:cubicBezTo>
                        <a:pt x="25" y="18"/>
                        <a:pt x="22" y="11"/>
                        <a:pt x="23" y="6"/>
                      </a:cubicBezTo>
                      <a:cubicBezTo>
                        <a:pt x="23" y="5"/>
                        <a:pt x="22" y="5"/>
                        <a:pt x="22" y="5"/>
                      </a:cubicBezTo>
                      <a:cubicBezTo>
                        <a:pt x="22" y="5"/>
                        <a:pt x="20" y="7"/>
                        <a:pt x="19" y="8"/>
                      </a:cubicBezTo>
                      <a:cubicBezTo>
                        <a:pt x="19" y="9"/>
                        <a:pt x="19" y="12"/>
                        <a:pt x="20" y="14"/>
                      </a:cubicBezTo>
                      <a:cubicBezTo>
                        <a:pt x="20" y="17"/>
                        <a:pt x="21" y="22"/>
                        <a:pt x="20" y="26"/>
                      </a:cubicBezTo>
                      <a:cubicBezTo>
                        <a:pt x="20" y="29"/>
                        <a:pt x="19" y="30"/>
                        <a:pt x="18" y="30"/>
                      </a:cubicBezTo>
                      <a:cubicBezTo>
                        <a:pt x="17" y="30"/>
                        <a:pt x="17" y="30"/>
                        <a:pt x="17" y="30"/>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0" name="Freeform 145">
                  <a:extLst>
                    <a:ext uri="{FF2B5EF4-FFF2-40B4-BE49-F238E27FC236}">
                      <a16:creationId xmlns:a16="http://schemas.microsoft.com/office/drawing/2014/main" id="{8D3465A9-84FD-48FC-A788-7C231AA459DF}"/>
                    </a:ext>
                  </a:extLst>
                </p:cNvPr>
                <p:cNvSpPr>
                  <a:spLocks/>
                </p:cNvSpPr>
                <p:nvPr/>
              </p:nvSpPr>
              <p:spPr bwMode="auto">
                <a:xfrm>
                  <a:off x="4976549" y="2808236"/>
                  <a:ext cx="22502" cy="15002"/>
                </a:xfrm>
                <a:custGeom>
                  <a:avLst/>
                  <a:gdLst>
                    <a:gd name="T0" fmla="*/ 2 w 19"/>
                    <a:gd name="T1" fmla="*/ 3 h 12"/>
                    <a:gd name="T2" fmla="*/ 5 w 19"/>
                    <a:gd name="T3" fmla="*/ 6 h 12"/>
                    <a:gd name="T4" fmla="*/ 8 w 19"/>
                    <a:gd name="T5" fmla="*/ 8 h 12"/>
                    <a:gd name="T6" fmla="*/ 11 w 19"/>
                    <a:gd name="T7" fmla="*/ 11 h 12"/>
                    <a:gd name="T8" fmla="*/ 17 w 19"/>
                    <a:gd name="T9" fmla="*/ 11 h 12"/>
                    <a:gd name="T10" fmla="*/ 18 w 19"/>
                    <a:gd name="T11" fmla="*/ 7 h 12"/>
                    <a:gd name="T12" fmla="*/ 13 w 19"/>
                    <a:gd name="T13" fmla="*/ 3 h 12"/>
                    <a:gd name="T14" fmla="*/ 4 w 19"/>
                    <a:gd name="T15" fmla="*/ 1 h 12"/>
                    <a:gd name="T16" fmla="*/ 2 w 19"/>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2" y="3"/>
                      </a:moveTo>
                      <a:cubicBezTo>
                        <a:pt x="2" y="6"/>
                        <a:pt x="3" y="5"/>
                        <a:pt x="5" y="6"/>
                      </a:cubicBezTo>
                      <a:cubicBezTo>
                        <a:pt x="8" y="6"/>
                        <a:pt x="8" y="6"/>
                        <a:pt x="8" y="8"/>
                      </a:cubicBezTo>
                      <a:cubicBezTo>
                        <a:pt x="9" y="10"/>
                        <a:pt x="7" y="10"/>
                        <a:pt x="11" y="11"/>
                      </a:cubicBezTo>
                      <a:cubicBezTo>
                        <a:pt x="15" y="12"/>
                        <a:pt x="16" y="12"/>
                        <a:pt x="17" y="11"/>
                      </a:cubicBezTo>
                      <a:cubicBezTo>
                        <a:pt x="18" y="10"/>
                        <a:pt x="19" y="8"/>
                        <a:pt x="18" y="7"/>
                      </a:cubicBezTo>
                      <a:cubicBezTo>
                        <a:pt x="17" y="5"/>
                        <a:pt x="17" y="4"/>
                        <a:pt x="13" y="3"/>
                      </a:cubicBezTo>
                      <a:cubicBezTo>
                        <a:pt x="10" y="2"/>
                        <a:pt x="7" y="0"/>
                        <a:pt x="4" y="1"/>
                      </a:cubicBezTo>
                      <a:cubicBezTo>
                        <a:pt x="2" y="2"/>
                        <a:pt x="0" y="1"/>
                        <a:pt x="2"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1" name="Freeform 148">
                  <a:extLst>
                    <a:ext uri="{FF2B5EF4-FFF2-40B4-BE49-F238E27FC236}">
                      <a16:creationId xmlns:a16="http://schemas.microsoft.com/office/drawing/2014/main" id="{BC056B1A-3150-4BB4-96E9-C12ADD5BCF91}"/>
                    </a:ext>
                  </a:extLst>
                </p:cNvPr>
                <p:cNvSpPr>
                  <a:spLocks/>
                </p:cNvSpPr>
                <p:nvPr/>
              </p:nvSpPr>
              <p:spPr bwMode="auto">
                <a:xfrm>
                  <a:off x="4950296" y="2786984"/>
                  <a:ext cx="18752" cy="7501"/>
                </a:xfrm>
                <a:custGeom>
                  <a:avLst/>
                  <a:gdLst>
                    <a:gd name="T0" fmla="*/ 2 w 15"/>
                    <a:gd name="T1" fmla="*/ 4 h 6"/>
                    <a:gd name="T2" fmla="*/ 12 w 15"/>
                    <a:gd name="T3" fmla="*/ 4 h 6"/>
                    <a:gd name="T4" fmla="*/ 11 w 15"/>
                    <a:gd name="T5" fmla="*/ 0 h 6"/>
                    <a:gd name="T6" fmla="*/ 1 w 15"/>
                    <a:gd name="T7" fmla="*/ 0 h 6"/>
                    <a:gd name="T8" fmla="*/ 2 w 15"/>
                    <a:gd name="T9" fmla="*/ 4 h 6"/>
                  </a:gdLst>
                  <a:ahLst/>
                  <a:cxnLst>
                    <a:cxn ang="0">
                      <a:pos x="T0" y="T1"/>
                    </a:cxn>
                    <a:cxn ang="0">
                      <a:pos x="T2" y="T3"/>
                    </a:cxn>
                    <a:cxn ang="0">
                      <a:pos x="T4" y="T5"/>
                    </a:cxn>
                    <a:cxn ang="0">
                      <a:pos x="T6" y="T7"/>
                    </a:cxn>
                    <a:cxn ang="0">
                      <a:pos x="T8" y="T9"/>
                    </a:cxn>
                  </a:cxnLst>
                  <a:rect l="0" t="0" r="r" b="b"/>
                  <a:pathLst>
                    <a:path w="15" h="6">
                      <a:moveTo>
                        <a:pt x="2" y="4"/>
                      </a:moveTo>
                      <a:cubicBezTo>
                        <a:pt x="9" y="6"/>
                        <a:pt x="12" y="6"/>
                        <a:pt x="12" y="4"/>
                      </a:cubicBezTo>
                      <a:cubicBezTo>
                        <a:pt x="12" y="2"/>
                        <a:pt x="15" y="0"/>
                        <a:pt x="11" y="0"/>
                      </a:cubicBezTo>
                      <a:cubicBezTo>
                        <a:pt x="7" y="0"/>
                        <a:pt x="1" y="0"/>
                        <a:pt x="1" y="0"/>
                      </a:cubicBezTo>
                      <a:cubicBezTo>
                        <a:pt x="1" y="1"/>
                        <a:pt x="0" y="3"/>
                        <a:pt x="2"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2" name="Freeform 149">
                  <a:extLst>
                    <a:ext uri="{FF2B5EF4-FFF2-40B4-BE49-F238E27FC236}">
                      <a16:creationId xmlns:a16="http://schemas.microsoft.com/office/drawing/2014/main" id="{E05B58AB-EAA1-4543-BBD1-64999E01960D}"/>
                    </a:ext>
                  </a:extLst>
                </p:cNvPr>
                <p:cNvSpPr>
                  <a:spLocks/>
                </p:cNvSpPr>
                <p:nvPr/>
              </p:nvSpPr>
              <p:spPr bwMode="auto">
                <a:xfrm>
                  <a:off x="4934045" y="2818237"/>
                  <a:ext cx="13752" cy="12501"/>
                </a:xfrm>
                <a:custGeom>
                  <a:avLst/>
                  <a:gdLst>
                    <a:gd name="T0" fmla="*/ 3 w 11"/>
                    <a:gd name="T1" fmla="*/ 4 h 10"/>
                    <a:gd name="T2" fmla="*/ 5 w 11"/>
                    <a:gd name="T3" fmla="*/ 7 h 10"/>
                    <a:gd name="T4" fmla="*/ 11 w 11"/>
                    <a:gd name="T5" fmla="*/ 7 h 10"/>
                    <a:gd name="T6" fmla="*/ 7 w 11"/>
                    <a:gd name="T7" fmla="*/ 1 h 10"/>
                    <a:gd name="T8" fmla="*/ 3 w 11"/>
                    <a:gd name="T9" fmla="*/ 4 h 10"/>
                  </a:gdLst>
                  <a:ahLst/>
                  <a:cxnLst>
                    <a:cxn ang="0">
                      <a:pos x="T0" y="T1"/>
                    </a:cxn>
                    <a:cxn ang="0">
                      <a:pos x="T2" y="T3"/>
                    </a:cxn>
                    <a:cxn ang="0">
                      <a:pos x="T4" y="T5"/>
                    </a:cxn>
                    <a:cxn ang="0">
                      <a:pos x="T6" y="T7"/>
                    </a:cxn>
                    <a:cxn ang="0">
                      <a:pos x="T8" y="T9"/>
                    </a:cxn>
                  </a:cxnLst>
                  <a:rect l="0" t="0" r="r" b="b"/>
                  <a:pathLst>
                    <a:path w="11" h="10">
                      <a:moveTo>
                        <a:pt x="3" y="4"/>
                      </a:moveTo>
                      <a:cubicBezTo>
                        <a:pt x="3" y="4"/>
                        <a:pt x="4" y="5"/>
                        <a:pt x="5" y="7"/>
                      </a:cubicBezTo>
                      <a:cubicBezTo>
                        <a:pt x="7" y="10"/>
                        <a:pt x="11" y="9"/>
                        <a:pt x="11" y="7"/>
                      </a:cubicBezTo>
                      <a:cubicBezTo>
                        <a:pt x="11" y="6"/>
                        <a:pt x="9" y="1"/>
                        <a:pt x="7" y="1"/>
                      </a:cubicBezTo>
                      <a:cubicBezTo>
                        <a:pt x="5" y="1"/>
                        <a:pt x="0" y="0"/>
                        <a:pt x="3"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3" name="Freeform 150">
                  <a:extLst>
                    <a:ext uri="{FF2B5EF4-FFF2-40B4-BE49-F238E27FC236}">
                      <a16:creationId xmlns:a16="http://schemas.microsoft.com/office/drawing/2014/main" id="{FDCBE932-9D8C-4576-AA79-1F0826E4AFDB}"/>
                    </a:ext>
                  </a:extLst>
                </p:cNvPr>
                <p:cNvSpPr>
                  <a:spLocks/>
                </p:cNvSpPr>
                <p:nvPr/>
              </p:nvSpPr>
              <p:spPr bwMode="auto">
                <a:xfrm>
                  <a:off x="4946546" y="2854491"/>
                  <a:ext cx="23753" cy="18752"/>
                </a:xfrm>
                <a:custGeom>
                  <a:avLst/>
                  <a:gdLst>
                    <a:gd name="T0" fmla="*/ 6 w 19"/>
                    <a:gd name="T1" fmla="*/ 8 h 16"/>
                    <a:gd name="T2" fmla="*/ 9 w 19"/>
                    <a:gd name="T3" fmla="*/ 13 h 16"/>
                    <a:gd name="T4" fmla="*/ 17 w 19"/>
                    <a:gd name="T5" fmla="*/ 15 h 16"/>
                    <a:gd name="T6" fmla="*/ 17 w 19"/>
                    <a:gd name="T7" fmla="*/ 10 h 16"/>
                    <a:gd name="T8" fmla="*/ 10 w 19"/>
                    <a:gd name="T9" fmla="*/ 6 h 16"/>
                    <a:gd name="T10" fmla="*/ 6 w 19"/>
                    <a:gd name="T11" fmla="*/ 8 h 16"/>
                  </a:gdLst>
                  <a:ahLst/>
                  <a:cxnLst>
                    <a:cxn ang="0">
                      <a:pos x="T0" y="T1"/>
                    </a:cxn>
                    <a:cxn ang="0">
                      <a:pos x="T2" y="T3"/>
                    </a:cxn>
                    <a:cxn ang="0">
                      <a:pos x="T4" y="T5"/>
                    </a:cxn>
                    <a:cxn ang="0">
                      <a:pos x="T6" y="T7"/>
                    </a:cxn>
                    <a:cxn ang="0">
                      <a:pos x="T8" y="T9"/>
                    </a:cxn>
                    <a:cxn ang="0">
                      <a:pos x="T10" y="T11"/>
                    </a:cxn>
                  </a:cxnLst>
                  <a:rect l="0" t="0" r="r" b="b"/>
                  <a:pathLst>
                    <a:path w="19" h="16">
                      <a:moveTo>
                        <a:pt x="6" y="8"/>
                      </a:moveTo>
                      <a:cubicBezTo>
                        <a:pt x="7" y="10"/>
                        <a:pt x="5" y="12"/>
                        <a:pt x="9" y="13"/>
                      </a:cubicBezTo>
                      <a:cubicBezTo>
                        <a:pt x="14" y="15"/>
                        <a:pt x="14" y="15"/>
                        <a:pt x="17" y="15"/>
                      </a:cubicBezTo>
                      <a:cubicBezTo>
                        <a:pt x="19" y="16"/>
                        <a:pt x="19" y="11"/>
                        <a:pt x="17" y="10"/>
                      </a:cubicBezTo>
                      <a:cubicBezTo>
                        <a:pt x="14" y="9"/>
                        <a:pt x="14" y="8"/>
                        <a:pt x="10" y="6"/>
                      </a:cubicBezTo>
                      <a:cubicBezTo>
                        <a:pt x="7" y="4"/>
                        <a:pt x="0" y="0"/>
                        <a:pt x="6" y="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4" name="Freeform 151">
                  <a:extLst>
                    <a:ext uri="{FF2B5EF4-FFF2-40B4-BE49-F238E27FC236}">
                      <a16:creationId xmlns:a16="http://schemas.microsoft.com/office/drawing/2014/main" id="{C47C2D07-6DD0-4535-AF44-75D13829A2CD}"/>
                    </a:ext>
                  </a:extLst>
                </p:cNvPr>
                <p:cNvSpPr>
                  <a:spLocks/>
                </p:cNvSpPr>
                <p:nvPr/>
              </p:nvSpPr>
              <p:spPr bwMode="auto">
                <a:xfrm>
                  <a:off x="4980299" y="2829489"/>
                  <a:ext cx="7501" cy="27503"/>
                </a:xfrm>
                <a:custGeom>
                  <a:avLst/>
                  <a:gdLst>
                    <a:gd name="T0" fmla="*/ 0 w 7"/>
                    <a:gd name="T1" fmla="*/ 12 h 22"/>
                    <a:gd name="T2" fmla="*/ 5 w 7"/>
                    <a:gd name="T3" fmla="*/ 20 h 22"/>
                    <a:gd name="T4" fmla="*/ 5 w 7"/>
                    <a:gd name="T5" fmla="*/ 8 h 22"/>
                    <a:gd name="T6" fmla="*/ 0 w 7"/>
                    <a:gd name="T7" fmla="*/ 12 h 22"/>
                  </a:gdLst>
                  <a:ahLst/>
                  <a:cxnLst>
                    <a:cxn ang="0">
                      <a:pos x="T0" y="T1"/>
                    </a:cxn>
                    <a:cxn ang="0">
                      <a:pos x="T2" y="T3"/>
                    </a:cxn>
                    <a:cxn ang="0">
                      <a:pos x="T4" y="T5"/>
                    </a:cxn>
                    <a:cxn ang="0">
                      <a:pos x="T6" y="T7"/>
                    </a:cxn>
                  </a:cxnLst>
                  <a:rect l="0" t="0" r="r" b="b"/>
                  <a:pathLst>
                    <a:path w="7" h="22">
                      <a:moveTo>
                        <a:pt x="0" y="12"/>
                      </a:moveTo>
                      <a:cubicBezTo>
                        <a:pt x="2" y="21"/>
                        <a:pt x="5" y="22"/>
                        <a:pt x="5" y="20"/>
                      </a:cubicBezTo>
                      <a:cubicBezTo>
                        <a:pt x="5" y="18"/>
                        <a:pt x="7" y="9"/>
                        <a:pt x="5" y="8"/>
                      </a:cubicBezTo>
                      <a:cubicBezTo>
                        <a:pt x="3" y="6"/>
                        <a:pt x="0" y="0"/>
                        <a:pt x="0" y="1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5" name="Freeform 152">
                  <a:extLst>
                    <a:ext uri="{FF2B5EF4-FFF2-40B4-BE49-F238E27FC236}">
                      <a16:creationId xmlns:a16="http://schemas.microsoft.com/office/drawing/2014/main" id="{20BB1C70-7733-44FF-B24A-268B1A99C12D}"/>
                    </a:ext>
                  </a:extLst>
                </p:cNvPr>
                <p:cNvSpPr>
                  <a:spLocks/>
                </p:cNvSpPr>
                <p:nvPr/>
              </p:nvSpPr>
              <p:spPr bwMode="auto">
                <a:xfrm>
                  <a:off x="4982799" y="2865742"/>
                  <a:ext cx="12501" cy="8751"/>
                </a:xfrm>
                <a:custGeom>
                  <a:avLst/>
                  <a:gdLst>
                    <a:gd name="T0" fmla="*/ 3 w 11"/>
                    <a:gd name="T1" fmla="*/ 5 h 8"/>
                    <a:gd name="T2" fmla="*/ 10 w 11"/>
                    <a:gd name="T3" fmla="*/ 5 h 8"/>
                    <a:gd name="T4" fmla="*/ 9 w 11"/>
                    <a:gd name="T5" fmla="*/ 0 h 8"/>
                    <a:gd name="T6" fmla="*/ 3 w 11"/>
                    <a:gd name="T7" fmla="*/ 5 h 8"/>
                  </a:gdLst>
                  <a:ahLst/>
                  <a:cxnLst>
                    <a:cxn ang="0">
                      <a:pos x="T0" y="T1"/>
                    </a:cxn>
                    <a:cxn ang="0">
                      <a:pos x="T2" y="T3"/>
                    </a:cxn>
                    <a:cxn ang="0">
                      <a:pos x="T4" y="T5"/>
                    </a:cxn>
                    <a:cxn ang="0">
                      <a:pos x="T6" y="T7"/>
                    </a:cxn>
                  </a:cxnLst>
                  <a:rect l="0" t="0" r="r" b="b"/>
                  <a:pathLst>
                    <a:path w="11" h="8">
                      <a:moveTo>
                        <a:pt x="3" y="5"/>
                      </a:moveTo>
                      <a:cubicBezTo>
                        <a:pt x="4" y="6"/>
                        <a:pt x="9" y="8"/>
                        <a:pt x="10" y="5"/>
                      </a:cubicBezTo>
                      <a:cubicBezTo>
                        <a:pt x="10" y="3"/>
                        <a:pt x="11" y="0"/>
                        <a:pt x="9" y="0"/>
                      </a:cubicBezTo>
                      <a:cubicBezTo>
                        <a:pt x="6" y="0"/>
                        <a:pt x="0" y="3"/>
                        <a:pt x="3" y="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6" name="Freeform 195">
                  <a:extLst>
                    <a:ext uri="{FF2B5EF4-FFF2-40B4-BE49-F238E27FC236}">
                      <a16:creationId xmlns:a16="http://schemas.microsoft.com/office/drawing/2014/main" id="{0D70F99D-BFFD-464C-B305-98727CFF1643}"/>
                    </a:ext>
                  </a:extLst>
                </p:cNvPr>
                <p:cNvSpPr>
                  <a:spLocks/>
                </p:cNvSpPr>
                <p:nvPr/>
              </p:nvSpPr>
              <p:spPr bwMode="auto">
                <a:xfrm>
                  <a:off x="5735376" y="3245780"/>
                  <a:ext cx="13752" cy="26253"/>
                </a:xfrm>
                <a:custGeom>
                  <a:avLst/>
                  <a:gdLst>
                    <a:gd name="T0" fmla="*/ 2 w 11"/>
                    <a:gd name="T1" fmla="*/ 8 h 21"/>
                    <a:gd name="T2" fmla="*/ 0 w 11"/>
                    <a:gd name="T3" fmla="*/ 12 h 21"/>
                    <a:gd name="T4" fmla="*/ 1 w 11"/>
                    <a:gd name="T5" fmla="*/ 18 h 21"/>
                    <a:gd name="T6" fmla="*/ 4 w 11"/>
                    <a:gd name="T7" fmla="*/ 18 h 21"/>
                    <a:gd name="T8" fmla="*/ 8 w 11"/>
                    <a:gd name="T9" fmla="*/ 12 h 21"/>
                    <a:gd name="T10" fmla="*/ 9 w 11"/>
                    <a:gd name="T11" fmla="*/ 4 h 21"/>
                    <a:gd name="T12" fmla="*/ 4 w 11"/>
                    <a:gd name="T13" fmla="*/ 2 h 21"/>
                    <a:gd name="T14" fmla="*/ 2 w 11"/>
                    <a:gd name="T15" fmla="*/ 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1">
                      <a:moveTo>
                        <a:pt x="2" y="8"/>
                      </a:moveTo>
                      <a:cubicBezTo>
                        <a:pt x="1" y="10"/>
                        <a:pt x="0" y="10"/>
                        <a:pt x="0" y="12"/>
                      </a:cubicBezTo>
                      <a:cubicBezTo>
                        <a:pt x="0" y="14"/>
                        <a:pt x="0" y="16"/>
                        <a:pt x="1" y="18"/>
                      </a:cubicBezTo>
                      <a:cubicBezTo>
                        <a:pt x="2" y="21"/>
                        <a:pt x="2" y="21"/>
                        <a:pt x="4" y="18"/>
                      </a:cubicBezTo>
                      <a:cubicBezTo>
                        <a:pt x="7" y="16"/>
                        <a:pt x="7" y="17"/>
                        <a:pt x="8" y="12"/>
                      </a:cubicBezTo>
                      <a:cubicBezTo>
                        <a:pt x="9" y="8"/>
                        <a:pt x="11" y="4"/>
                        <a:pt x="9" y="4"/>
                      </a:cubicBezTo>
                      <a:cubicBezTo>
                        <a:pt x="7" y="3"/>
                        <a:pt x="4" y="0"/>
                        <a:pt x="4" y="2"/>
                      </a:cubicBezTo>
                      <a:cubicBezTo>
                        <a:pt x="3" y="5"/>
                        <a:pt x="2" y="7"/>
                        <a:pt x="2" y="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7" name="Freeform 263">
                  <a:extLst>
                    <a:ext uri="{FF2B5EF4-FFF2-40B4-BE49-F238E27FC236}">
                      <a16:creationId xmlns:a16="http://schemas.microsoft.com/office/drawing/2014/main" id="{1955F8F7-E941-4320-B3AA-7E7272613ABC}"/>
                    </a:ext>
                  </a:extLst>
                </p:cNvPr>
                <p:cNvSpPr>
                  <a:spLocks/>
                </p:cNvSpPr>
                <p:nvPr/>
              </p:nvSpPr>
              <p:spPr bwMode="auto">
                <a:xfrm>
                  <a:off x="7946850" y="2298185"/>
                  <a:ext cx="238775" cy="291280"/>
                </a:xfrm>
                <a:custGeom>
                  <a:avLst/>
                  <a:gdLst>
                    <a:gd name="T0" fmla="*/ 5 w 194"/>
                    <a:gd name="T1" fmla="*/ 3 h 237"/>
                    <a:gd name="T2" fmla="*/ 25 w 194"/>
                    <a:gd name="T3" fmla="*/ 20 h 237"/>
                    <a:gd name="T4" fmla="*/ 45 w 194"/>
                    <a:gd name="T5" fmla="*/ 39 h 237"/>
                    <a:gd name="T6" fmla="*/ 62 w 194"/>
                    <a:gd name="T7" fmla="*/ 57 h 237"/>
                    <a:gd name="T8" fmla="*/ 76 w 194"/>
                    <a:gd name="T9" fmla="*/ 77 h 237"/>
                    <a:gd name="T10" fmla="*/ 108 w 194"/>
                    <a:gd name="T11" fmla="*/ 103 h 237"/>
                    <a:gd name="T12" fmla="*/ 135 w 194"/>
                    <a:gd name="T13" fmla="*/ 128 h 237"/>
                    <a:gd name="T14" fmla="*/ 167 w 194"/>
                    <a:gd name="T15" fmla="*/ 160 h 237"/>
                    <a:gd name="T16" fmla="*/ 127 w 194"/>
                    <a:gd name="T17" fmla="*/ 142 h 237"/>
                    <a:gd name="T18" fmla="*/ 130 w 194"/>
                    <a:gd name="T19" fmla="*/ 162 h 237"/>
                    <a:gd name="T20" fmla="*/ 139 w 194"/>
                    <a:gd name="T21" fmla="*/ 190 h 237"/>
                    <a:gd name="T22" fmla="*/ 169 w 194"/>
                    <a:gd name="T23" fmla="*/ 207 h 237"/>
                    <a:gd name="T24" fmla="*/ 187 w 194"/>
                    <a:gd name="T25" fmla="*/ 223 h 237"/>
                    <a:gd name="T26" fmla="*/ 171 w 194"/>
                    <a:gd name="T27" fmla="*/ 217 h 237"/>
                    <a:gd name="T28" fmla="*/ 157 w 194"/>
                    <a:gd name="T29" fmla="*/ 219 h 237"/>
                    <a:gd name="T30" fmla="*/ 160 w 194"/>
                    <a:gd name="T31" fmla="*/ 233 h 237"/>
                    <a:gd name="T32" fmla="*/ 143 w 194"/>
                    <a:gd name="T33" fmla="*/ 220 h 237"/>
                    <a:gd name="T34" fmla="*/ 130 w 194"/>
                    <a:gd name="T35" fmla="*/ 195 h 237"/>
                    <a:gd name="T36" fmla="*/ 116 w 194"/>
                    <a:gd name="T37" fmla="*/ 167 h 237"/>
                    <a:gd name="T38" fmla="*/ 97 w 194"/>
                    <a:gd name="T39" fmla="*/ 148 h 237"/>
                    <a:gd name="T40" fmla="*/ 82 w 194"/>
                    <a:gd name="T41" fmla="*/ 112 h 237"/>
                    <a:gd name="T42" fmla="*/ 60 w 194"/>
                    <a:gd name="T43" fmla="*/ 89 h 237"/>
                    <a:gd name="T44" fmla="*/ 37 w 194"/>
                    <a:gd name="T45" fmla="*/ 71 h 237"/>
                    <a:gd name="T46" fmla="*/ 22 w 194"/>
                    <a:gd name="T47" fmla="*/ 52 h 237"/>
                    <a:gd name="T48" fmla="*/ 11 w 194"/>
                    <a:gd name="T49" fmla="*/ 30 h 237"/>
                    <a:gd name="T50" fmla="*/ 17 w 194"/>
                    <a:gd name="T51" fmla="*/ 23 h 237"/>
                    <a:gd name="T52" fmla="*/ 0 w 194"/>
                    <a:gd name="T53" fmla="*/ 10 h 237"/>
                    <a:gd name="T54" fmla="*/ 5 w 194"/>
                    <a:gd name="T55" fmla="*/ 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4" h="237">
                      <a:moveTo>
                        <a:pt x="5" y="3"/>
                      </a:moveTo>
                      <a:cubicBezTo>
                        <a:pt x="15" y="10"/>
                        <a:pt x="21" y="11"/>
                        <a:pt x="25" y="20"/>
                      </a:cubicBezTo>
                      <a:cubicBezTo>
                        <a:pt x="29" y="29"/>
                        <a:pt x="40" y="32"/>
                        <a:pt x="45" y="39"/>
                      </a:cubicBezTo>
                      <a:cubicBezTo>
                        <a:pt x="50" y="46"/>
                        <a:pt x="51" y="45"/>
                        <a:pt x="62" y="57"/>
                      </a:cubicBezTo>
                      <a:cubicBezTo>
                        <a:pt x="73" y="69"/>
                        <a:pt x="62" y="64"/>
                        <a:pt x="76" y="77"/>
                      </a:cubicBezTo>
                      <a:cubicBezTo>
                        <a:pt x="91" y="89"/>
                        <a:pt x="99" y="90"/>
                        <a:pt x="108" y="103"/>
                      </a:cubicBezTo>
                      <a:cubicBezTo>
                        <a:pt x="118" y="116"/>
                        <a:pt x="122" y="118"/>
                        <a:pt x="135" y="128"/>
                      </a:cubicBezTo>
                      <a:cubicBezTo>
                        <a:pt x="149" y="138"/>
                        <a:pt x="177" y="162"/>
                        <a:pt x="167" y="160"/>
                      </a:cubicBezTo>
                      <a:cubicBezTo>
                        <a:pt x="158" y="157"/>
                        <a:pt x="129" y="136"/>
                        <a:pt x="127" y="142"/>
                      </a:cubicBezTo>
                      <a:cubicBezTo>
                        <a:pt x="125" y="147"/>
                        <a:pt x="122" y="150"/>
                        <a:pt x="130" y="162"/>
                      </a:cubicBezTo>
                      <a:cubicBezTo>
                        <a:pt x="138" y="175"/>
                        <a:pt x="130" y="182"/>
                        <a:pt x="139" y="190"/>
                      </a:cubicBezTo>
                      <a:cubicBezTo>
                        <a:pt x="148" y="198"/>
                        <a:pt x="166" y="203"/>
                        <a:pt x="169" y="207"/>
                      </a:cubicBezTo>
                      <a:cubicBezTo>
                        <a:pt x="173" y="211"/>
                        <a:pt x="194" y="222"/>
                        <a:pt x="187" y="223"/>
                      </a:cubicBezTo>
                      <a:cubicBezTo>
                        <a:pt x="180" y="223"/>
                        <a:pt x="177" y="217"/>
                        <a:pt x="171" y="217"/>
                      </a:cubicBezTo>
                      <a:cubicBezTo>
                        <a:pt x="165" y="217"/>
                        <a:pt x="156" y="216"/>
                        <a:pt x="157" y="219"/>
                      </a:cubicBezTo>
                      <a:cubicBezTo>
                        <a:pt x="159" y="223"/>
                        <a:pt x="165" y="237"/>
                        <a:pt x="160" y="233"/>
                      </a:cubicBezTo>
                      <a:cubicBezTo>
                        <a:pt x="154" y="230"/>
                        <a:pt x="151" y="229"/>
                        <a:pt x="143" y="220"/>
                      </a:cubicBezTo>
                      <a:cubicBezTo>
                        <a:pt x="134" y="210"/>
                        <a:pt x="139" y="201"/>
                        <a:pt x="130" y="195"/>
                      </a:cubicBezTo>
                      <a:cubicBezTo>
                        <a:pt x="122" y="189"/>
                        <a:pt x="121" y="170"/>
                        <a:pt x="116" y="167"/>
                      </a:cubicBezTo>
                      <a:cubicBezTo>
                        <a:pt x="111" y="165"/>
                        <a:pt x="104" y="162"/>
                        <a:pt x="97" y="148"/>
                      </a:cubicBezTo>
                      <a:cubicBezTo>
                        <a:pt x="90" y="135"/>
                        <a:pt x="90" y="122"/>
                        <a:pt x="82" y="112"/>
                      </a:cubicBezTo>
                      <a:cubicBezTo>
                        <a:pt x="74" y="102"/>
                        <a:pt x="69" y="95"/>
                        <a:pt x="60" y="89"/>
                      </a:cubicBezTo>
                      <a:cubicBezTo>
                        <a:pt x="51" y="83"/>
                        <a:pt x="42" y="77"/>
                        <a:pt x="37" y="71"/>
                      </a:cubicBezTo>
                      <a:cubicBezTo>
                        <a:pt x="32" y="64"/>
                        <a:pt x="25" y="58"/>
                        <a:pt x="22" y="52"/>
                      </a:cubicBezTo>
                      <a:cubicBezTo>
                        <a:pt x="19" y="45"/>
                        <a:pt x="4" y="27"/>
                        <a:pt x="11" y="30"/>
                      </a:cubicBezTo>
                      <a:cubicBezTo>
                        <a:pt x="18" y="34"/>
                        <a:pt x="21" y="28"/>
                        <a:pt x="17" y="23"/>
                      </a:cubicBezTo>
                      <a:cubicBezTo>
                        <a:pt x="13" y="18"/>
                        <a:pt x="0" y="14"/>
                        <a:pt x="0" y="10"/>
                      </a:cubicBezTo>
                      <a:cubicBezTo>
                        <a:pt x="0" y="5"/>
                        <a:pt x="0" y="0"/>
                        <a:pt x="5"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8" name="Freeform 264">
                  <a:extLst>
                    <a:ext uri="{FF2B5EF4-FFF2-40B4-BE49-F238E27FC236}">
                      <a16:creationId xmlns:a16="http://schemas.microsoft.com/office/drawing/2014/main" id="{09CC9D0A-3E38-4EB0-A2BE-C9F28CF69AA5}"/>
                    </a:ext>
                  </a:extLst>
                </p:cNvPr>
                <p:cNvSpPr>
                  <a:spLocks/>
                </p:cNvSpPr>
                <p:nvPr/>
              </p:nvSpPr>
              <p:spPr bwMode="auto">
                <a:xfrm>
                  <a:off x="5417844" y="1624366"/>
                  <a:ext cx="316282" cy="186269"/>
                </a:xfrm>
                <a:custGeom>
                  <a:avLst/>
                  <a:gdLst>
                    <a:gd name="T0" fmla="*/ 195 w 257"/>
                    <a:gd name="T1" fmla="*/ 9 h 152"/>
                    <a:gd name="T2" fmla="*/ 188 w 257"/>
                    <a:gd name="T3" fmla="*/ 12 h 152"/>
                    <a:gd name="T4" fmla="*/ 176 w 257"/>
                    <a:gd name="T5" fmla="*/ 16 h 152"/>
                    <a:gd name="T6" fmla="*/ 159 w 257"/>
                    <a:gd name="T7" fmla="*/ 18 h 152"/>
                    <a:gd name="T8" fmla="*/ 133 w 257"/>
                    <a:gd name="T9" fmla="*/ 18 h 152"/>
                    <a:gd name="T10" fmla="*/ 112 w 257"/>
                    <a:gd name="T11" fmla="*/ 18 h 152"/>
                    <a:gd name="T12" fmla="*/ 103 w 257"/>
                    <a:gd name="T13" fmla="*/ 25 h 152"/>
                    <a:gd name="T14" fmla="*/ 91 w 257"/>
                    <a:gd name="T15" fmla="*/ 28 h 152"/>
                    <a:gd name="T16" fmla="*/ 75 w 257"/>
                    <a:gd name="T17" fmla="*/ 32 h 152"/>
                    <a:gd name="T18" fmla="*/ 66 w 257"/>
                    <a:gd name="T19" fmla="*/ 39 h 152"/>
                    <a:gd name="T20" fmla="*/ 56 w 257"/>
                    <a:gd name="T21" fmla="*/ 45 h 152"/>
                    <a:gd name="T22" fmla="*/ 50 w 257"/>
                    <a:gd name="T23" fmla="*/ 48 h 152"/>
                    <a:gd name="T24" fmla="*/ 47 w 257"/>
                    <a:gd name="T25" fmla="*/ 60 h 152"/>
                    <a:gd name="T26" fmla="*/ 32 w 257"/>
                    <a:gd name="T27" fmla="*/ 75 h 152"/>
                    <a:gd name="T28" fmla="*/ 38 w 257"/>
                    <a:gd name="T29" fmla="*/ 82 h 152"/>
                    <a:gd name="T30" fmla="*/ 21 w 257"/>
                    <a:gd name="T31" fmla="*/ 91 h 152"/>
                    <a:gd name="T32" fmla="*/ 10 w 257"/>
                    <a:gd name="T33" fmla="*/ 99 h 152"/>
                    <a:gd name="T34" fmla="*/ 21 w 257"/>
                    <a:gd name="T35" fmla="*/ 109 h 152"/>
                    <a:gd name="T36" fmla="*/ 3 w 257"/>
                    <a:gd name="T37" fmla="*/ 117 h 152"/>
                    <a:gd name="T38" fmla="*/ 21 w 257"/>
                    <a:gd name="T39" fmla="*/ 127 h 152"/>
                    <a:gd name="T40" fmla="*/ 41 w 257"/>
                    <a:gd name="T41" fmla="*/ 130 h 152"/>
                    <a:gd name="T42" fmla="*/ 53 w 257"/>
                    <a:gd name="T43" fmla="*/ 139 h 152"/>
                    <a:gd name="T44" fmla="*/ 78 w 257"/>
                    <a:gd name="T45" fmla="*/ 148 h 152"/>
                    <a:gd name="T46" fmla="*/ 109 w 257"/>
                    <a:gd name="T47" fmla="*/ 150 h 152"/>
                    <a:gd name="T48" fmla="*/ 122 w 257"/>
                    <a:gd name="T49" fmla="*/ 144 h 152"/>
                    <a:gd name="T50" fmla="*/ 106 w 257"/>
                    <a:gd name="T51" fmla="*/ 133 h 152"/>
                    <a:gd name="T52" fmla="*/ 87 w 257"/>
                    <a:gd name="T53" fmla="*/ 125 h 152"/>
                    <a:gd name="T54" fmla="*/ 77 w 257"/>
                    <a:gd name="T55" fmla="*/ 113 h 152"/>
                    <a:gd name="T56" fmla="*/ 67 w 257"/>
                    <a:gd name="T57" fmla="*/ 96 h 152"/>
                    <a:gd name="T58" fmla="*/ 82 w 257"/>
                    <a:gd name="T59" fmla="*/ 87 h 152"/>
                    <a:gd name="T60" fmla="*/ 90 w 257"/>
                    <a:gd name="T61" fmla="*/ 71 h 152"/>
                    <a:gd name="T62" fmla="*/ 103 w 257"/>
                    <a:gd name="T63" fmla="*/ 62 h 152"/>
                    <a:gd name="T64" fmla="*/ 110 w 257"/>
                    <a:gd name="T65" fmla="*/ 53 h 152"/>
                    <a:gd name="T66" fmla="*/ 125 w 257"/>
                    <a:gd name="T67" fmla="*/ 48 h 152"/>
                    <a:gd name="T68" fmla="*/ 138 w 257"/>
                    <a:gd name="T69" fmla="*/ 41 h 152"/>
                    <a:gd name="T70" fmla="*/ 159 w 257"/>
                    <a:gd name="T71" fmla="*/ 38 h 152"/>
                    <a:gd name="T72" fmla="*/ 168 w 257"/>
                    <a:gd name="T73" fmla="*/ 35 h 152"/>
                    <a:gd name="T74" fmla="*/ 180 w 257"/>
                    <a:gd name="T75" fmla="*/ 29 h 152"/>
                    <a:gd name="T76" fmla="*/ 198 w 257"/>
                    <a:gd name="T77" fmla="*/ 29 h 152"/>
                    <a:gd name="T78" fmla="*/ 220 w 257"/>
                    <a:gd name="T79" fmla="*/ 25 h 152"/>
                    <a:gd name="T80" fmla="*/ 234 w 257"/>
                    <a:gd name="T81" fmla="*/ 20 h 152"/>
                    <a:gd name="T82" fmla="*/ 247 w 257"/>
                    <a:gd name="T83" fmla="*/ 14 h 152"/>
                    <a:gd name="T84" fmla="*/ 236 w 257"/>
                    <a:gd name="T85" fmla="*/ 6 h 152"/>
                    <a:gd name="T86" fmla="*/ 219 w 257"/>
                    <a:gd name="T87" fmla="*/ 2 h 152"/>
                    <a:gd name="T88" fmla="*/ 207 w 257"/>
                    <a:gd name="T89" fmla="*/ 2 h 152"/>
                    <a:gd name="T90" fmla="*/ 195 w 257"/>
                    <a:gd name="T91" fmla="*/ 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7" h="152">
                      <a:moveTo>
                        <a:pt x="195" y="9"/>
                      </a:moveTo>
                      <a:cubicBezTo>
                        <a:pt x="192" y="12"/>
                        <a:pt x="196" y="9"/>
                        <a:pt x="188" y="12"/>
                      </a:cubicBezTo>
                      <a:cubicBezTo>
                        <a:pt x="179" y="14"/>
                        <a:pt x="188" y="13"/>
                        <a:pt x="176" y="16"/>
                      </a:cubicBezTo>
                      <a:cubicBezTo>
                        <a:pt x="164" y="18"/>
                        <a:pt x="173" y="18"/>
                        <a:pt x="159" y="18"/>
                      </a:cubicBezTo>
                      <a:cubicBezTo>
                        <a:pt x="144" y="18"/>
                        <a:pt x="141" y="15"/>
                        <a:pt x="133" y="18"/>
                      </a:cubicBezTo>
                      <a:cubicBezTo>
                        <a:pt x="126" y="21"/>
                        <a:pt x="116" y="14"/>
                        <a:pt x="112" y="18"/>
                      </a:cubicBezTo>
                      <a:cubicBezTo>
                        <a:pt x="109" y="22"/>
                        <a:pt x="107" y="22"/>
                        <a:pt x="103" y="25"/>
                      </a:cubicBezTo>
                      <a:cubicBezTo>
                        <a:pt x="100" y="27"/>
                        <a:pt x="91" y="25"/>
                        <a:pt x="91" y="28"/>
                      </a:cubicBezTo>
                      <a:cubicBezTo>
                        <a:pt x="90" y="32"/>
                        <a:pt x="75" y="29"/>
                        <a:pt x="75" y="32"/>
                      </a:cubicBezTo>
                      <a:cubicBezTo>
                        <a:pt x="74" y="36"/>
                        <a:pt x="66" y="35"/>
                        <a:pt x="66" y="39"/>
                      </a:cubicBezTo>
                      <a:cubicBezTo>
                        <a:pt x="66" y="44"/>
                        <a:pt x="56" y="41"/>
                        <a:pt x="56" y="45"/>
                      </a:cubicBezTo>
                      <a:cubicBezTo>
                        <a:pt x="57" y="49"/>
                        <a:pt x="49" y="39"/>
                        <a:pt x="50" y="48"/>
                      </a:cubicBezTo>
                      <a:cubicBezTo>
                        <a:pt x="52" y="57"/>
                        <a:pt x="56" y="49"/>
                        <a:pt x="47" y="60"/>
                      </a:cubicBezTo>
                      <a:cubicBezTo>
                        <a:pt x="39" y="71"/>
                        <a:pt x="32" y="73"/>
                        <a:pt x="32" y="75"/>
                      </a:cubicBezTo>
                      <a:cubicBezTo>
                        <a:pt x="32" y="77"/>
                        <a:pt x="48" y="80"/>
                        <a:pt x="38" y="82"/>
                      </a:cubicBezTo>
                      <a:cubicBezTo>
                        <a:pt x="28" y="84"/>
                        <a:pt x="21" y="83"/>
                        <a:pt x="21" y="91"/>
                      </a:cubicBezTo>
                      <a:cubicBezTo>
                        <a:pt x="21" y="98"/>
                        <a:pt x="1" y="94"/>
                        <a:pt x="10" y="99"/>
                      </a:cubicBezTo>
                      <a:cubicBezTo>
                        <a:pt x="19" y="104"/>
                        <a:pt x="27" y="106"/>
                        <a:pt x="21" y="109"/>
                      </a:cubicBezTo>
                      <a:cubicBezTo>
                        <a:pt x="15" y="112"/>
                        <a:pt x="0" y="110"/>
                        <a:pt x="3" y="117"/>
                      </a:cubicBezTo>
                      <a:cubicBezTo>
                        <a:pt x="6" y="124"/>
                        <a:pt x="11" y="126"/>
                        <a:pt x="21" y="127"/>
                      </a:cubicBezTo>
                      <a:cubicBezTo>
                        <a:pt x="31" y="128"/>
                        <a:pt x="39" y="125"/>
                        <a:pt x="41" y="130"/>
                      </a:cubicBezTo>
                      <a:cubicBezTo>
                        <a:pt x="44" y="136"/>
                        <a:pt x="39" y="131"/>
                        <a:pt x="53" y="139"/>
                      </a:cubicBezTo>
                      <a:cubicBezTo>
                        <a:pt x="67" y="147"/>
                        <a:pt x="59" y="145"/>
                        <a:pt x="78" y="148"/>
                      </a:cubicBezTo>
                      <a:cubicBezTo>
                        <a:pt x="97" y="150"/>
                        <a:pt x="100" y="149"/>
                        <a:pt x="109" y="150"/>
                      </a:cubicBezTo>
                      <a:cubicBezTo>
                        <a:pt x="118" y="151"/>
                        <a:pt x="128" y="152"/>
                        <a:pt x="122" y="144"/>
                      </a:cubicBezTo>
                      <a:cubicBezTo>
                        <a:pt x="115" y="135"/>
                        <a:pt x="117" y="134"/>
                        <a:pt x="106" y="133"/>
                      </a:cubicBezTo>
                      <a:cubicBezTo>
                        <a:pt x="95" y="132"/>
                        <a:pt x="96" y="133"/>
                        <a:pt x="87" y="125"/>
                      </a:cubicBezTo>
                      <a:cubicBezTo>
                        <a:pt x="79" y="117"/>
                        <a:pt x="87" y="125"/>
                        <a:pt x="77" y="113"/>
                      </a:cubicBezTo>
                      <a:cubicBezTo>
                        <a:pt x="67" y="101"/>
                        <a:pt x="56" y="102"/>
                        <a:pt x="67" y="96"/>
                      </a:cubicBezTo>
                      <a:cubicBezTo>
                        <a:pt x="78" y="90"/>
                        <a:pt x="76" y="93"/>
                        <a:pt x="82" y="87"/>
                      </a:cubicBezTo>
                      <a:cubicBezTo>
                        <a:pt x="88" y="81"/>
                        <a:pt x="78" y="79"/>
                        <a:pt x="90" y="71"/>
                      </a:cubicBezTo>
                      <a:cubicBezTo>
                        <a:pt x="102" y="64"/>
                        <a:pt x="97" y="66"/>
                        <a:pt x="103" y="62"/>
                      </a:cubicBezTo>
                      <a:cubicBezTo>
                        <a:pt x="109" y="59"/>
                        <a:pt x="103" y="52"/>
                        <a:pt x="110" y="53"/>
                      </a:cubicBezTo>
                      <a:cubicBezTo>
                        <a:pt x="117" y="53"/>
                        <a:pt x="113" y="46"/>
                        <a:pt x="125" y="48"/>
                      </a:cubicBezTo>
                      <a:cubicBezTo>
                        <a:pt x="137" y="50"/>
                        <a:pt x="127" y="43"/>
                        <a:pt x="138" y="41"/>
                      </a:cubicBezTo>
                      <a:cubicBezTo>
                        <a:pt x="150" y="40"/>
                        <a:pt x="154" y="38"/>
                        <a:pt x="159" y="38"/>
                      </a:cubicBezTo>
                      <a:cubicBezTo>
                        <a:pt x="164" y="38"/>
                        <a:pt x="150" y="35"/>
                        <a:pt x="168" y="35"/>
                      </a:cubicBezTo>
                      <a:cubicBezTo>
                        <a:pt x="187" y="35"/>
                        <a:pt x="168" y="29"/>
                        <a:pt x="180" y="29"/>
                      </a:cubicBezTo>
                      <a:cubicBezTo>
                        <a:pt x="192" y="29"/>
                        <a:pt x="189" y="29"/>
                        <a:pt x="198" y="29"/>
                      </a:cubicBezTo>
                      <a:cubicBezTo>
                        <a:pt x="207" y="29"/>
                        <a:pt x="212" y="28"/>
                        <a:pt x="220" y="25"/>
                      </a:cubicBezTo>
                      <a:cubicBezTo>
                        <a:pt x="228" y="22"/>
                        <a:pt x="223" y="25"/>
                        <a:pt x="234" y="20"/>
                      </a:cubicBezTo>
                      <a:cubicBezTo>
                        <a:pt x="245" y="15"/>
                        <a:pt x="257" y="23"/>
                        <a:pt x="247" y="14"/>
                      </a:cubicBezTo>
                      <a:cubicBezTo>
                        <a:pt x="236" y="6"/>
                        <a:pt x="246" y="8"/>
                        <a:pt x="236" y="6"/>
                      </a:cubicBezTo>
                      <a:cubicBezTo>
                        <a:pt x="227" y="4"/>
                        <a:pt x="224" y="2"/>
                        <a:pt x="219" y="2"/>
                      </a:cubicBezTo>
                      <a:cubicBezTo>
                        <a:pt x="215" y="2"/>
                        <a:pt x="209" y="0"/>
                        <a:pt x="207" y="2"/>
                      </a:cubicBezTo>
                      <a:cubicBezTo>
                        <a:pt x="206" y="4"/>
                        <a:pt x="193" y="3"/>
                        <a:pt x="195" y="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9" name="Freeform 265">
                  <a:extLst>
                    <a:ext uri="{FF2B5EF4-FFF2-40B4-BE49-F238E27FC236}">
                      <a16:creationId xmlns:a16="http://schemas.microsoft.com/office/drawing/2014/main" id="{DC86446D-4327-4C3A-9B4E-CDE104A41711}"/>
                    </a:ext>
                  </a:extLst>
                </p:cNvPr>
                <p:cNvSpPr>
                  <a:spLocks/>
                </p:cNvSpPr>
                <p:nvPr/>
              </p:nvSpPr>
              <p:spPr bwMode="auto">
                <a:xfrm>
                  <a:off x="5374089" y="1833137"/>
                  <a:ext cx="55006" cy="28753"/>
                </a:xfrm>
                <a:custGeom>
                  <a:avLst/>
                  <a:gdLst>
                    <a:gd name="T0" fmla="*/ 5 w 45"/>
                    <a:gd name="T1" fmla="*/ 8 h 23"/>
                    <a:gd name="T2" fmla="*/ 7 w 45"/>
                    <a:gd name="T3" fmla="*/ 15 h 23"/>
                    <a:gd name="T4" fmla="*/ 11 w 45"/>
                    <a:gd name="T5" fmla="*/ 19 h 23"/>
                    <a:gd name="T6" fmla="*/ 18 w 45"/>
                    <a:gd name="T7" fmla="*/ 21 h 23"/>
                    <a:gd name="T8" fmla="*/ 25 w 45"/>
                    <a:gd name="T9" fmla="*/ 19 h 23"/>
                    <a:gd name="T10" fmla="*/ 30 w 45"/>
                    <a:gd name="T11" fmla="*/ 16 h 23"/>
                    <a:gd name="T12" fmla="*/ 38 w 45"/>
                    <a:gd name="T13" fmla="*/ 14 h 23"/>
                    <a:gd name="T14" fmla="*/ 40 w 45"/>
                    <a:gd name="T15" fmla="*/ 7 h 23"/>
                    <a:gd name="T16" fmla="*/ 31 w 45"/>
                    <a:gd name="T17" fmla="*/ 4 h 23"/>
                    <a:gd name="T18" fmla="*/ 21 w 45"/>
                    <a:gd name="T19" fmla="*/ 1 h 23"/>
                    <a:gd name="T20" fmla="*/ 12 w 45"/>
                    <a:gd name="T21" fmla="*/ 1 h 23"/>
                    <a:gd name="T22" fmla="*/ 6 w 45"/>
                    <a:gd name="T23" fmla="*/ 3 h 23"/>
                    <a:gd name="T24" fmla="*/ 5 w 45"/>
                    <a:gd name="T25"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23">
                      <a:moveTo>
                        <a:pt x="5" y="8"/>
                      </a:moveTo>
                      <a:cubicBezTo>
                        <a:pt x="6" y="11"/>
                        <a:pt x="6" y="13"/>
                        <a:pt x="7" y="15"/>
                      </a:cubicBezTo>
                      <a:cubicBezTo>
                        <a:pt x="7" y="17"/>
                        <a:pt x="7" y="17"/>
                        <a:pt x="11" y="19"/>
                      </a:cubicBezTo>
                      <a:cubicBezTo>
                        <a:pt x="15" y="21"/>
                        <a:pt x="16" y="23"/>
                        <a:pt x="18" y="21"/>
                      </a:cubicBezTo>
                      <a:cubicBezTo>
                        <a:pt x="20" y="19"/>
                        <a:pt x="20" y="19"/>
                        <a:pt x="25" y="19"/>
                      </a:cubicBezTo>
                      <a:cubicBezTo>
                        <a:pt x="30" y="20"/>
                        <a:pt x="24" y="18"/>
                        <a:pt x="30" y="16"/>
                      </a:cubicBezTo>
                      <a:cubicBezTo>
                        <a:pt x="36" y="15"/>
                        <a:pt x="36" y="17"/>
                        <a:pt x="38" y="14"/>
                      </a:cubicBezTo>
                      <a:cubicBezTo>
                        <a:pt x="41" y="10"/>
                        <a:pt x="45" y="9"/>
                        <a:pt x="40" y="7"/>
                      </a:cubicBezTo>
                      <a:cubicBezTo>
                        <a:pt x="36" y="5"/>
                        <a:pt x="33" y="4"/>
                        <a:pt x="31" y="4"/>
                      </a:cubicBezTo>
                      <a:cubicBezTo>
                        <a:pt x="29" y="4"/>
                        <a:pt x="26" y="0"/>
                        <a:pt x="21" y="1"/>
                      </a:cubicBezTo>
                      <a:cubicBezTo>
                        <a:pt x="17" y="1"/>
                        <a:pt x="14" y="0"/>
                        <a:pt x="12" y="1"/>
                      </a:cubicBezTo>
                      <a:cubicBezTo>
                        <a:pt x="10" y="2"/>
                        <a:pt x="7" y="1"/>
                        <a:pt x="6" y="3"/>
                      </a:cubicBezTo>
                      <a:cubicBezTo>
                        <a:pt x="5" y="5"/>
                        <a:pt x="0" y="4"/>
                        <a:pt x="5" y="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0" name="Freeform 266">
                  <a:extLst>
                    <a:ext uri="{FF2B5EF4-FFF2-40B4-BE49-F238E27FC236}">
                      <a16:creationId xmlns:a16="http://schemas.microsoft.com/office/drawing/2014/main" id="{A5670C72-61CF-40E2-98C2-86F8D884AA29}"/>
                    </a:ext>
                  </a:extLst>
                </p:cNvPr>
                <p:cNvSpPr>
                  <a:spLocks/>
                </p:cNvSpPr>
                <p:nvPr/>
              </p:nvSpPr>
              <p:spPr bwMode="auto">
                <a:xfrm>
                  <a:off x="7275533" y="1706874"/>
                  <a:ext cx="80008" cy="25003"/>
                </a:xfrm>
                <a:custGeom>
                  <a:avLst/>
                  <a:gdLst>
                    <a:gd name="T0" fmla="*/ 7 w 66"/>
                    <a:gd name="T1" fmla="*/ 4 h 21"/>
                    <a:gd name="T2" fmla="*/ 1 w 66"/>
                    <a:gd name="T3" fmla="*/ 14 h 21"/>
                    <a:gd name="T4" fmla="*/ 9 w 66"/>
                    <a:gd name="T5" fmla="*/ 18 h 21"/>
                    <a:gd name="T6" fmla="*/ 21 w 66"/>
                    <a:gd name="T7" fmla="*/ 15 h 21"/>
                    <a:gd name="T8" fmla="*/ 32 w 66"/>
                    <a:gd name="T9" fmla="*/ 19 h 21"/>
                    <a:gd name="T10" fmla="*/ 50 w 66"/>
                    <a:gd name="T11" fmla="*/ 20 h 21"/>
                    <a:gd name="T12" fmla="*/ 63 w 66"/>
                    <a:gd name="T13" fmla="*/ 18 h 21"/>
                    <a:gd name="T14" fmla="*/ 56 w 66"/>
                    <a:gd name="T15" fmla="*/ 12 h 21"/>
                    <a:gd name="T16" fmla="*/ 45 w 66"/>
                    <a:gd name="T17" fmla="*/ 8 h 21"/>
                    <a:gd name="T18" fmla="*/ 30 w 66"/>
                    <a:gd name="T19" fmla="*/ 4 h 21"/>
                    <a:gd name="T20" fmla="*/ 15 w 66"/>
                    <a:gd name="T21" fmla="*/ 3 h 21"/>
                    <a:gd name="T22" fmla="*/ 7 w 66"/>
                    <a:gd name="T23"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21">
                      <a:moveTo>
                        <a:pt x="7" y="4"/>
                      </a:moveTo>
                      <a:cubicBezTo>
                        <a:pt x="6" y="7"/>
                        <a:pt x="1" y="11"/>
                        <a:pt x="1" y="14"/>
                      </a:cubicBezTo>
                      <a:cubicBezTo>
                        <a:pt x="0" y="16"/>
                        <a:pt x="1" y="21"/>
                        <a:pt x="9" y="18"/>
                      </a:cubicBezTo>
                      <a:cubicBezTo>
                        <a:pt x="16" y="14"/>
                        <a:pt x="17" y="14"/>
                        <a:pt x="21" y="15"/>
                      </a:cubicBezTo>
                      <a:cubicBezTo>
                        <a:pt x="25" y="16"/>
                        <a:pt x="22" y="17"/>
                        <a:pt x="32" y="19"/>
                      </a:cubicBezTo>
                      <a:cubicBezTo>
                        <a:pt x="41" y="21"/>
                        <a:pt x="44" y="21"/>
                        <a:pt x="50" y="20"/>
                      </a:cubicBezTo>
                      <a:cubicBezTo>
                        <a:pt x="57" y="19"/>
                        <a:pt x="63" y="20"/>
                        <a:pt x="63" y="18"/>
                      </a:cubicBezTo>
                      <a:cubicBezTo>
                        <a:pt x="63" y="16"/>
                        <a:pt x="66" y="16"/>
                        <a:pt x="56" y="12"/>
                      </a:cubicBezTo>
                      <a:cubicBezTo>
                        <a:pt x="46" y="9"/>
                        <a:pt x="55" y="11"/>
                        <a:pt x="45" y="8"/>
                      </a:cubicBezTo>
                      <a:cubicBezTo>
                        <a:pt x="35" y="6"/>
                        <a:pt x="34" y="4"/>
                        <a:pt x="30" y="4"/>
                      </a:cubicBezTo>
                      <a:cubicBezTo>
                        <a:pt x="26" y="4"/>
                        <a:pt x="21" y="3"/>
                        <a:pt x="15" y="3"/>
                      </a:cubicBezTo>
                      <a:cubicBezTo>
                        <a:pt x="9" y="3"/>
                        <a:pt x="4" y="0"/>
                        <a:pt x="7"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1" name="Freeform 267">
                  <a:extLst>
                    <a:ext uri="{FF2B5EF4-FFF2-40B4-BE49-F238E27FC236}">
                      <a16:creationId xmlns:a16="http://schemas.microsoft.com/office/drawing/2014/main" id="{C16A41CF-1C20-41ED-9532-C85347645DA5}"/>
                    </a:ext>
                  </a:extLst>
                </p:cNvPr>
                <p:cNvSpPr>
                  <a:spLocks/>
                </p:cNvSpPr>
                <p:nvPr/>
              </p:nvSpPr>
              <p:spPr bwMode="auto">
                <a:xfrm>
                  <a:off x="8198126" y="1774381"/>
                  <a:ext cx="82508" cy="25003"/>
                </a:xfrm>
                <a:custGeom>
                  <a:avLst/>
                  <a:gdLst>
                    <a:gd name="T0" fmla="*/ 12 w 67"/>
                    <a:gd name="T1" fmla="*/ 2 h 21"/>
                    <a:gd name="T2" fmla="*/ 32 w 67"/>
                    <a:gd name="T3" fmla="*/ 2 h 21"/>
                    <a:gd name="T4" fmla="*/ 42 w 67"/>
                    <a:gd name="T5" fmla="*/ 3 h 21"/>
                    <a:gd name="T6" fmla="*/ 53 w 67"/>
                    <a:gd name="T7" fmla="*/ 5 h 21"/>
                    <a:gd name="T8" fmla="*/ 66 w 67"/>
                    <a:gd name="T9" fmla="*/ 9 h 21"/>
                    <a:gd name="T10" fmla="*/ 64 w 67"/>
                    <a:gd name="T11" fmla="*/ 14 h 21"/>
                    <a:gd name="T12" fmla="*/ 54 w 67"/>
                    <a:gd name="T13" fmla="*/ 17 h 21"/>
                    <a:gd name="T14" fmla="*/ 44 w 67"/>
                    <a:gd name="T15" fmla="*/ 17 h 21"/>
                    <a:gd name="T16" fmla="*/ 33 w 67"/>
                    <a:gd name="T17" fmla="*/ 14 h 21"/>
                    <a:gd name="T18" fmla="*/ 22 w 67"/>
                    <a:gd name="T19" fmla="*/ 19 h 21"/>
                    <a:gd name="T20" fmla="*/ 15 w 67"/>
                    <a:gd name="T21" fmla="*/ 19 h 21"/>
                    <a:gd name="T22" fmla="*/ 7 w 67"/>
                    <a:gd name="T23" fmla="*/ 15 h 21"/>
                    <a:gd name="T24" fmla="*/ 3 w 67"/>
                    <a:gd name="T25" fmla="*/ 9 h 21"/>
                    <a:gd name="T26" fmla="*/ 12 w 67"/>
                    <a:gd name="T2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1">
                      <a:moveTo>
                        <a:pt x="12" y="2"/>
                      </a:moveTo>
                      <a:cubicBezTo>
                        <a:pt x="22" y="2"/>
                        <a:pt x="26" y="1"/>
                        <a:pt x="32" y="2"/>
                      </a:cubicBezTo>
                      <a:cubicBezTo>
                        <a:pt x="38" y="2"/>
                        <a:pt x="35" y="2"/>
                        <a:pt x="42" y="3"/>
                      </a:cubicBezTo>
                      <a:cubicBezTo>
                        <a:pt x="48" y="5"/>
                        <a:pt x="44" y="4"/>
                        <a:pt x="53" y="5"/>
                      </a:cubicBezTo>
                      <a:cubicBezTo>
                        <a:pt x="63" y="6"/>
                        <a:pt x="66" y="8"/>
                        <a:pt x="66" y="9"/>
                      </a:cubicBezTo>
                      <a:cubicBezTo>
                        <a:pt x="66" y="11"/>
                        <a:pt x="67" y="14"/>
                        <a:pt x="64" y="14"/>
                      </a:cubicBezTo>
                      <a:cubicBezTo>
                        <a:pt x="61" y="14"/>
                        <a:pt x="59" y="16"/>
                        <a:pt x="54" y="17"/>
                      </a:cubicBezTo>
                      <a:cubicBezTo>
                        <a:pt x="49" y="18"/>
                        <a:pt x="52" y="18"/>
                        <a:pt x="44" y="17"/>
                      </a:cubicBezTo>
                      <a:cubicBezTo>
                        <a:pt x="36" y="15"/>
                        <a:pt x="40" y="13"/>
                        <a:pt x="33" y="14"/>
                      </a:cubicBezTo>
                      <a:cubicBezTo>
                        <a:pt x="27" y="15"/>
                        <a:pt x="26" y="19"/>
                        <a:pt x="22" y="19"/>
                      </a:cubicBezTo>
                      <a:cubicBezTo>
                        <a:pt x="18" y="20"/>
                        <a:pt x="18" y="21"/>
                        <a:pt x="15" y="19"/>
                      </a:cubicBezTo>
                      <a:cubicBezTo>
                        <a:pt x="12" y="18"/>
                        <a:pt x="10" y="17"/>
                        <a:pt x="7" y="15"/>
                      </a:cubicBezTo>
                      <a:cubicBezTo>
                        <a:pt x="5" y="13"/>
                        <a:pt x="0" y="14"/>
                        <a:pt x="3" y="9"/>
                      </a:cubicBezTo>
                      <a:cubicBezTo>
                        <a:pt x="6" y="3"/>
                        <a:pt x="10" y="0"/>
                        <a:pt x="12" y="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2" name="Freeform 271">
                  <a:extLst>
                    <a:ext uri="{FF2B5EF4-FFF2-40B4-BE49-F238E27FC236}">
                      <a16:creationId xmlns:a16="http://schemas.microsoft.com/office/drawing/2014/main" id="{B4F7CD55-8927-41B8-B31B-54B37D556C9F}"/>
                    </a:ext>
                  </a:extLst>
                </p:cNvPr>
                <p:cNvSpPr>
                  <a:spLocks/>
                </p:cNvSpPr>
                <p:nvPr/>
              </p:nvSpPr>
              <p:spPr bwMode="auto">
                <a:xfrm>
                  <a:off x="5745378" y="3262032"/>
                  <a:ext cx="28753" cy="55006"/>
                </a:xfrm>
                <a:custGeom>
                  <a:avLst/>
                  <a:gdLst>
                    <a:gd name="T0" fmla="*/ 22 w 24"/>
                    <a:gd name="T1" fmla="*/ 8 h 45"/>
                    <a:gd name="T2" fmla="*/ 19 w 24"/>
                    <a:gd name="T3" fmla="*/ 20 h 45"/>
                    <a:gd name="T4" fmla="*/ 21 w 24"/>
                    <a:gd name="T5" fmla="*/ 33 h 45"/>
                    <a:gd name="T6" fmla="*/ 18 w 24"/>
                    <a:gd name="T7" fmla="*/ 45 h 45"/>
                    <a:gd name="T8" fmla="*/ 17 w 24"/>
                    <a:gd name="T9" fmla="*/ 45 h 45"/>
                    <a:gd name="T10" fmla="*/ 6 w 24"/>
                    <a:gd name="T11" fmla="*/ 43 h 45"/>
                    <a:gd name="T12" fmla="*/ 2 w 24"/>
                    <a:gd name="T13" fmla="*/ 36 h 45"/>
                    <a:gd name="T14" fmla="*/ 3 w 24"/>
                    <a:gd name="T15" fmla="*/ 33 h 45"/>
                    <a:gd name="T16" fmla="*/ 1 w 24"/>
                    <a:gd name="T17" fmla="*/ 19 h 45"/>
                    <a:gd name="T18" fmla="*/ 6 w 24"/>
                    <a:gd name="T19" fmla="*/ 9 h 45"/>
                    <a:gd name="T20" fmla="*/ 12 w 24"/>
                    <a:gd name="T21" fmla="*/ 1 h 45"/>
                    <a:gd name="T22" fmla="*/ 22 w 24"/>
                    <a:gd name="T23"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45">
                      <a:moveTo>
                        <a:pt x="22" y="8"/>
                      </a:moveTo>
                      <a:cubicBezTo>
                        <a:pt x="21" y="11"/>
                        <a:pt x="16" y="16"/>
                        <a:pt x="19" y="20"/>
                      </a:cubicBezTo>
                      <a:cubicBezTo>
                        <a:pt x="21" y="24"/>
                        <a:pt x="23" y="23"/>
                        <a:pt x="21" y="33"/>
                      </a:cubicBezTo>
                      <a:cubicBezTo>
                        <a:pt x="20" y="42"/>
                        <a:pt x="18" y="40"/>
                        <a:pt x="18" y="45"/>
                      </a:cubicBezTo>
                      <a:cubicBezTo>
                        <a:pt x="18" y="45"/>
                        <a:pt x="18" y="45"/>
                        <a:pt x="17" y="45"/>
                      </a:cubicBezTo>
                      <a:cubicBezTo>
                        <a:pt x="15" y="44"/>
                        <a:pt x="10" y="44"/>
                        <a:pt x="6" y="43"/>
                      </a:cubicBezTo>
                      <a:cubicBezTo>
                        <a:pt x="3" y="42"/>
                        <a:pt x="2" y="39"/>
                        <a:pt x="2" y="36"/>
                      </a:cubicBezTo>
                      <a:cubicBezTo>
                        <a:pt x="3" y="37"/>
                        <a:pt x="4" y="36"/>
                        <a:pt x="3" y="33"/>
                      </a:cubicBezTo>
                      <a:cubicBezTo>
                        <a:pt x="2" y="27"/>
                        <a:pt x="0" y="26"/>
                        <a:pt x="1" y="19"/>
                      </a:cubicBezTo>
                      <a:cubicBezTo>
                        <a:pt x="3" y="13"/>
                        <a:pt x="5" y="15"/>
                        <a:pt x="6" y="9"/>
                      </a:cubicBezTo>
                      <a:cubicBezTo>
                        <a:pt x="6" y="2"/>
                        <a:pt x="8" y="0"/>
                        <a:pt x="12" y="1"/>
                      </a:cubicBezTo>
                      <a:cubicBezTo>
                        <a:pt x="16" y="2"/>
                        <a:pt x="24" y="5"/>
                        <a:pt x="22" y="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3" name="Freeform 272">
                  <a:extLst>
                    <a:ext uri="{FF2B5EF4-FFF2-40B4-BE49-F238E27FC236}">
                      <a16:creationId xmlns:a16="http://schemas.microsoft.com/office/drawing/2014/main" id="{CC3E456E-BB83-4D9B-B285-068A51A0CFD5}"/>
                    </a:ext>
                  </a:extLst>
                </p:cNvPr>
                <p:cNvSpPr>
                  <a:spLocks/>
                </p:cNvSpPr>
                <p:nvPr/>
              </p:nvSpPr>
              <p:spPr bwMode="auto">
                <a:xfrm>
                  <a:off x="5610364" y="3127018"/>
                  <a:ext cx="56256" cy="53756"/>
                </a:xfrm>
                <a:custGeom>
                  <a:avLst/>
                  <a:gdLst>
                    <a:gd name="T0" fmla="*/ 46 w 46"/>
                    <a:gd name="T1" fmla="*/ 42 h 44"/>
                    <a:gd name="T2" fmla="*/ 30 w 46"/>
                    <a:gd name="T3" fmla="*/ 43 h 44"/>
                    <a:gd name="T4" fmla="*/ 22 w 46"/>
                    <a:gd name="T5" fmla="*/ 33 h 44"/>
                    <a:gd name="T6" fmla="*/ 8 w 46"/>
                    <a:gd name="T7" fmla="*/ 28 h 44"/>
                    <a:gd name="T8" fmla="*/ 0 w 46"/>
                    <a:gd name="T9" fmla="*/ 26 h 44"/>
                    <a:gd name="T10" fmla="*/ 1 w 46"/>
                    <a:gd name="T11" fmla="*/ 25 h 44"/>
                    <a:gd name="T12" fmla="*/ 8 w 46"/>
                    <a:gd name="T13" fmla="*/ 5 h 44"/>
                    <a:gd name="T14" fmla="*/ 29 w 46"/>
                    <a:gd name="T15" fmla="*/ 1 h 44"/>
                    <a:gd name="T16" fmla="*/ 35 w 46"/>
                    <a:gd name="T17" fmla="*/ 3 h 44"/>
                    <a:gd name="T18" fmla="*/ 35 w 46"/>
                    <a:gd name="T19" fmla="*/ 4 h 44"/>
                    <a:gd name="T20" fmla="*/ 42 w 46"/>
                    <a:gd name="T21" fmla="*/ 11 h 44"/>
                    <a:gd name="T22" fmla="*/ 37 w 46"/>
                    <a:gd name="T23" fmla="*/ 14 h 44"/>
                    <a:gd name="T24" fmla="*/ 26 w 46"/>
                    <a:gd name="T25" fmla="*/ 18 h 44"/>
                    <a:gd name="T26" fmla="*/ 35 w 46"/>
                    <a:gd name="T27" fmla="*/ 22 h 44"/>
                    <a:gd name="T28" fmla="*/ 41 w 46"/>
                    <a:gd name="T29" fmla="*/ 35 h 44"/>
                    <a:gd name="T30" fmla="*/ 46 w 46"/>
                    <a:gd name="T31"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44">
                      <a:moveTo>
                        <a:pt x="46" y="42"/>
                      </a:moveTo>
                      <a:cubicBezTo>
                        <a:pt x="43" y="43"/>
                        <a:pt x="35" y="44"/>
                        <a:pt x="30" y="43"/>
                      </a:cubicBezTo>
                      <a:cubicBezTo>
                        <a:pt x="23" y="43"/>
                        <a:pt x="24" y="37"/>
                        <a:pt x="22" y="33"/>
                      </a:cubicBezTo>
                      <a:cubicBezTo>
                        <a:pt x="19" y="28"/>
                        <a:pt x="15" y="28"/>
                        <a:pt x="8" y="28"/>
                      </a:cubicBezTo>
                      <a:cubicBezTo>
                        <a:pt x="3" y="27"/>
                        <a:pt x="1" y="27"/>
                        <a:pt x="0" y="26"/>
                      </a:cubicBezTo>
                      <a:cubicBezTo>
                        <a:pt x="0" y="26"/>
                        <a:pt x="1" y="25"/>
                        <a:pt x="1" y="25"/>
                      </a:cubicBezTo>
                      <a:cubicBezTo>
                        <a:pt x="3" y="20"/>
                        <a:pt x="5" y="8"/>
                        <a:pt x="8" y="5"/>
                      </a:cubicBezTo>
                      <a:cubicBezTo>
                        <a:pt x="12" y="1"/>
                        <a:pt x="27" y="0"/>
                        <a:pt x="29" y="1"/>
                      </a:cubicBezTo>
                      <a:cubicBezTo>
                        <a:pt x="31" y="2"/>
                        <a:pt x="34" y="3"/>
                        <a:pt x="35" y="3"/>
                      </a:cubicBezTo>
                      <a:cubicBezTo>
                        <a:pt x="35" y="4"/>
                        <a:pt x="35" y="4"/>
                        <a:pt x="35" y="4"/>
                      </a:cubicBezTo>
                      <a:cubicBezTo>
                        <a:pt x="38" y="7"/>
                        <a:pt x="42" y="9"/>
                        <a:pt x="42" y="11"/>
                      </a:cubicBezTo>
                      <a:cubicBezTo>
                        <a:pt x="42" y="13"/>
                        <a:pt x="42" y="12"/>
                        <a:pt x="37" y="14"/>
                      </a:cubicBezTo>
                      <a:cubicBezTo>
                        <a:pt x="32" y="15"/>
                        <a:pt x="24" y="15"/>
                        <a:pt x="26" y="18"/>
                      </a:cubicBezTo>
                      <a:cubicBezTo>
                        <a:pt x="29" y="21"/>
                        <a:pt x="35" y="19"/>
                        <a:pt x="35" y="22"/>
                      </a:cubicBezTo>
                      <a:cubicBezTo>
                        <a:pt x="36" y="25"/>
                        <a:pt x="40" y="30"/>
                        <a:pt x="41" y="35"/>
                      </a:cubicBezTo>
                      <a:cubicBezTo>
                        <a:pt x="42" y="38"/>
                        <a:pt x="45" y="38"/>
                        <a:pt x="46" y="4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4" name="Freeform 273">
                  <a:extLst>
                    <a:ext uri="{FF2B5EF4-FFF2-40B4-BE49-F238E27FC236}">
                      <a16:creationId xmlns:a16="http://schemas.microsoft.com/office/drawing/2014/main" id="{48114113-8A68-458B-A1D4-5E28B5E3E181}"/>
                    </a:ext>
                  </a:extLst>
                </p:cNvPr>
                <p:cNvSpPr>
                  <a:spLocks/>
                </p:cNvSpPr>
                <p:nvPr/>
              </p:nvSpPr>
              <p:spPr bwMode="auto">
                <a:xfrm>
                  <a:off x="5735377" y="3245780"/>
                  <a:ext cx="13752" cy="26253"/>
                </a:xfrm>
                <a:custGeom>
                  <a:avLst/>
                  <a:gdLst>
                    <a:gd name="T0" fmla="*/ 2 w 11"/>
                    <a:gd name="T1" fmla="*/ 8 h 21"/>
                    <a:gd name="T2" fmla="*/ 0 w 11"/>
                    <a:gd name="T3" fmla="*/ 12 h 21"/>
                    <a:gd name="T4" fmla="*/ 1 w 11"/>
                    <a:gd name="T5" fmla="*/ 18 h 21"/>
                    <a:gd name="T6" fmla="*/ 4 w 11"/>
                    <a:gd name="T7" fmla="*/ 18 h 21"/>
                    <a:gd name="T8" fmla="*/ 8 w 11"/>
                    <a:gd name="T9" fmla="*/ 12 h 21"/>
                    <a:gd name="T10" fmla="*/ 9 w 11"/>
                    <a:gd name="T11" fmla="*/ 4 h 21"/>
                    <a:gd name="T12" fmla="*/ 4 w 11"/>
                    <a:gd name="T13" fmla="*/ 2 h 21"/>
                    <a:gd name="T14" fmla="*/ 2 w 11"/>
                    <a:gd name="T15" fmla="*/ 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1">
                      <a:moveTo>
                        <a:pt x="2" y="8"/>
                      </a:moveTo>
                      <a:cubicBezTo>
                        <a:pt x="1" y="10"/>
                        <a:pt x="0" y="10"/>
                        <a:pt x="0" y="12"/>
                      </a:cubicBezTo>
                      <a:cubicBezTo>
                        <a:pt x="0" y="14"/>
                        <a:pt x="0" y="16"/>
                        <a:pt x="1" y="18"/>
                      </a:cubicBezTo>
                      <a:cubicBezTo>
                        <a:pt x="2" y="21"/>
                        <a:pt x="2" y="21"/>
                        <a:pt x="4" y="18"/>
                      </a:cubicBezTo>
                      <a:cubicBezTo>
                        <a:pt x="7" y="16"/>
                        <a:pt x="7" y="17"/>
                        <a:pt x="8" y="12"/>
                      </a:cubicBezTo>
                      <a:cubicBezTo>
                        <a:pt x="9" y="8"/>
                        <a:pt x="11" y="4"/>
                        <a:pt x="9" y="4"/>
                      </a:cubicBezTo>
                      <a:cubicBezTo>
                        <a:pt x="7" y="3"/>
                        <a:pt x="4" y="0"/>
                        <a:pt x="4" y="2"/>
                      </a:cubicBezTo>
                      <a:cubicBezTo>
                        <a:pt x="3" y="5"/>
                        <a:pt x="2" y="7"/>
                        <a:pt x="2" y="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5" name="Freeform 274">
                  <a:extLst>
                    <a:ext uri="{FF2B5EF4-FFF2-40B4-BE49-F238E27FC236}">
                      <a16:creationId xmlns:a16="http://schemas.microsoft.com/office/drawing/2014/main" id="{B0F78A50-8CA9-4C52-ABDB-C404C32C7BC8}"/>
                    </a:ext>
                  </a:extLst>
                </p:cNvPr>
                <p:cNvSpPr>
                  <a:spLocks/>
                </p:cNvSpPr>
                <p:nvPr/>
              </p:nvSpPr>
              <p:spPr bwMode="auto">
                <a:xfrm>
                  <a:off x="8284385" y="2630718"/>
                  <a:ext cx="16252" cy="23753"/>
                </a:xfrm>
                <a:custGeom>
                  <a:avLst/>
                  <a:gdLst>
                    <a:gd name="T0" fmla="*/ 5 w 13"/>
                    <a:gd name="T1" fmla="*/ 19 h 19"/>
                    <a:gd name="T2" fmla="*/ 11 w 13"/>
                    <a:gd name="T3" fmla="*/ 8 h 19"/>
                    <a:gd name="T4" fmla="*/ 8 w 13"/>
                    <a:gd name="T5" fmla="*/ 1 h 19"/>
                    <a:gd name="T6" fmla="*/ 0 w 13"/>
                    <a:gd name="T7" fmla="*/ 7 h 19"/>
                    <a:gd name="T8" fmla="*/ 5 w 13"/>
                    <a:gd name="T9" fmla="*/ 19 h 19"/>
                  </a:gdLst>
                  <a:ahLst/>
                  <a:cxnLst>
                    <a:cxn ang="0">
                      <a:pos x="T0" y="T1"/>
                    </a:cxn>
                    <a:cxn ang="0">
                      <a:pos x="T2" y="T3"/>
                    </a:cxn>
                    <a:cxn ang="0">
                      <a:pos x="T4" y="T5"/>
                    </a:cxn>
                    <a:cxn ang="0">
                      <a:pos x="T6" y="T7"/>
                    </a:cxn>
                    <a:cxn ang="0">
                      <a:pos x="T8" y="T9"/>
                    </a:cxn>
                  </a:cxnLst>
                  <a:rect l="0" t="0" r="r" b="b"/>
                  <a:pathLst>
                    <a:path w="13" h="19">
                      <a:moveTo>
                        <a:pt x="5" y="19"/>
                      </a:moveTo>
                      <a:cubicBezTo>
                        <a:pt x="7" y="13"/>
                        <a:pt x="8" y="13"/>
                        <a:pt x="11" y="8"/>
                      </a:cubicBezTo>
                      <a:cubicBezTo>
                        <a:pt x="13" y="4"/>
                        <a:pt x="12" y="0"/>
                        <a:pt x="8" y="1"/>
                      </a:cubicBezTo>
                      <a:cubicBezTo>
                        <a:pt x="3" y="2"/>
                        <a:pt x="0" y="1"/>
                        <a:pt x="0" y="7"/>
                      </a:cubicBezTo>
                      <a:cubicBezTo>
                        <a:pt x="0" y="12"/>
                        <a:pt x="0" y="19"/>
                        <a:pt x="5" y="1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6" name="Freeform 275">
                  <a:extLst>
                    <a:ext uri="{FF2B5EF4-FFF2-40B4-BE49-F238E27FC236}">
                      <a16:creationId xmlns:a16="http://schemas.microsoft.com/office/drawing/2014/main" id="{494BCE0A-A76F-47F1-9CF4-BA02627B5F16}"/>
                    </a:ext>
                  </a:extLst>
                </p:cNvPr>
                <p:cNvSpPr>
                  <a:spLocks/>
                </p:cNvSpPr>
                <p:nvPr/>
              </p:nvSpPr>
              <p:spPr bwMode="auto">
                <a:xfrm>
                  <a:off x="8304387" y="2593214"/>
                  <a:ext cx="46255" cy="43755"/>
                </a:xfrm>
                <a:custGeom>
                  <a:avLst/>
                  <a:gdLst>
                    <a:gd name="T0" fmla="*/ 7 w 38"/>
                    <a:gd name="T1" fmla="*/ 35 h 35"/>
                    <a:gd name="T2" fmla="*/ 11 w 38"/>
                    <a:gd name="T3" fmla="*/ 25 h 35"/>
                    <a:gd name="T4" fmla="*/ 16 w 38"/>
                    <a:gd name="T5" fmla="*/ 18 h 35"/>
                    <a:gd name="T6" fmla="*/ 29 w 38"/>
                    <a:gd name="T7" fmla="*/ 9 h 35"/>
                    <a:gd name="T8" fmla="*/ 29 w 38"/>
                    <a:gd name="T9" fmla="*/ 2 h 35"/>
                    <a:gd name="T10" fmla="*/ 17 w 38"/>
                    <a:gd name="T11" fmla="*/ 4 h 35"/>
                    <a:gd name="T12" fmla="*/ 7 w 38"/>
                    <a:gd name="T13" fmla="*/ 11 h 35"/>
                    <a:gd name="T14" fmla="*/ 1 w 38"/>
                    <a:gd name="T15" fmla="*/ 25 h 35"/>
                    <a:gd name="T16" fmla="*/ 7 w 38"/>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7" y="35"/>
                      </a:moveTo>
                      <a:cubicBezTo>
                        <a:pt x="7" y="29"/>
                        <a:pt x="7" y="26"/>
                        <a:pt x="11" y="25"/>
                      </a:cubicBezTo>
                      <a:cubicBezTo>
                        <a:pt x="14" y="23"/>
                        <a:pt x="9" y="20"/>
                        <a:pt x="16" y="18"/>
                      </a:cubicBezTo>
                      <a:cubicBezTo>
                        <a:pt x="22" y="15"/>
                        <a:pt x="25" y="12"/>
                        <a:pt x="29" y="9"/>
                      </a:cubicBezTo>
                      <a:cubicBezTo>
                        <a:pt x="34" y="7"/>
                        <a:pt x="38" y="0"/>
                        <a:pt x="29" y="2"/>
                      </a:cubicBezTo>
                      <a:cubicBezTo>
                        <a:pt x="21" y="5"/>
                        <a:pt x="19" y="0"/>
                        <a:pt x="17" y="4"/>
                      </a:cubicBezTo>
                      <a:cubicBezTo>
                        <a:pt x="15" y="8"/>
                        <a:pt x="8" y="7"/>
                        <a:pt x="7" y="11"/>
                      </a:cubicBezTo>
                      <a:cubicBezTo>
                        <a:pt x="5" y="16"/>
                        <a:pt x="1" y="19"/>
                        <a:pt x="1" y="25"/>
                      </a:cubicBezTo>
                      <a:cubicBezTo>
                        <a:pt x="0" y="31"/>
                        <a:pt x="2" y="34"/>
                        <a:pt x="7" y="3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7" name="Freeform 276">
                  <a:extLst>
                    <a:ext uri="{FF2B5EF4-FFF2-40B4-BE49-F238E27FC236}">
                      <a16:creationId xmlns:a16="http://schemas.microsoft.com/office/drawing/2014/main" id="{3AE7BBA2-24EE-49CF-8AA9-D1F11596D2FC}"/>
                    </a:ext>
                  </a:extLst>
                </p:cNvPr>
                <p:cNvSpPr>
                  <a:spLocks/>
                </p:cNvSpPr>
                <p:nvPr/>
              </p:nvSpPr>
              <p:spPr bwMode="auto">
                <a:xfrm>
                  <a:off x="8349391" y="2569462"/>
                  <a:ext cx="23753" cy="30003"/>
                </a:xfrm>
                <a:custGeom>
                  <a:avLst/>
                  <a:gdLst>
                    <a:gd name="T0" fmla="*/ 7 w 19"/>
                    <a:gd name="T1" fmla="*/ 22 h 25"/>
                    <a:gd name="T2" fmla="*/ 14 w 19"/>
                    <a:gd name="T3" fmla="*/ 14 h 25"/>
                    <a:gd name="T4" fmla="*/ 17 w 19"/>
                    <a:gd name="T5" fmla="*/ 4 h 25"/>
                    <a:gd name="T6" fmla="*/ 9 w 19"/>
                    <a:gd name="T7" fmla="*/ 4 h 25"/>
                    <a:gd name="T8" fmla="*/ 3 w 19"/>
                    <a:gd name="T9" fmla="*/ 12 h 25"/>
                    <a:gd name="T10" fmla="*/ 0 w 19"/>
                    <a:gd name="T11" fmla="*/ 22 h 25"/>
                    <a:gd name="T12" fmla="*/ 7 w 19"/>
                    <a:gd name="T13" fmla="*/ 22 h 25"/>
                  </a:gdLst>
                  <a:ahLst/>
                  <a:cxnLst>
                    <a:cxn ang="0">
                      <a:pos x="T0" y="T1"/>
                    </a:cxn>
                    <a:cxn ang="0">
                      <a:pos x="T2" y="T3"/>
                    </a:cxn>
                    <a:cxn ang="0">
                      <a:pos x="T4" y="T5"/>
                    </a:cxn>
                    <a:cxn ang="0">
                      <a:pos x="T6" y="T7"/>
                    </a:cxn>
                    <a:cxn ang="0">
                      <a:pos x="T8" y="T9"/>
                    </a:cxn>
                    <a:cxn ang="0">
                      <a:pos x="T10" y="T11"/>
                    </a:cxn>
                    <a:cxn ang="0">
                      <a:pos x="T12" y="T13"/>
                    </a:cxn>
                  </a:cxnLst>
                  <a:rect l="0" t="0" r="r" b="b"/>
                  <a:pathLst>
                    <a:path w="19" h="25">
                      <a:moveTo>
                        <a:pt x="7" y="22"/>
                      </a:moveTo>
                      <a:cubicBezTo>
                        <a:pt x="12" y="18"/>
                        <a:pt x="10" y="20"/>
                        <a:pt x="14" y="14"/>
                      </a:cubicBezTo>
                      <a:cubicBezTo>
                        <a:pt x="17" y="8"/>
                        <a:pt x="19" y="5"/>
                        <a:pt x="17" y="4"/>
                      </a:cubicBezTo>
                      <a:cubicBezTo>
                        <a:pt x="15" y="3"/>
                        <a:pt x="13" y="0"/>
                        <a:pt x="9" y="4"/>
                      </a:cubicBezTo>
                      <a:cubicBezTo>
                        <a:pt x="6" y="8"/>
                        <a:pt x="5" y="9"/>
                        <a:pt x="3" y="12"/>
                      </a:cubicBezTo>
                      <a:cubicBezTo>
                        <a:pt x="2" y="15"/>
                        <a:pt x="0" y="22"/>
                        <a:pt x="0" y="22"/>
                      </a:cubicBezTo>
                      <a:cubicBezTo>
                        <a:pt x="1" y="22"/>
                        <a:pt x="3" y="25"/>
                        <a:pt x="7" y="2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8" name="Freeform 277">
                  <a:extLst>
                    <a:ext uri="{FF2B5EF4-FFF2-40B4-BE49-F238E27FC236}">
                      <a16:creationId xmlns:a16="http://schemas.microsoft.com/office/drawing/2014/main" id="{05CB10D8-8845-4949-AB3F-1B27ECF705FC}"/>
                    </a:ext>
                  </a:extLst>
                </p:cNvPr>
                <p:cNvSpPr>
                  <a:spLocks/>
                </p:cNvSpPr>
                <p:nvPr/>
              </p:nvSpPr>
              <p:spPr bwMode="auto">
                <a:xfrm>
                  <a:off x="8383145" y="2539459"/>
                  <a:ext cx="12501" cy="20002"/>
                </a:xfrm>
                <a:custGeom>
                  <a:avLst/>
                  <a:gdLst>
                    <a:gd name="T0" fmla="*/ 5 w 10"/>
                    <a:gd name="T1" fmla="*/ 16 h 16"/>
                    <a:gd name="T2" fmla="*/ 8 w 10"/>
                    <a:gd name="T3" fmla="*/ 7 h 16"/>
                    <a:gd name="T4" fmla="*/ 7 w 10"/>
                    <a:gd name="T5" fmla="*/ 2 h 16"/>
                    <a:gd name="T6" fmla="*/ 0 w 10"/>
                    <a:gd name="T7" fmla="*/ 6 h 16"/>
                    <a:gd name="T8" fmla="*/ 5 w 10"/>
                    <a:gd name="T9" fmla="*/ 16 h 16"/>
                  </a:gdLst>
                  <a:ahLst/>
                  <a:cxnLst>
                    <a:cxn ang="0">
                      <a:pos x="T0" y="T1"/>
                    </a:cxn>
                    <a:cxn ang="0">
                      <a:pos x="T2" y="T3"/>
                    </a:cxn>
                    <a:cxn ang="0">
                      <a:pos x="T4" y="T5"/>
                    </a:cxn>
                    <a:cxn ang="0">
                      <a:pos x="T6" y="T7"/>
                    </a:cxn>
                    <a:cxn ang="0">
                      <a:pos x="T8" y="T9"/>
                    </a:cxn>
                  </a:cxnLst>
                  <a:rect l="0" t="0" r="r" b="b"/>
                  <a:pathLst>
                    <a:path w="10" h="16">
                      <a:moveTo>
                        <a:pt x="5" y="16"/>
                      </a:moveTo>
                      <a:cubicBezTo>
                        <a:pt x="8" y="11"/>
                        <a:pt x="8" y="12"/>
                        <a:pt x="8" y="7"/>
                      </a:cubicBezTo>
                      <a:cubicBezTo>
                        <a:pt x="9" y="3"/>
                        <a:pt x="10" y="0"/>
                        <a:pt x="7" y="2"/>
                      </a:cubicBezTo>
                      <a:cubicBezTo>
                        <a:pt x="3" y="4"/>
                        <a:pt x="0" y="3"/>
                        <a:pt x="0" y="6"/>
                      </a:cubicBezTo>
                      <a:cubicBezTo>
                        <a:pt x="0" y="9"/>
                        <a:pt x="0" y="13"/>
                        <a:pt x="5" y="1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9" name="Freeform 280">
                  <a:extLst>
                    <a:ext uri="{FF2B5EF4-FFF2-40B4-BE49-F238E27FC236}">
                      <a16:creationId xmlns:a16="http://schemas.microsoft.com/office/drawing/2014/main" id="{4CED21C9-D95B-4F62-A17C-B58003A942E9}"/>
                    </a:ext>
                  </a:extLst>
                </p:cNvPr>
                <p:cNvSpPr>
                  <a:spLocks/>
                </p:cNvSpPr>
                <p:nvPr/>
              </p:nvSpPr>
              <p:spPr bwMode="auto">
                <a:xfrm>
                  <a:off x="7721827" y="3985855"/>
                  <a:ext cx="42504" cy="45005"/>
                </a:xfrm>
                <a:custGeom>
                  <a:avLst/>
                  <a:gdLst>
                    <a:gd name="T0" fmla="*/ 27 w 34"/>
                    <a:gd name="T1" fmla="*/ 21 h 37"/>
                    <a:gd name="T2" fmla="*/ 23 w 34"/>
                    <a:gd name="T3" fmla="*/ 9 h 37"/>
                    <a:gd name="T4" fmla="*/ 17 w 34"/>
                    <a:gd name="T5" fmla="*/ 11 h 37"/>
                    <a:gd name="T6" fmla="*/ 18 w 34"/>
                    <a:gd name="T7" fmla="*/ 29 h 37"/>
                    <a:gd name="T8" fmla="*/ 5 w 34"/>
                    <a:gd name="T9" fmla="*/ 23 h 37"/>
                    <a:gd name="T10" fmla="*/ 0 w 34"/>
                    <a:gd name="T11" fmla="*/ 14 h 37"/>
                    <a:gd name="T12" fmla="*/ 11 w 34"/>
                    <a:gd name="T13" fmla="*/ 9 h 37"/>
                    <a:gd name="T14" fmla="*/ 20 w 34"/>
                    <a:gd name="T15" fmla="*/ 2 h 37"/>
                    <a:gd name="T16" fmla="*/ 25 w 34"/>
                    <a:gd name="T17" fmla="*/ 4 h 37"/>
                    <a:gd name="T18" fmla="*/ 28 w 34"/>
                    <a:gd name="T19" fmla="*/ 5 h 37"/>
                    <a:gd name="T20" fmla="*/ 28 w 34"/>
                    <a:gd name="T21" fmla="*/ 7 h 37"/>
                    <a:gd name="T22" fmla="*/ 32 w 34"/>
                    <a:gd name="T23" fmla="*/ 17 h 37"/>
                    <a:gd name="T24" fmla="*/ 27 w 34"/>
                    <a:gd name="T25"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7">
                      <a:moveTo>
                        <a:pt x="27" y="21"/>
                      </a:moveTo>
                      <a:cubicBezTo>
                        <a:pt x="25" y="21"/>
                        <a:pt x="22" y="14"/>
                        <a:pt x="23" y="9"/>
                      </a:cubicBezTo>
                      <a:cubicBezTo>
                        <a:pt x="23" y="5"/>
                        <a:pt x="19" y="9"/>
                        <a:pt x="17" y="11"/>
                      </a:cubicBezTo>
                      <a:cubicBezTo>
                        <a:pt x="16" y="13"/>
                        <a:pt x="20" y="22"/>
                        <a:pt x="18" y="29"/>
                      </a:cubicBezTo>
                      <a:cubicBezTo>
                        <a:pt x="17" y="37"/>
                        <a:pt x="9" y="28"/>
                        <a:pt x="5" y="23"/>
                      </a:cubicBezTo>
                      <a:cubicBezTo>
                        <a:pt x="2" y="18"/>
                        <a:pt x="2" y="17"/>
                        <a:pt x="0" y="14"/>
                      </a:cubicBezTo>
                      <a:cubicBezTo>
                        <a:pt x="4" y="13"/>
                        <a:pt x="7" y="13"/>
                        <a:pt x="11" y="9"/>
                      </a:cubicBezTo>
                      <a:cubicBezTo>
                        <a:pt x="16" y="5"/>
                        <a:pt x="17" y="0"/>
                        <a:pt x="20" y="2"/>
                      </a:cubicBezTo>
                      <a:cubicBezTo>
                        <a:pt x="22" y="3"/>
                        <a:pt x="19" y="4"/>
                        <a:pt x="25" y="4"/>
                      </a:cubicBezTo>
                      <a:cubicBezTo>
                        <a:pt x="26" y="4"/>
                        <a:pt x="27" y="5"/>
                        <a:pt x="28" y="5"/>
                      </a:cubicBezTo>
                      <a:cubicBezTo>
                        <a:pt x="28" y="6"/>
                        <a:pt x="28" y="6"/>
                        <a:pt x="28" y="7"/>
                      </a:cubicBezTo>
                      <a:cubicBezTo>
                        <a:pt x="29" y="10"/>
                        <a:pt x="30" y="9"/>
                        <a:pt x="32" y="17"/>
                      </a:cubicBezTo>
                      <a:cubicBezTo>
                        <a:pt x="34" y="24"/>
                        <a:pt x="30" y="22"/>
                        <a:pt x="27" y="2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0" name="Freeform 282">
                  <a:extLst>
                    <a:ext uri="{FF2B5EF4-FFF2-40B4-BE49-F238E27FC236}">
                      <a16:creationId xmlns:a16="http://schemas.microsoft.com/office/drawing/2014/main" id="{56554936-E81E-46C5-B175-D32161A0D0FF}"/>
                    </a:ext>
                  </a:extLst>
                </p:cNvPr>
                <p:cNvSpPr>
                  <a:spLocks/>
                </p:cNvSpPr>
                <p:nvPr/>
              </p:nvSpPr>
              <p:spPr bwMode="auto">
                <a:xfrm>
                  <a:off x="7876843" y="3732079"/>
                  <a:ext cx="22502" cy="28753"/>
                </a:xfrm>
                <a:custGeom>
                  <a:avLst/>
                  <a:gdLst>
                    <a:gd name="T0" fmla="*/ 1 w 18"/>
                    <a:gd name="T1" fmla="*/ 6 h 24"/>
                    <a:gd name="T2" fmla="*/ 3 w 18"/>
                    <a:gd name="T3" fmla="*/ 12 h 24"/>
                    <a:gd name="T4" fmla="*/ 5 w 18"/>
                    <a:gd name="T5" fmla="*/ 17 h 24"/>
                    <a:gd name="T6" fmla="*/ 11 w 18"/>
                    <a:gd name="T7" fmla="*/ 14 h 24"/>
                    <a:gd name="T8" fmla="*/ 17 w 18"/>
                    <a:gd name="T9" fmla="*/ 19 h 24"/>
                    <a:gd name="T10" fmla="*/ 15 w 18"/>
                    <a:gd name="T11" fmla="*/ 10 h 24"/>
                    <a:gd name="T12" fmla="*/ 7 w 18"/>
                    <a:gd name="T13" fmla="*/ 6 h 24"/>
                    <a:gd name="T14" fmla="*/ 1 w 18"/>
                    <a:gd name="T15" fmla="*/ 6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4">
                      <a:moveTo>
                        <a:pt x="1" y="6"/>
                      </a:moveTo>
                      <a:cubicBezTo>
                        <a:pt x="2" y="10"/>
                        <a:pt x="2" y="12"/>
                        <a:pt x="3" y="12"/>
                      </a:cubicBezTo>
                      <a:cubicBezTo>
                        <a:pt x="5" y="13"/>
                        <a:pt x="3" y="15"/>
                        <a:pt x="5" y="17"/>
                      </a:cubicBezTo>
                      <a:cubicBezTo>
                        <a:pt x="7" y="20"/>
                        <a:pt x="10" y="14"/>
                        <a:pt x="11" y="14"/>
                      </a:cubicBezTo>
                      <a:cubicBezTo>
                        <a:pt x="12" y="14"/>
                        <a:pt x="15" y="24"/>
                        <a:pt x="17" y="19"/>
                      </a:cubicBezTo>
                      <a:cubicBezTo>
                        <a:pt x="18" y="14"/>
                        <a:pt x="17" y="12"/>
                        <a:pt x="15" y="10"/>
                      </a:cubicBezTo>
                      <a:cubicBezTo>
                        <a:pt x="14" y="8"/>
                        <a:pt x="10" y="6"/>
                        <a:pt x="7" y="6"/>
                      </a:cubicBezTo>
                      <a:cubicBezTo>
                        <a:pt x="7" y="6"/>
                        <a:pt x="0" y="0"/>
                        <a:pt x="1" y="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1" name="Freeform 283">
                  <a:extLst>
                    <a:ext uri="{FF2B5EF4-FFF2-40B4-BE49-F238E27FC236}">
                      <a16:creationId xmlns:a16="http://schemas.microsoft.com/office/drawing/2014/main" id="{8CF40636-66BF-4D35-B351-33D3BF59F679}"/>
                    </a:ext>
                  </a:extLst>
                </p:cNvPr>
                <p:cNvSpPr>
                  <a:spLocks/>
                </p:cNvSpPr>
                <p:nvPr/>
              </p:nvSpPr>
              <p:spPr bwMode="auto">
                <a:xfrm>
                  <a:off x="7991855" y="3772083"/>
                  <a:ext cx="23753" cy="66257"/>
                </a:xfrm>
                <a:custGeom>
                  <a:avLst/>
                  <a:gdLst>
                    <a:gd name="T0" fmla="*/ 16 w 19"/>
                    <a:gd name="T1" fmla="*/ 4 h 54"/>
                    <a:gd name="T2" fmla="*/ 15 w 19"/>
                    <a:gd name="T3" fmla="*/ 20 h 54"/>
                    <a:gd name="T4" fmla="*/ 15 w 19"/>
                    <a:gd name="T5" fmla="*/ 29 h 54"/>
                    <a:gd name="T6" fmla="*/ 8 w 19"/>
                    <a:gd name="T7" fmla="*/ 38 h 54"/>
                    <a:gd name="T8" fmla="*/ 7 w 19"/>
                    <a:gd name="T9" fmla="*/ 49 h 54"/>
                    <a:gd name="T10" fmla="*/ 2 w 19"/>
                    <a:gd name="T11" fmla="*/ 49 h 54"/>
                    <a:gd name="T12" fmla="*/ 2 w 19"/>
                    <a:gd name="T13" fmla="*/ 38 h 54"/>
                    <a:gd name="T14" fmla="*/ 5 w 19"/>
                    <a:gd name="T15" fmla="*/ 28 h 54"/>
                    <a:gd name="T16" fmla="*/ 11 w 19"/>
                    <a:gd name="T17" fmla="*/ 18 h 54"/>
                    <a:gd name="T18" fmla="*/ 12 w 19"/>
                    <a:gd name="T19" fmla="*/ 8 h 54"/>
                    <a:gd name="T20" fmla="*/ 16 w 19"/>
                    <a:gd name="T21" fmla="*/ 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54">
                      <a:moveTo>
                        <a:pt x="16" y="4"/>
                      </a:moveTo>
                      <a:cubicBezTo>
                        <a:pt x="15" y="9"/>
                        <a:pt x="15" y="17"/>
                        <a:pt x="15" y="20"/>
                      </a:cubicBezTo>
                      <a:cubicBezTo>
                        <a:pt x="15" y="24"/>
                        <a:pt x="19" y="25"/>
                        <a:pt x="15" y="29"/>
                      </a:cubicBezTo>
                      <a:cubicBezTo>
                        <a:pt x="12" y="33"/>
                        <a:pt x="8" y="34"/>
                        <a:pt x="8" y="38"/>
                      </a:cubicBezTo>
                      <a:cubicBezTo>
                        <a:pt x="8" y="41"/>
                        <a:pt x="7" y="47"/>
                        <a:pt x="7" y="49"/>
                      </a:cubicBezTo>
                      <a:cubicBezTo>
                        <a:pt x="6" y="52"/>
                        <a:pt x="3" y="54"/>
                        <a:pt x="2" y="49"/>
                      </a:cubicBezTo>
                      <a:cubicBezTo>
                        <a:pt x="2" y="45"/>
                        <a:pt x="0" y="42"/>
                        <a:pt x="2" y="38"/>
                      </a:cubicBezTo>
                      <a:cubicBezTo>
                        <a:pt x="5" y="34"/>
                        <a:pt x="3" y="34"/>
                        <a:pt x="5" y="28"/>
                      </a:cubicBezTo>
                      <a:cubicBezTo>
                        <a:pt x="8" y="22"/>
                        <a:pt x="11" y="22"/>
                        <a:pt x="11" y="18"/>
                      </a:cubicBezTo>
                      <a:cubicBezTo>
                        <a:pt x="11" y="14"/>
                        <a:pt x="11" y="11"/>
                        <a:pt x="12" y="8"/>
                      </a:cubicBezTo>
                      <a:cubicBezTo>
                        <a:pt x="12" y="4"/>
                        <a:pt x="17" y="0"/>
                        <a:pt x="16"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2" name="Freeform 284">
                  <a:extLst>
                    <a:ext uri="{FF2B5EF4-FFF2-40B4-BE49-F238E27FC236}">
                      <a16:creationId xmlns:a16="http://schemas.microsoft.com/office/drawing/2014/main" id="{15772656-463F-4A56-8B94-905858BC66BB}"/>
                    </a:ext>
                  </a:extLst>
                </p:cNvPr>
                <p:cNvSpPr>
                  <a:spLocks/>
                </p:cNvSpPr>
                <p:nvPr/>
              </p:nvSpPr>
              <p:spPr bwMode="auto">
                <a:xfrm>
                  <a:off x="8003106" y="3810838"/>
                  <a:ext cx="31254" cy="25003"/>
                </a:xfrm>
                <a:custGeom>
                  <a:avLst/>
                  <a:gdLst>
                    <a:gd name="T0" fmla="*/ 10 w 25"/>
                    <a:gd name="T1" fmla="*/ 4 h 20"/>
                    <a:gd name="T2" fmla="*/ 5 w 25"/>
                    <a:gd name="T3" fmla="*/ 11 h 20"/>
                    <a:gd name="T4" fmla="*/ 5 w 25"/>
                    <a:gd name="T5" fmla="*/ 17 h 20"/>
                    <a:gd name="T6" fmla="*/ 14 w 25"/>
                    <a:gd name="T7" fmla="*/ 17 h 20"/>
                    <a:gd name="T8" fmla="*/ 24 w 25"/>
                    <a:gd name="T9" fmla="*/ 13 h 20"/>
                    <a:gd name="T10" fmla="*/ 22 w 25"/>
                    <a:gd name="T11" fmla="*/ 6 h 20"/>
                    <a:gd name="T12" fmla="*/ 14 w 25"/>
                    <a:gd name="T13" fmla="*/ 2 h 20"/>
                    <a:gd name="T14" fmla="*/ 10 w 25"/>
                    <a:gd name="T15" fmla="*/ 4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0">
                      <a:moveTo>
                        <a:pt x="10" y="4"/>
                      </a:moveTo>
                      <a:cubicBezTo>
                        <a:pt x="9" y="6"/>
                        <a:pt x="6" y="7"/>
                        <a:pt x="5" y="11"/>
                      </a:cubicBezTo>
                      <a:cubicBezTo>
                        <a:pt x="4" y="14"/>
                        <a:pt x="0" y="18"/>
                        <a:pt x="5" y="17"/>
                      </a:cubicBezTo>
                      <a:cubicBezTo>
                        <a:pt x="10" y="17"/>
                        <a:pt x="11" y="20"/>
                        <a:pt x="14" y="17"/>
                      </a:cubicBezTo>
                      <a:cubicBezTo>
                        <a:pt x="17" y="15"/>
                        <a:pt x="23" y="17"/>
                        <a:pt x="24" y="13"/>
                      </a:cubicBezTo>
                      <a:cubicBezTo>
                        <a:pt x="25" y="10"/>
                        <a:pt x="23" y="10"/>
                        <a:pt x="22" y="6"/>
                      </a:cubicBezTo>
                      <a:cubicBezTo>
                        <a:pt x="21" y="2"/>
                        <a:pt x="20" y="2"/>
                        <a:pt x="14" y="2"/>
                      </a:cubicBezTo>
                      <a:cubicBezTo>
                        <a:pt x="9" y="2"/>
                        <a:pt x="10" y="0"/>
                        <a:pt x="10"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3" name="Freeform 285">
                  <a:extLst>
                    <a:ext uri="{FF2B5EF4-FFF2-40B4-BE49-F238E27FC236}">
                      <a16:creationId xmlns:a16="http://schemas.microsoft.com/office/drawing/2014/main" id="{CA8DB234-B374-421E-85E0-0BF9CDD2AE64}"/>
                    </a:ext>
                  </a:extLst>
                </p:cNvPr>
                <p:cNvSpPr>
                  <a:spLocks/>
                </p:cNvSpPr>
                <p:nvPr/>
              </p:nvSpPr>
              <p:spPr bwMode="auto">
                <a:xfrm>
                  <a:off x="7953101" y="3928349"/>
                  <a:ext cx="17502" cy="16252"/>
                </a:xfrm>
                <a:custGeom>
                  <a:avLst/>
                  <a:gdLst>
                    <a:gd name="T0" fmla="*/ 1 w 14"/>
                    <a:gd name="T1" fmla="*/ 4 h 13"/>
                    <a:gd name="T2" fmla="*/ 3 w 14"/>
                    <a:gd name="T3" fmla="*/ 11 h 13"/>
                    <a:gd name="T4" fmla="*/ 10 w 14"/>
                    <a:gd name="T5" fmla="*/ 11 h 13"/>
                    <a:gd name="T6" fmla="*/ 13 w 14"/>
                    <a:gd name="T7" fmla="*/ 7 h 13"/>
                    <a:gd name="T8" fmla="*/ 11 w 14"/>
                    <a:gd name="T9" fmla="*/ 3 h 13"/>
                    <a:gd name="T10" fmla="*/ 3 w 14"/>
                    <a:gd name="T11" fmla="*/ 2 h 13"/>
                    <a:gd name="T12" fmla="*/ 1 w 14"/>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1" y="4"/>
                      </a:moveTo>
                      <a:cubicBezTo>
                        <a:pt x="2" y="9"/>
                        <a:pt x="1" y="11"/>
                        <a:pt x="3" y="11"/>
                      </a:cubicBezTo>
                      <a:cubicBezTo>
                        <a:pt x="6" y="11"/>
                        <a:pt x="8" y="13"/>
                        <a:pt x="10" y="11"/>
                      </a:cubicBezTo>
                      <a:cubicBezTo>
                        <a:pt x="12" y="9"/>
                        <a:pt x="12" y="9"/>
                        <a:pt x="13" y="7"/>
                      </a:cubicBezTo>
                      <a:cubicBezTo>
                        <a:pt x="13" y="5"/>
                        <a:pt x="14" y="3"/>
                        <a:pt x="11" y="3"/>
                      </a:cubicBezTo>
                      <a:cubicBezTo>
                        <a:pt x="9" y="3"/>
                        <a:pt x="6" y="0"/>
                        <a:pt x="3" y="2"/>
                      </a:cubicBezTo>
                      <a:cubicBezTo>
                        <a:pt x="1" y="4"/>
                        <a:pt x="0" y="2"/>
                        <a:pt x="1"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4" name="Freeform 286">
                  <a:extLst>
                    <a:ext uri="{FF2B5EF4-FFF2-40B4-BE49-F238E27FC236}">
                      <a16:creationId xmlns:a16="http://schemas.microsoft.com/office/drawing/2014/main" id="{DC61CB25-A6DB-4302-BCF7-C988B49A5592}"/>
                    </a:ext>
                  </a:extLst>
                </p:cNvPr>
                <p:cNvSpPr>
                  <a:spLocks/>
                </p:cNvSpPr>
                <p:nvPr/>
              </p:nvSpPr>
              <p:spPr bwMode="auto">
                <a:xfrm>
                  <a:off x="6656720" y="3822088"/>
                  <a:ext cx="76258" cy="137514"/>
                </a:xfrm>
                <a:custGeom>
                  <a:avLst/>
                  <a:gdLst>
                    <a:gd name="T0" fmla="*/ 25 w 62"/>
                    <a:gd name="T1" fmla="*/ 9 h 112"/>
                    <a:gd name="T2" fmla="*/ 31 w 62"/>
                    <a:gd name="T3" fmla="*/ 22 h 112"/>
                    <a:gd name="T4" fmla="*/ 39 w 62"/>
                    <a:gd name="T5" fmla="*/ 36 h 112"/>
                    <a:gd name="T6" fmla="*/ 50 w 62"/>
                    <a:gd name="T7" fmla="*/ 56 h 112"/>
                    <a:gd name="T8" fmla="*/ 61 w 62"/>
                    <a:gd name="T9" fmla="*/ 71 h 112"/>
                    <a:gd name="T10" fmla="*/ 56 w 62"/>
                    <a:gd name="T11" fmla="*/ 87 h 112"/>
                    <a:gd name="T12" fmla="*/ 49 w 62"/>
                    <a:gd name="T13" fmla="*/ 101 h 112"/>
                    <a:gd name="T14" fmla="*/ 35 w 62"/>
                    <a:gd name="T15" fmla="*/ 111 h 112"/>
                    <a:gd name="T16" fmla="*/ 27 w 62"/>
                    <a:gd name="T17" fmla="*/ 111 h 112"/>
                    <a:gd name="T18" fmla="*/ 13 w 62"/>
                    <a:gd name="T19" fmla="*/ 103 h 112"/>
                    <a:gd name="T20" fmla="*/ 10 w 62"/>
                    <a:gd name="T21" fmla="*/ 88 h 112"/>
                    <a:gd name="T22" fmla="*/ 7 w 62"/>
                    <a:gd name="T23" fmla="*/ 72 h 112"/>
                    <a:gd name="T24" fmla="*/ 4 w 62"/>
                    <a:gd name="T25" fmla="*/ 56 h 112"/>
                    <a:gd name="T26" fmla="*/ 4 w 62"/>
                    <a:gd name="T27" fmla="*/ 43 h 112"/>
                    <a:gd name="T28" fmla="*/ 9 w 62"/>
                    <a:gd name="T29" fmla="*/ 31 h 112"/>
                    <a:gd name="T30" fmla="*/ 11 w 62"/>
                    <a:gd name="T31" fmla="*/ 19 h 112"/>
                    <a:gd name="T32" fmla="*/ 12 w 62"/>
                    <a:gd name="T33" fmla="*/ 10 h 112"/>
                    <a:gd name="T34" fmla="*/ 7 w 62"/>
                    <a:gd name="T35" fmla="*/ 3 h 112"/>
                    <a:gd name="T36" fmla="*/ 15 w 62"/>
                    <a:gd name="T37" fmla="*/ 2 h 112"/>
                    <a:gd name="T38" fmla="*/ 25 w 62"/>
                    <a:gd name="T39" fmla="*/ 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112">
                      <a:moveTo>
                        <a:pt x="25" y="9"/>
                      </a:moveTo>
                      <a:cubicBezTo>
                        <a:pt x="27" y="12"/>
                        <a:pt x="28" y="18"/>
                        <a:pt x="31" y="22"/>
                      </a:cubicBezTo>
                      <a:cubicBezTo>
                        <a:pt x="34" y="27"/>
                        <a:pt x="36" y="29"/>
                        <a:pt x="39" y="36"/>
                      </a:cubicBezTo>
                      <a:cubicBezTo>
                        <a:pt x="42" y="42"/>
                        <a:pt x="44" y="46"/>
                        <a:pt x="50" y="56"/>
                      </a:cubicBezTo>
                      <a:cubicBezTo>
                        <a:pt x="57" y="66"/>
                        <a:pt x="61" y="65"/>
                        <a:pt x="61" y="71"/>
                      </a:cubicBezTo>
                      <a:cubicBezTo>
                        <a:pt x="62" y="77"/>
                        <a:pt x="58" y="79"/>
                        <a:pt x="56" y="87"/>
                      </a:cubicBezTo>
                      <a:cubicBezTo>
                        <a:pt x="54" y="95"/>
                        <a:pt x="55" y="96"/>
                        <a:pt x="49" y="101"/>
                      </a:cubicBezTo>
                      <a:cubicBezTo>
                        <a:pt x="44" y="105"/>
                        <a:pt x="40" y="110"/>
                        <a:pt x="35" y="111"/>
                      </a:cubicBezTo>
                      <a:cubicBezTo>
                        <a:pt x="31" y="112"/>
                        <a:pt x="36" y="111"/>
                        <a:pt x="27" y="111"/>
                      </a:cubicBezTo>
                      <a:cubicBezTo>
                        <a:pt x="18" y="111"/>
                        <a:pt x="14" y="110"/>
                        <a:pt x="13" y="103"/>
                      </a:cubicBezTo>
                      <a:cubicBezTo>
                        <a:pt x="12" y="97"/>
                        <a:pt x="12" y="96"/>
                        <a:pt x="10" y="88"/>
                      </a:cubicBezTo>
                      <a:cubicBezTo>
                        <a:pt x="9" y="80"/>
                        <a:pt x="9" y="82"/>
                        <a:pt x="7" y="72"/>
                      </a:cubicBezTo>
                      <a:cubicBezTo>
                        <a:pt x="6" y="62"/>
                        <a:pt x="4" y="65"/>
                        <a:pt x="4" y="56"/>
                      </a:cubicBezTo>
                      <a:cubicBezTo>
                        <a:pt x="4" y="48"/>
                        <a:pt x="0" y="52"/>
                        <a:pt x="4" y="43"/>
                      </a:cubicBezTo>
                      <a:cubicBezTo>
                        <a:pt x="8" y="34"/>
                        <a:pt x="7" y="36"/>
                        <a:pt x="9" y="31"/>
                      </a:cubicBezTo>
                      <a:cubicBezTo>
                        <a:pt x="10" y="27"/>
                        <a:pt x="10" y="23"/>
                        <a:pt x="11" y="19"/>
                      </a:cubicBezTo>
                      <a:cubicBezTo>
                        <a:pt x="12" y="15"/>
                        <a:pt x="15" y="13"/>
                        <a:pt x="12" y="10"/>
                      </a:cubicBezTo>
                      <a:cubicBezTo>
                        <a:pt x="9" y="7"/>
                        <a:pt x="6" y="4"/>
                        <a:pt x="7" y="3"/>
                      </a:cubicBezTo>
                      <a:cubicBezTo>
                        <a:pt x="8" y="2"/>
                        <a:pt x="12" y="0"/>
                        <a:pt x="15" y="2"/>
                      </a:cubicBezTo>
                      <a:cubicBezTo>
                        <a:pt x="18" y="5"/>
                        <a:pt x="26" y="3"/>
                        <a:pt x="25" y="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5" name="Freeform 306">
                  <a:extLst>
                    <a:ext uri="{FF2B5EF4-FFF2-40B4-BE49-F238E27FC236}">
                      <a16:creationId xmlns:a16="http://schemas.microsoft.com/office/drawing/2014/main" id="{3474C6FB-362F-43C9-B2E0-CE3223C992BA}"/>
                    </a:ext>
                  </a:extLst>
                </p:cNvPr>
                <p:cNvSpPr>
                  <a:spLocks/>
                </p:cNvSpPr>
                <p:nvPr/>
              </p:nvSpPr>
              <p:spPr bwMode="auto">
                <a:xfrm>
                  <a:off x="4976549" y="2808236"/>
                  <a:ext cx="22502" cy="15002"/>
                </a:xfrm>
                <a:custGeom>
                  <a:avLst/>
                  <a:gdLst>
                    <a:gd name="T0" fmla="*/ 2 w 19"/>
                    <a:gd name="T1" fmla="*/ 3 h 12"/>
                    <a:gd name="T2" fmla="*/ 5 w 19"/>
                    <a:gd name="T3" fmla="*/ 6 h 12"/>
                    <a:gd name="T4" fmla="*/ 8 w 19"/>
                    <a:gd name="T5" fmla="*/ 8 h 12"/>
                    <a:gd name="T6" fmla="*/ 11 w 19"/>
                    <a:gd name="T7" fmla="*/ 11 h 12"/>
                    <a:gd name="T8" fmla="*/ 17 w 19"/>
                    <a:gd name="T9" fmla="*/ 11 h 12"/>
                    <a:gd name="T10" fmla="*/ 18 w 19"/>
                    <a:gd name="T11" fmla="*/ 7 h 12"/>
                    <a:gd name="T12" fmla="*/ 13 w 19"/>
                    <a:gd name="T13" fmla="*/ 3 h 12"/>
                    <a:gd name="T14" fmla="*/ 4 w 19"/>
                    <a:gd name="T15" fmla="*/ 1 h 12"/>
                    <a:gd name="T16" fmla="*/ 2 w 19"/>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2" y="3"/>
                      </a:moveTo>
                      <a:cubicBezTo>
                        <a:pt x="2" y="6"/>
                        <a:pt x="3" y="5"/>
                        <a:pt x="5" y="6"/>
                      </a:cubicBezTo>
                      <a:cubicBezTo>
                        <a:pt x="8" y="6"/>
                        <a:pt x="8" y="6"/>
                        <a:pt x="8" y="8"/>
                      </a:cubicBezTo>
                      <a:cubicBezTo>
                        <a:pt x="9" y="10"/>
                        <a:pt x="7" y="10"/>
                        <a:pt x="11" y="11"/>
                      </a:cubicBezTo>
                      <a:cubicBezTo>
                        <a:pt x="15" y="12"/>
                        <a:pt x="16" y="12"/>
                        <a:pt x="17" y="11"/>
                      </a:cubicBezTo>
                      <a:cubicBezTo>
                        <a:pt x="18" y="10"/>
                        <a:pt x="19" y="8"/>
                        <a:pt x="18" y="7"/>
                      </a:cubicBezTo>
                      <a:cubicBezTo>
                        <a:pt x="17" y="5"/>
                        <a:pt x="17" y="4"/>
                        <a:pt x="13" y="3"/>
                      </a:cubicBezTo>
                      <a:cubicBezTo>
                        <a:pt x="10" y="2"/>
                        <a:pt x="7" y="0"/>
                        <a:pt x="4" y="1"/>
                      </a:cubicBezTo>
                      <a:cubicBezTo>
                        <a:pt x="2" y="2"/>
                        <a:pt x="0" y="1"/>
                        <a:pt x="2"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6" name="Freeform 309">
                  <a:extLst>
                    <a:ext uri="{FF2B5EF4-FFF2-40B4-BE49-F238E27FC236}">
                      <a16:creationId xmlns:a16="http://schemas.microsoft.com/office/drawing/2014/main" id="{4DAA03CB-0A4B-473A-AD4F-3E779652168A}"/>
                    </a:ext>
                  </a:extLst>
                </p:cNvPr>
                <p:cNvSpPr>
                  <a:spLocks/>
                </p:cNvSpPr>
                <p:nvPr/>
              </p:nvSpPr>
              <p:spPr bwMode="auto">
                <a:xfrm>
                  <a:off x="4950297" y="2786984"/>
                  <a:ext cx="18752" cy="7501"/>
                </a:xfrm>
                <a:custGeom>
                  <a:avLst/>
                  <a:gdLst>
                    <a:gd name="T0" fmla="*/ 2 w 15"/>
                    <a:gd name="T1" fmla="*/ 4 h 6"/>
                    <a:gd name="T2" fmla="*/ 12 w 15"/>
                    <a:gd name="T3" fmla="*/ 4 h 6"/>
                    <a:gd name="T4" fmla="*/ 11 w 15"/>
                    <a:gd name="T5" fmla="*/ 0 h 6"/>
                    <a:gd name="T6" fmla="*/ 1 w 15"/>
                    <a:gd name="T7" fmla="*/ 0 h 6"/>
                    <a:gd name="T8" fmla="*/ 2 w 15"/>
                    <a:gd name="T9" fmla="*/ 4 h 6"/>
                  </a:gdLst>
                  <a:ahLst/>
                  <a:cxnLst>
                    <a:cxn ang="0">
                      <a:pos x="T0" y="T1"/>
                    </a:cxn>
                    <a:cxn ang="0">
                      <a:pos x="T2" y="T3"/>
                    </a:cxn>
                    <a:cxn ang="0">
                      <a:pos x="T4" y="T5"/>
                    </a:cxn>
                    <a:cxn ang="0">
                      <a:pos x="T6" y="T7"/>
                    </a:cxn>
                    <a:cxn ang="0">
                      <a:pos x="T8" y="T9"/>
                    </a:cxn>
                  </a:cxnLst>
                  <a:rect l="0" t="0" r="r" b="b"/>
                  <a:pathLst>
                    <a:path w="15" h="6">
                      <a:moveTo>
                        <a:pt x="2" y="4"/>
                      </a:moveTo>
                      <a:cubicBezTo>
                        <a:pt x="9" y="6"/>
                        <a:pt x="12" y="6"/>
                        <a:pt x="12" y="4"/>
                      </a:cubicBezTo>
                      <a:cubicBezTo>
                        <a:pt x="12" y="2"/>
                        <a:pt x="15" y="0"/>
                        <a:pt x="11" y="0"/>
                      </a:cubicBezTo>
                      <a:cubicBezTo>
                        <a:pt x="7" y="0"/>
                        <a:pt x="1" y="0"/>
                        <a:pt x="1" y="0"/>
                      </a:cubicBezTo>
                      <a:cubicBezTo>
                        <a:pt x="1" y="1"/>
                        <a:pt x="0" y="3"/>
                        <a:pt x="2"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7" name="Freeform 310">
                  <a:extLst>
                    <a:ext uri="{FF2B5EF4-FFF2-40B4-BE49-F238E27FC236}">
                      <a16:creationId xmlns:a16="http://schemas.microsoft.com/office/drawing/2014/main" id="{E2FAD11F-8F45-4DC7-A2A7-C5A010451696}"/>
                    </a:ext>
                  </a:extLst>
                </p:cNvPr>
                <p:cNvSpPr>
                  <a:spLocks/>
                </p:cNvSpPr>
                <p:nvPr/>
              </p:nvSpPr>
              <p:spPr bwMode="auto">
                <a:xfrm>
                  <a:off x="4934045" y="2818237"/>
                  <a:ext cx="13752" cy="12501"/>
                </a:xfrm>
                <a:custGeom>
                  <a:avLst/>
                  <a:gdLst>
                    <a:gd name="T0" fmla="*/ 3 w 11"/>
                    <a:gd name="T1" fmla="*/ 4 h 10"/>
                    <a:gd name="T2" fmla="*/ 5 w 11"/>
                    <a:gd name="T3" fmla="*/ 7 h 10"/>
                    <a:gd name="T4" fmla="*/ 11 w 11"/>
                    <a:gd name="T5" fmla="*/ 7 h 10"/>
                    <a:gd name="T6" fmla="*/ 7 w 11"/>
                    <a:gd name="T7" fmla="*/ 1 h 10"/>
                    <a:gd name="T8" fmla="*/ 3 w 11"/>
                    <a:gd name="T9" fmla="*/ 4 h 10"/>
                  </a:gdLst>
                  <a:ahLst/>
                  <a:cxnLst>
                    <a:cxn ang="0">
                      <a:pos x="T0" y="T1"/>
                    </a:cxn>
                    <a:cxn ang="0">
                      <a:pos x="T2" y="T3"/>
                    </a:cxn>
                    <a:cxn ang="0">
                      <a:pos x="T4" y="T5"/>
                    </a:cxn>
                    <a:cxn ang="0">
                      <a:pos x="T6" y="T7"/>
                    </a:cxn>
                    <a:cxn ang="0">
                      <a:pos x="T8" y="T9"/>
                    </a:cxn>
                  </a:cxnLst>
                  <a:rect l="0" t="0" r="r" b="b"/>
                  <a:pathLst>
                    <a:path w="11" h="10">
                      <a:moveTo>
                        <a:pt x="3" y="4"/>
                      </a:moveTo>
                      <a:cubicBezTo>
                        <a:pt x="3" y="4"/>
                        <a:pt x="4" y="5"/>
                        <a:pt x="5" y="7"/>
                      </a:cubicBezTo>
                      <a:cubicBezTo>
                        <a:pt x="7" y="10"/>
                        <a:pt x="11" y="9"/>
                        <a:pt x="11" y="7"/>
                      </a:cubicBezTo>
                      <a:cubicBezTo>
                        <a:pt x="11" y="6"/>
                        <a:pt x="9" y="1"/>
                        <a:pt x="7" y="1"/>
                      </a:cubicBezTo>
                      <a:cubicBezTo>
                        <a:pt x="5" y="1"/>
                        <a:pt x="0" y="0"/>
                        <a:pt x="3"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8" name="Freeform 311">
                  <a:extLst>
                    <a:ext uri="{FF2B5EF4-FFF2-40B4-BE49-F238E27FC236}">
                      <a16:creationId xmlns:a16="http://schemas.microsoft.com/office/drawing/2014/main" id="{D2A2F29E-2B4E-42F6-9C6B-59AFAB7ACF5E}"/>
                    </a:ext>
                  </a:extLst>
                </p:cNvPr>
                <p:cNvSpPr>
                  <a:spLocks/>
                </p:cNvSpPr>
                <p:nvPr/>
              </p:nvSpPr>
              <p:spPr bwMode="auto">
                <a:xfrm>
                  <a:off x="4946546" y="2854490"/>
                  <a:ext cx="23753" cy="18752"/>
                </a:xfrm>
                <a:custGeom>
                  <a:avLst/>
                  <a:gdLst>
                    <a:gd name="T0" fmla="*/ 6 w 19"/>
                    <a:gd name="T1" fmla="*/ 8 h 16"/>
                    <a:gd name="T2" fmla="*/ 9 w 19"/>
                    <a:gd name="T3" fmla="*/ 13 h 16"/>
                    <a:gd name="T4" fmla="*/ 17 w 19"/>
                    <a:gd name="T5" fmla="*/ 15 h 16"/>
                    <a:gd name="T6" fmla="*/ 17 w 19"/>
                    <a:gd name="T7" fmla="*/ 10 h 16"/>
                    <a:gd name="T8" fmla="*/ 10 w 19"/>
                    <a:gd name="T9" fmla="*/ 6 h 16"/>
                    <a:gd name="T10" fmla="*/ 6 w 19"/>
                    <a:gd name="T11" fmla="*/ 8 h 16"/>
                  </a:gdLst>
                  <a:ahLst/>
                  <a:cxnLst>
                    <a:cxn ang="0">
                      <a:pos x="T0" y="T1"/>
                    </a:cxn>
                    <a:cxn ang="0">
                      <a:pos x="T2" y="T3"/>
                    </a:cxn>
                    <a:cxn ang="0">
                      <a:pos x="T4" y="T5"/>
                    </a:cxn>
                    <a:cxn ang="0">
                      <a:pos x="T6" y="T7"/>
                    </a:cxn>
                    <a:cxn ang="0">
                      <a:pos x="T8" y="T9"/>
                    </a:cxn>
                    <a:cxn ang="0">
                      <a:pos x="T10" y="T11"/>
                    </a:cxn>
                  </a:cxnLst>
                  <a:rect l="0" t="0" r="r" b="b"/>
                  <a:pathLst>
                    <a:path w="19" h="16">
                      <a:moveTo>
                        <a:pt x="6" y="8"/>
                      </a:moveTo>
                      <a:cubicBezTo>
                        <a:pt x="7" y="10"/>
                        <a:pt x="5" y="12"/>
                        <a:pt x="9" y="13"/>
                      </a:cubicBezTo>
                      <a:cubicBezTo>
                        <a:pt x="14" y="15"/>
                        <a:pt x="14" y="15"/>
                        <a:pt x="17" y="15"/>
                      </a:cubicBezTo>
                      <a:cubicBezTo>
                        <a:pt x="19" y="16"/>
                        <a:pt x="19" y="11"/>
                        <a:pt x="17" y="10"/>
                      </a:cubicBezTo>
                      <a:cubicBezTo>
                        <a:pt x="14" y="9"/>
                        <a:pt x="14" y="8"/>
                        <a:pt x="10" y="6"/>
                      </a:cubicBezTo>
                      <a:cubicBezTo>
                        <a:pt x="7" y="4"/>
                        <a:pt x="0" y="0"/>
                        <a:pt x="6" y="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9" name="Freeform 312">
                  <a:extLst>
                    <a:ext uri="{FF2B5EF4-FFF2-40B4-BE49-F238E27FC236}">
                      <a16:creationId xmlns:a16="http://schemas.microsoft.com/office/drawing/2014/main" id="{6C406AFA-AB1F-4EDD-A807-A41770A3F472}"/>
                    </a:ext>
                  </a:extLst>
                </p:cNvPr>
                <p:cNvSpPr>
                  <a:spLocks/>
                </p:cNvSpPr>
                <p:nvPr/>
              </p:nvSpPr>
              <p:spPr bwMode="auto">
                <a:xfrm>
                  <a:off x="4980300" y="2829488"/>
                  <a:ext cx="7501" cy="27503"/>
                </a:xfrm>
                <a:custGeom>
                  <a:avLst/>
                  <a:gdLst>
                    <a:gd name="T0" fmla="*/ 0 w 7"/>
                    <a:gd name="T1" fmla="*/ 12 h 22"/>
                    <a:gd name="T2" fmla="*/ 5 w 7"/>
                    <a:gd name="T3" fmla="*/ 20 h 22"/>
                    <a:gd name="T4" fmla="*/ 5 w 7"/>
                    <a:gd name="T5" fmla="*/ 8 h 22"/>
                    <a:gd name="T6" fmla="*/ 0 w 7"/>
                    <a:gd name="T7" fmla="*/ 12 h 22"/>
                  </a:gdLst>
                  <a:ahLst/>
                  <a:cxnLst>
                    <a:cxn ang="0">
                      <a:pos x="T0" y="T1"/>
                    </a:cxn>
                    <a:cxn ang="0">
                      <a:pos x="T2" y="T3"/>
                    </a:cxn>
                    <a:cxn ang="0">
                      <a:pos x="T4" y="T5"/>
                    </a:cxn>
                    <a:cxn ang="0">
                      <a:pos x="T6" y="T7"/>
                    </a:cxn>
                  </a:cxnLst>
                  <a:rect l="0" t="0" r="r" b="b"/>
                  <a:pathLst>
                    <a:path w="7" h="22">
                      <a:moveTo>
                        <a:pt x="0" y="12"/>
                      </a:moveTo>
                      <a:cubicBezTo>
                        <a:pt x="2" y="21"/>
                        <a:pt x="5" y="22"/>
                        <a:pt x="5" y="20"/>
                      </a:cubicBezTo>
                      <a:cubicBezTo>
                        <a:pt x="5" y="18"/>
                        <a:pt x="7" y="9"/>
                        <a:pt x="5" y="8"/>
                      </a:cubicBezTo>
                      <a:cubicBezTo>
                        <a:pt x="3" y="6"/>
                        <a:pt x="0" y="0"/>
                        <a:pt x="0" y="1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0" name="Freeform 313">
                  <a:extLst>
                    <a:ext uri="{FF2B5EF4-FFF2-40B4-BE49-F238E27FC236}">
                      <a16:creationId xmlns:a16="http://schemas.microsoft.com/office/drawing/2014/main" id="{A5F84ED9-7429-4013-92BD-8127F661DAB4}"/>
                    </a:ext>
                  </a:extLst>
                </p:cNvPr>
                <p:cNvSpPr>
                  <a:spLocks/>
                </p:cNvSpPr>
                <p:nvPr/>
              </p:nvSpPr>
              <p:spPr bwMode="auto">
                <a:xfrm>
                  <a:off x="4982800" y="2865742"/>
                  <a:ext cx="12501" cy="8751"/>
                </a:xfrm>
                <a:custGeom>
                  <a:avLst/>
                  <a:gdLst>
                    <a:gd name="T0" fmla="*/ 3 w 11"/>
                    <a:gd name="T1" fmla="*/ 5 h 8"/>
                    <a:gd name="T2" fmla="*/ 10 w 11"/>
                    <a:gd name="T3" fmla="*/ 5 h 8"/>
                    <a:gd name="T4" fmla="*/ 9 w 11"/>
                    <a:gd name="T5" fmla="*/ 0 h 8"/>
                    <a:gd name="T6" fmla="*/ 3 w 11"/>
                    <a:gd name="T7" fmla="*/ 5 h 8"/>
                  </a:gdLst>
                  <a:ahLst/>
                  <a:cxnLst>
                    <a:cxn ang="0">
                      <a:pos x="T0" y="T1"/>
                    </a:cxn>
                    <a:cxn ang="0">
                      <a:pos x="T2" y="T3"/>
                    </a:cxn>
                    <a:cxn ang="0">
                      <a:pos x="T4" y="T5"/>
                    </a:cxn>
                    <a:cxn ang="0">
                      <a:pos x="T6" y="T7"/>
                    </a:cxn>
                  </a:cxnLst>
                  <a:rect l="0" t="0" r="r" b="b"/>
                  <a:pathLst>
                    <a:path w="11" h="8">
                      <a:moveTo>
                        <a:pt x="3" y="5"/>
                      </a:moveTo>
                      <a:cubicBezTo>
                        <a:pt x="4" y="6"/>
                        <a:pt x="9" y="8"/>
                        <a:pt x="10" y="5"/>
                      </a:cubicBezTo>
                      <a:cubicBezTo>
                        <a:pt x="10" y="3"/>
                        <a:pt x="11" y="0"/>
                        <a:pt x="9" y="0"/>
                      </a:cubicBezTo>
                      <a:cubicBezTo>
                        <a:pt x="6" y="0"/>
                        <a:pt x="0" y="3"/>
                        <a:pt x="3" y="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1" name="Freeform 336">
                  <a:extLst>
                    <a:ext uri="{FF2B5EF4-FFF2-40B4-BE49-F238E27FC236}">
                      <a16:creationId xmlns:a16="http://schemas.microsoft.com/office/drawing/2014/main" id="{0B4A8B51-C425-4A4F-A5FC-645CBFBDDBA7}"/>
                    </a:ext>
                  </a:extLst>
                </p:cNvPr>
                <p:cNvSpPr>
                  <a:spLocks/>
                </p:cNvSpPr>
                <p:nvPr/>
              </p:nvSpPr>
              <p:spPr bwMode="auto">
                <a:xfrm>
                  <a:off x="5511603" y="2795735"/>
                  <a:ext cx="46255" cy="31254"/>
                </a:xfrm>
                <a:custGeom>
                  <a:avLst/>
                  <a:gdLst>
                    <a:gd name="T0" fmla="*/ 38 w 38"/>
                    <a:gd name="T1" fmla="*/ 24 h 26"/>
                    <a:gd name="T2" fmla="*/ 34 w 38"/>
                    <a:gd name="T3" fmla="*/ 25 h 26"/>
                    <a:gd name="T4" fmla="*/ 23 w 38"/>
                    <a:gd name="T5" fmla="*/ 21 h 26"/>
                    <a:gd name="T6" fmla="*/ 10 w 38"/>
                    <a:gd name="T7" fmla="*/ 10 h 26"/>
                    <a:gd name="T8" fmla="*/ 4 w 38"/>
                    <a:gd name="T9" fmla="*/ 4 h 26"/>
                    <a:gd name="T10" fmla="*/ 0 w 38"/>
                    <a:gd name="T11" fmla="*/ 0 h 26"/>
                    <a:gd name="T12" fmla="*/ 11 w 38"/>
                    <a:gd name="T13" fmla="*/ 3 h 26"/>
                    <a:gd name="T14" fmla="*/ 25 w 38"/>
                    <a:gd name="T15" fmla="*/ 5 h 26"/>
                    <a:gd name="T16" fmla="*/ 28 w 38"/>
                    <a:gd name="T17" fmla="*/ 10 h 26"/>
                    <a:gd name="T18" fmla="*/ 35 w 38"/>
                    <a:gd name="T19" fmla="*/ 18 h 26"/>
                    <a:gd name="T20" fmla="*/ 37 w 38"/>
                    <a:gd name="T21" fmla="*/ 24 h 26"/>
                    <a:gd name="T22" fmla="*/ 38 w 38"/>
                    <a:gd name="T2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6">
                      <a:moveTo>
                        <a:pt x="38" y="24"/>
                      </a:moveTo>
                      <a:cubicBezTo>
                        <a:pt x="37" y="25"/>
                        <a:pt x="36" y="26"/>
                        <a:pt x="34" y="25"/>
                      </a:cubicBezTo>
                      <a:cubicBezTo>
                        <a:pt x="31" y="25"/>
                        <a:pt x="27" y="24"/>
                        <a:pt x="23" y="21"/>
                      </a:cubicBezTo>
                      <a:cubicBezTo>
                        <a:pt x="19" y="18"/>
                        <a:pt x="15" y="15"/>
                        <a:pt x="10" y="10"/>
                      </a:cubicBezTo>
                      <a:cubicBezTo>
                        <a:pt x="5" y="6"/>
                        <a:pt x="7" y="6"/>
                        <a:pt x="4" y="4"/>
                      </a:cubicBezTo>
                      <a:cubicBezTo>
                        <a:pt x="3" y="2"/>
                        <a:pt x="1" y="1"/>
                        <a:pt x="0" y="0"/>
                      </a:cubicBezTo>
                      <a:cubicBezTo>
                        <a:pt x="3" y="0"/>
                        <a:pt x="7" y="0"/>
                        <a:pt x="11" y="3"/>
                      </a:cubicBezTo>
                      <a:cubicBezTo>
                        <a:pt x="16" y="7"/>
                        <a:pt x="23" y="6"/>
                        <a:pt x="25" y="5"/>
                      </a:cubicBezTo>
                      <a:cubicBezTo>
                        <a:pt x="26" y="5"/>
                        <a:pt x="27" y="7"/>
                        <a:pt x="28" y="10"/>
                      </a:cubicBezTo>
                      <a:cubicBezTo>
                        <a:pt x="30" y="12"/>
                        <a:pt x="34" y="16"/>
                        <a:pt x="35" y="18"/>
                      </a:cubicBezTo>
                      <a:cubicBezTo>
                        <a:pt x="36" y="21"/>
                        <a:pt x="37" y="22"/>
                        <a:pt x="37" y="24"/>
                      </a:cubicBezTo>
                      <a:cubicBezTo>
                        <a:pt x="38" y="24"/>
                        <a:pt x="38" y="24"/>
                        <a:pt x="38" y="2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2" name="Freeform 342">
                  <a:extLst>
                    <a:ext uri="{FF2B5EF4-FFF2-40B4-BE49-F238E27FC236}">
                      <a16:creationId xmlns:a16="http://schemas.microsoft.com/office/drawing/2014/main" id="{C34BE7D7-E756-4509-88D9-2CB2D4450A4D}"/>
                    </a:ext>
                  </a:extLst>
                </p:cNvPr>
                <p:cNvSpPr>
                  <a:spLocks/>
                </p:cNvSpPr>
                <p:nvPr/>
              </p:nvSpPr>
              <p:spPr bwMode="auto">
                <a:xfrm>
                  <a:off x="7286783" y="3928349"/>
                  <a:ext cx="137514" cy="191270"/>
                </a:xfrm>
                <a:custGeom>
                  <a:avLst/>
                  <a:gdLst>
                    <a:gd name="T0" fmla="*/ 110 w 112"/>
                    <a:gd name="T1" fmla="*/ 152 h 156"/>
                    <a:gd name="T2" fmla="*/ 106 w 112"/>
                    <a:gd name="T3" fmla="*/ 152 h 156"/>
                    <a:gd name="T4" fmla="*/ 101 w 112"/>
                    <a:gd name="T5" fmla="*/ 150 h 156"/>
                    <a:gd name="T6" fmla="*/ 97 w 112"/>
                    <a:gd name="T7" fmla="*/ 154 h 156"/>
                    <a:gd name="T8" fmla="*/ 96 w 112"/>
                    <a:gd name="T9" fmla="*/ 153 h 156"/>
                    <a:gd name="T10" fmla="*/ 87 w 112"/>
                    <a:gd name="T11" fmla="*/ 152 h 156"/>
                    <a:gd name="T12" fmla="*/ 82 w 112"/>
                    <a:gd name="T13" fmla="*/ 144 h 156"/>
                    <a:gd name="T14" fmla="*/ 74 w 112"/>
                    <a:gd name="T15" fmla="*/ 140 h 156"/>
                    <a:gd name="T16" fmla="*/ 65 w 112"/>
                    <a:gd name="T17" fmla="*/ 133 h 156"/>
                    <a:gd name="T18" fmla="*/ 55 w 112"/>
                    <a:gd name="T19" fmla="*/ 129 h 156"/>
                    <a:gd name="T20" fmla="*/ 49 w 112"/>
                    <a:gd name="T21" fmla="*/ 120 h 156"/>
                    <a:gd name="T22" fmla="*/ 39 w 112"/>
                    <a:gd name="T23" fmla="*/ 115 h 156"/>
                    <a:gd name="T24" fmla="*/ 37 w 112"/>
                    <a:gd name="T25" fmla="*/ 109 h 156"/>
                    <a:gd name="T26" fmla="*/ 33 w 112"/>
                    <a:gd name="T27" fmla="*/ 98 h 156"/>
                    <a:gd name="T28" fmla="*/ 26 w 112"/>
                    <a:gd name="T29" fmla="*/ 89 h 156"/>
                    <a:gd name="T30" fmla="*/ 19 w 112"/>
                    <a:gd name="T31" fmla="*/ 75 h 156"/>
                    <a:gd name="T32" fmla="*/ 17 w 112"/>
                    <a:gd name="T33" fmla="*/ 65 h 156"/>
                    <a:gd name="T34" fmla="*/ 11 w 112"/>
                    <a:gd name="T35" fmla="*/ 51 h 156"/>
                    <a:gd name="T36" fmla="*/ 7 w 112"/>
                    <a:gd name="T37" fmla="*/ 41 h 156"/>
                    <a:gd name="T38" fmla="*/ 7 w 112"/>
                    <a:gd name="T39" fmla="*/ 30 h 156"/>
                    <a:gd name="T40" fmla="*/ 6 w 112"/>
                    <a:gd name="T41" fmla="*/ 20 h 156"/>
                    <a:gd name="T42" fmla="*/ 2 w 112"/>
                    <a:gd name="T43" fmla="*/ 12 h 156"/>
                    <a:gd name="T44" fmla="*/ 5 w 112"/>
                    <a:gd name="T45" fmla="*/ 4 h 156"/>
                    <a:gd name="T46" fmla="*/ 23 w 112"/>
                    <a:gd name="T47" fmla="*/ 12 h 156"/>
                    <a:gd name="T48" fmla="*/ 29 w 112"/>
                    <a:gd name="T49" fmla="*/ 24 h 156"/>
                    <a:gd name="T50" fmla="*/ 29 w 112"/>
                    <a:gd name="T51" fmla="*/ 34 h 156"/>
                    <a:gd name="T52" fmla="*/ 40 w 112"/>
                    <a:gd name="T53" fmla="*/ 26 h 156"/>
                    <a:gd name="T54" fmla="*/ 51 w 112"/>
                    <a:gd name="T55" fmla="*/ 24 h 156"/>
                    <a:gd name="T56" fmla="*/ 53 w 112"/>
                    <a:gd name="T57" fmla="*/ 14 h 156"/>
                    <a:gd name="T58" fmla="*/ 60 w 112"/>
                    <a:gd name="T59" fmla="*/ 17 h 156"/>
                    <a:gd name="T60" fmla="*/ 65 w 112"/>
                    <a:gd name="T61" fmla="*/ 29 h 156"/>
                    <a:gd name="T62" fmla="*/ 79 w 112"/>
                    <a:gd name="T63" fmla="*/ 40 h 156"/>
                    <a:gd name="T64" fmla="*/ 84 w 112"/>
                    <a:gd name="T65" fmla="*/ 49 h 156"/>
                    <a:gd name="T66" fmla="*/ 88 w 112"/>
                    <a:gd name="T67" fmla="*/ 62 h 156"/>
                    <a:gd name="T68" fmla="*/ 87 w 112"/>
                    <a:gd name="T69" fmla="*/ 76 h 156"/>
                    <a:gd name="T70" fmla="*/ 90 w 112"/>
                    <a:gd name="T71" fmla="*/ 92 h 156"/>
                    <a:gd name="T72" fmla="*/ 90 w 112"/>
                    <a:gd name="T73" fmla="*/ 104 h 156"/>
                    <a:gd name="T74" fmla="*/ 93 w 112"/>
                    <a:gd name="T75" fmla="*/ 115 h 156"/>
                    <a:gd name="T76" fmla="*/ 106 w 112"/>
                    <a:gd name="T77" fmla="*/ 130 h 156"/>
                    <a:gd name="T78" fmla="*/ 109 w 112"/>
                    <a:gd name="T79" fmla="*/ 141 h 156"/>
                    <a:gd name="T80" fmla="*/ 110 w 112"/>
                    <a:gd name="T81" fmla="*/ 15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56">
                      <a:moveTo>
                        <a:pt x="110" y="152"/>
                      </a:moveTo>
                      <a:cubicBezTo>
                        <a:pt x="108" y="153"/>
                        <a:pt x="106" y="154"/>
                        <a:pt x="106" y="152"/>
                      </a:cubicBezTo>
                      <a:cubicBezTo>
                        <a:pt x="105" y="150"/>
                        <a:pt x="101" y="148"/>
                        <a:pt x="101" y="150"/>
                      </a:cubicBezTo>
                      <a:cubicBezTo>
                        <a:pt x="101" y="153"/>
                        <a:pt x="99" y="156"/>
                        <a:pt x="97" y="154"/>
                      </a:cubicBezTo>
                      <a:cubicBezTo>
                        <a:pt x="96" y="153"/>
                        <a:pt x="100" y="153"/>
                        <a:pt x="96" y="153"/>
                      </a:cubicBezTo>
                      <a:cubicBezTo>
                        <a:pt x="91" y="154"/>
                        <a:pt x="87" y="156"/>
                        <a:pt x="87" y="152"/>
                      </a:cubicBezTo>
                      <a:cubicBezTo>
                        <a:pt x="86" y="147"/>
                        <a:pt x="87" y="146"/>
                        <a:pt x="82" y="144"/>
                      </a:cubicBezTo>
                      <a:cubicBezTo>
                        <a:pt x="78" y="142"/>
                        <a:pt x="82" y="145"/>
                        <a:pt x="74" y="140"/>
                      </a:cubicBezTo>
                      <a:cubicBezTo>
                        <a:pt x="66" y="134"/>
                        <a:pt x="74" y="136"/>
                        <a:pt x="65" y="133"/>
                      </a:cubicBezTo>
                      <a:cubicBezTo>
                        <a:pt x="56" y="130"/>
                        <a:pt x="60" y="135"/>
                        <a:pt x="55" y="129"/>
                      </a:cubicBezTo>
                      <a:cubicBezTo>
                        <a:pt x="50" y="123"/>
                        <a:pt x="51" y="121"/>
                        <a:pt x="49" y="120"/>
                      </a:cubicBezTo>
                      <a:cubicBezTo>
                        <a:pt x="46" y="119"/>
                        <a:pt x="41" y="120"/>
                        <a:pt x="39" y="115"/>
                      </a:cubicBezTo>
                      <a:cubicBezTo>
                        <a:pt x="38" y="111"/>
                        <a:pt x="39" y="115"/>
                        <a:pt x="37" y="109"/>
                      </a:cubicBezTo>
                      <a:cubicBezTo>
                        <a:pt x="36" y="104"/>
                        <a:pt x="35" y="102"/>
                        <a:pt x="33" y="98"/>
                      </a:cubicBezTo>
                      <a:cubicBezTo>
                        <a:pt x="30" y="95"/>
                        <a:pt x="27" y="95"/>
                        <a:pt x="26" y="89"/>
                      </a:cubicBezTo>
                      <a:cubicBezTo>
                        <a:pt x="25" y="84"/>
                        <a:pt x="19" y="75"/>
                        <a:pt x="19" y="75"/>
                      </a:cubicBezTo>
                      <a:cubicBezTo>
                        <a:pt x="19" y="75"/>
                        <a:pt x="17" y="69"/>
                        <a:pt x="17" y="65"/>
                      </a:cubicBezTo>
                      <a:cubicBezTo>
                        <a:pt x="17" y="60"/>
                        <a:pt x="14" y="55"/>
                        <a:pt x="11" y="51"/>
                      </a:cubicBezTo>
                      <a:cubicBezTo>
                        <a:pt x="9" y="48"/>
                        <a:pt x="6" y="46"/>
                        <a:pt x="7" y="41"/>
                      </a:cubicBezTo>
                      <a:cubicBezTo>
                        <a:pt x="8" y="36"/>
                        <a:pt x="7" y="33"/>
                        <a:pt x="7" y="30"/>
                      </a:cubicBezTo>
                      <a:cubicBezTo>
                        <a:pt x="7" y="26"/>
                        <a:pt x="10" y="29"/>
                        <a:pt x="6" y="20"/>
                      </a:cubicBezTo>
                      <a:cubicBezTo>
                        <a:pt x="4" y="17"/>
                        <a:pt x="2" y="14"/>
                        <a:pt x="2" y="12"/>
                      </a:cubicBezTo>
                      <a:cubicBezTo>
                        <a:pt x="1" y="8"/>
                        <a:pt x="0" y="0"/>
                        <a:pt x="5" y="4"/>
                      </a:cubicBezTo>
                      <a:cubicBezTo>
                        <a:pt x="11" y="8"/>
                        <a:pt x="20" y="9"/>
                        <a:pt x="23" y="12"/>
                      </a:cubicBezTo>
                      <a:cubicBezTo>
                        <a:pt x="26" y="15"/>
                        <a:pt x="29" y="21"/>
                        <a:pt x="29" y="24"/>
                      </a:cubicBezTo>
                      <a:cubicBezTo>
                        <a:pt x="28" y="27"/>
                        <a:pt x="20" y="36"/>
                        <a:pt x="29" y="34"/>
                      </a:cubicBezTo>
                      <a:cubicBezTo>
                        <a:pt x="37" y="32"/>
                        <a:pt x="36" y="24"/>
                        <a:pt x="40" y="26"/>
                      </a:cubicBezTo>
                      <a:cubicBezTo>
                        <a:pt x="45" y="29"/>
                        <a:pt x="49" y="29"/>
                        <a:pt x="51" y="24"/>
                      </a:cubicBezTo>
                      <a:cubicBezTo>
                        <a:pt x="52" y="20"/>
                        <a:pt x="52" y="16"/>
                        <a:pt x="53" y="14"/>
                      </a:cubicBezTo>
                      <a:cubicBezTo>
                        <a:pt x="55" y="15"/>
                        <a:pt x="58" y="16"/>
                        <a:pt x="60" y="17"/>
                      </a:cubicBezTo>
                      <a:cubicBezTo>
                        <a:pt x="65" y="21"/>
                        <a:pt x="61" y="25"/>
                        <a:pt x="65" y="29"/>
                      </a:cubicBezTo>
                      <a:cubicBezTo>
                        <a:pt x="70" y="32"/>
                        <a:pt x="77" y="37"/>
                        <a:pt x="79" y="40"/>
                      </a:cubicBezTo>
                      <a:cubicBezTo>
                        <a:pt x="80" y="42"/>
                        <a:pt x="83" y="43"/>
                        <a:pt x="84" y="49"/>
                      </a:cubicBezTo>
                      <a:cubicBezTo>
                        <a:pt x="86" y="55"/>
                        <a:pt x="88" y="59"/>
                        <a:pt x="88" y="62"/>
                      </a:cubicBezTo>
                      <a:cubicBezTo>
                        <a:pt x="88" y="66"/>
                        <a:pt x="87" y="73"/>
                        <a:pt x="87" y="76"/>
                      </a:cubicBezTo>
                      <a:cubicBezTo>
                        <a:pt x="87" y="80"/>
                        <a:pt x="89" y="87"/>
                        <a:pt x="90" y="92"/>
                      </a:cubicBezTo>
                      <a:cubicBezTo>
                        <a:pt x="90" y="97"/>
                        <a:pt x="90" y="100"/>
                        <a:pt x="90" y="104"/>
                      </a:cubicBezTo>
                      <a:cubicBezTo>
                        <a:pt x="90" y="109"/>
                        <a:pt x="91" y="112"/>
                        <a:pt x="93" y="115"/>
                      </a:cubicBezTo>
                      <a:cubicBezTo>
                        <a:pt x="95" y="117"/>
                        <a:pt x="106" y="128"/>
                        <a:pt x="106" y="130"/>
                      </a:cubicBezTo>
                      <a:cubicBezTo>
                        <a:pt x="106" y="132"/>
                        <a:pt x="108" y="138"/>
                        <a:pt x="109" y="141"/>
                      </a:cubicBezTo>
                      <a:cubicBezTo>
                        <a:pt x="110" y="144"/>
                        <a:pt x="112" y="151"/>
                        <a:pt x="110" y="15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3" name="Freeform 343">
                  <a:extLst>
                    <a:ext uri="{FF2B5EF4-FFF2-40B4-BE49-F238E27FC236}">
                      <a16:creationId xmlns:a16="http://schemas.microsoft.com/office/drawing/2014/main" id="{1BAD8886-8EED-4B77-97F1-A15B3BC41D57}"/>
                    </a:ext>
                  </a:extLst>
                </p:cNvPr>
                <p:cNvSpPr>
                  <a:spLocks/>
                </p:cNvSpPr>
                <p:nvPr/>
              </p:nvSpPr>
              <p:spPr bwMode="auto">
                <a:xfrm>
                  <a:off x="7803086" y="3773334"/>
                  <a:ext cx="95010" cy="108761"/>
                </a:xfrm>
                <a:custGeom>
                  <a:avLst/>
                  <a:gdLst>
                    <a:gd name="T0" fmla="*/ 5 w 77"/>
                    <a:gd name="T1" fmla="*/ 72 h 89"/>
                    <a:gd name="T2" fmla="*/ 18 w 77"/>
                    <a:gd name="T3" fmla="*/ 61 h 89"/>
                    <a:gd name="T4" fmla="*/ 32 w 77"/>
                    <a:gd name="T5" fmla="*/ 43 h 89"/>
                    <a:gd name="T6" fmla="*/ 43 w 77"/>
                    <a:gd name="T7" fmla="*/ 33 h 89"/>
                    <a:gd name="T8" fmla="*/ 47 w 77"/>
                    <a:gd name="T9" fmla="*/ 27 h 89"/>
                    <a:gd name="T10" fmla="*/ 51 w 77"/>
                    <a:gd name="T11" fmla="*/ 19 h 89"/>
                    <a:gd name="T12" fmla="*/ 50 w 77"/>
                    <a:gd name="T13" fmla="*/ 10 h 89"/>
                    <a:gd name="T14" fmla="*/ 56 w 77"/>
                    <a:gd name="T15" fmla="*/ 5 h 89"/>
                    <a:gd name="T16" fmla="*/ 60 w 77"/>
                    <a:gd name="T17" fmla="*/ 18 h 89"/>
                    <a:gd name="T18" fmla="*/ 71 w 77"/>
                    <a:gd name="T19" fmla="*/ 22 h 89"/>
                    <a:gd name="T20" fmla="*/ 61 w 77"/>
                    <a:gd name="T21" fmla="*/ 26 h 89"/>
                    <a:gd name="T22" fmla="*/ 53 w 77"/>
                    <a:gd name="T23" fmla="*/ 33 h 89"/>
                    <a:gd name="T24" fmla="*/ 47 w 77"/>
                    <a:gd name="T25" fmla="*/ 40 h 89"/>
                    <a:gd name="T26" fmla="*/ 40 w 77"/>
                    <a:gd name="T27" fmla="*/ 47 h 89"/>
                    <a:gd name="T28" fmla="*/ 35 w 77"/>
                    <a:gd name="T29" fmla="*/ 58 h 89"/>
                    <a:gd name="T30" fmla="*/ 26 w 77"/>
                    <a:gd name="T31" fmla="*/ 65 h 89"/>
                    <a:gd name="T32" fmla="*/ 18 w 77"/>
                    <a:gd name="T33" fmla="*/ 72 h 89"/>
                    <a:gd name="T34" fmla="*/ 13 w 77"/>
                    <a:gd name="T35" fmla="*/ 80 h 89"/>
                    <a:gd name="T36" fmla="*/ 5 w 77"/>
                    <a:gd name="T37" fmla="*/ 83 h 89"/>
                    <a:gd name="T38" fmla="*/ 5 w 77"/>
                    <a:gd name="T39" fmla="*/ 7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 h="89">
                      <a:moveTo>
                        <a:pt x="5" y="72"/>
                      </a:moveTo>
                      <a:cubicBezTo>
                        <a:pt x="12" y="64"/>
                        <a:pt x="6" y="73"/>
                        <a:pt x="18" y="61"/>
                      </a:cubicBezTo>
                      <a:cubicBezTo>
                        <a:pt x="31" y="48"/>
                        <a:pt x="28" y="49"/>
                        <a:pt x="32" y="43"/>
                      </a:cubicBezTo>
                      <a:cubicBezTo>
                        <a:pt x="37" y="38"/>
                        <a:pt x="40" y="36"/>
                        <a:pt x="43" y="33"/>
                      </a:cubicBezTo>
                      <a:cubicBezTo>
                        <a:pt x="46" y="31"/>
                        <a:pt x="44" y="30"/>
                        <a:pt x="47" y="27"/>
                      </a:cubicBezTo>
                      <a:cubicBezTo>
                        <a:pt x="50" y="25"/>
                        <a:pt x="53" y="23"/>
                        <a:pt x="51" y="19"/>
                      </a:cubicBezTo>
                      <a:cubicBezTo>
                        <a:pt x="50" y="15"/>
                        <a:pt x="45" y="14"/>
                        <a:pt x="50" y="10"/>
                      </a:cubicBezTo>
                      <a:cubicBezTo>
                        <a:pt x="54" y="5"/>
                        <a:pt x="56" y="0"/>
                        <a:pt x="56" y="5"/>
                      </a:cubicBezTo>
                      <a:cubicBezTo>
                        <a:pt x="56" y="11"/>
                        <a:pt x="56" y="16"/>
                        <a:pt x="60" y="18"/>
                      </a:cubicBezTo>
                      <a:cubicBezTo>
                        <a:pt x="64" y="20"/>
                        <a:pt x="77" y="20"/>
                        <a:pt x="71" y="22"/>
                      </a:cubicBezTo>
                      <a:cubicBezTo>
                        <a:pt x="66" y="24"/>
                        <a:pt x="64" y="23"/>
                        <a:pt x="61" y="26"/>
                      </a:cubicBezTo>
                      <a:cubicBezTo>
                        <a:pt x="58" y="30"/>
                        <a:pt x="54" y="29"/>
                        <a:pt x="53" y="33"/>
                      </a:cubicBezTo>
                      <a:cubicBezTo>
                        <a:pt x="52" y="37"/>
                        <a:pt x="48" y="37"/>
                        <a:pt x="47" y="40"/>
                      </a:cubicBezTo>
                      <a:cubicBezTo>
                        <a:pt x="45" y="43"/>
                        <a:pt x="40" y="42"/>
                        <a:pt x="40" y="47"/>
                      </a:cubicBezTo>
                      <a:cubicBezTo>
                        <a:pt x="41" y="53"/>
                        <a:pt x="37" y="54"/>
                        <a:pt x="35" y="58"/>
                      </a:cubicBezTo>
                      <a:cubicBezTo>
                        <a:pt x="33" y="61"/>
                        <a:pt x="30" y="61"/>
                        <a:pt x="26" y="65"/>
                      </a:cubicBezTo>
                      <a:cubicBezTo>
                        <a:pt x="23" y="68"/>
                        <a:pt x="20" y="68"/>
                        <a:pt x="18" y="72"/>
                      </a:cubicBezTo>
                      <a:cubicBezTo>
                        <a:pt x="16" y="76"/>
                        <a:pt x="16" y="76"/>
                        <a:pt x="13" y="80"/>
                      </a:cubicBezTo>
                      <a:cubicBezTo>
                        <a:pt x="10" y="85"/>
                        <a:pt x="4" y="89"/>
                        <a:pt x="5" y="83"/>
                      </a:cubicBezTo>
                      <a:cubicBezTo>
                        <a:pt x="5" y="78"/>
                        <a:pt x="0" y="72"/>
                        <a:pt x="5" y="7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4" name="Freeform 344">
                  <a:extLst>
                    <a:ext uri="{FF2B5EF4-FFF2-40B4-BE49-F238E27FC236}">
                      <a16:creationId xmlns:a16="http://schemas.microsoft.com/office/drawing/2014/main" id="{04E04FA3-FE7D-4BC7-9799-B44DCDE2C988}"/>
                    </a:ext>
                  </a:extLst>
                </p:cNvPr>
                <p:cNvSpPr>
                  <a:spLocks/>
                </p:cNvSpPr>
                <p:nvPr/>
              </p:nvSpPr>
              <p:spPr bwMode="auto">
                <a:xfrm>
                  <a:off x="7886844" y="3694575"/>
                  <a:ext cx="43755" cy="50005"/>
                </a:xfrm>
                <a:custGeom>
                  <a:avLst/>
                  <a:gdLst>
                    <a:gd name="T0" fmla="*/ 2 w 36"/>
                    <a:gd name="T1" fmla="*/ 5 h 41"/>
                    <a:gd name="T2" fmla="*/ 12 w 36"/>
                    <a:gd name="T3" fmla="*/ 18 h 41"/>
                    <a:gd name="T4" fmla="*/ 18 w 36"/>
                    <a:gd name="T5" fmla="*/ 27 h 41"/>
                    <a:gd name="T6" fmla="*/ 27 w 36"/>
                    <a:gd name="T7" fmla="*/ 36 h 41"/>
                    <a:gd name="T8" fmla="*/ 33 w 36"/>
                    <a:gd name="T9" fmla="*/ 35 h 41"/>
                    <a:gd name="T10" fmla="*/ 33 w 36"/>
                    <a:gd name="T11" fmla="*/ 18 h 41"/>
                    <a:gd name="T12" fmla="*/ 27 w 36"/>
                    <a:gd name="T13" fmla="*/ 7 h 41"/>
                    <a:gd name="T14" fmla="*/ 15 w 36"/>
                    <a:gd name="T15" fmla="*/ 2 h 41"/>
                    <a:gd name="T16" fmla="*/ 2 w 36"/>
                    <a:gd name="T1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1">
                      <a:moveTo>
                        <a:pt x="2" y="5"/>
                      </a:moveTo>
                      <a:cubicBezTo>
                        <a:pt x="6" y="11"/>
                        <a:pt x="12" y="14"/>
                        <a:pt x="12" y="18"/>
                      </a:cubicBezTo>
                      <a:cubicBezTo>
                        <a:pt x="12" y="22"/>
                        <a:pt x="15" y="21"/>
                        <a:pt x="18" y="27"/>
                      </a:cubicBezTo>
                      <a:cubicBezTo>
                        <a:pt x="21" y="33"/>
                        <a:pt x="25" y="32"/>
                        <a:pt x="27" y="36"/>
                      </a:cubicBezTo>
                      <a:cubicBezTo>
                        <a:pt x="30" y="41"/>
                        <a:pt x="32" y="39"/>
                        <a:pt x="33" y="35"/>
                      </a:cubicBezTo>
                      <a:cubicBezTo>
                        <a:pt x="35" y="30"/>
                        <a:pt x="36" y="23"/>
                        <a:pt x="33" y="18"/>
                      </a:cubicBezTo>
                      <a:cubicBezTo>
                        <a:pt x="31" y="14"/>
                        <a:pt x="30" y="8"/>
                        <a:pt x="27" y="7"/>
                      </a:cubicBezTo>
                      <a:cubicBezTo>
                        <a:pt x="24" y="5"/>
                        <a:pt x="18" y="2"/>
                        <a:pt x="15" y="2"/>
                      </a:cubicBezTo>
                      <a:cubicBezTo>
                        <a:pt x="12" y="2"/>
                        <a:pt x="0" y="0"/>
                        <a:pt x="2" y="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5" name="Freeform 345">
                  <a:extLst>
                    <a:ext uri="{FF2B5EF4-FFF2-40B4-BE49-F238E27FC236}">
                      <a16:creationId xmlns:a16="http://schemas.microsoft.com/office/drawing/2014/main" id="{07B170E4-EE63-43F7-B172-9CCAB766BC0F}"/>
                    </a:ext>
                  </a:extLst>
                </p:cNvPr>
                <p:cNvSpPr>
                  <a:spLocks/>
                </p:cNvSpPr>
                <p:nvPr/>
              </p:nvSpPr>
              <p:spPr bwMode="auto">
                <a:xfrm>
                  <a:off x="7943100" y="3752081"/>
                  <a:ext cx="38754" cy="53756"/>
                </a:xfrm>
                <a:custGeom>
                  <a:avLst/>
                  <a:gdLst>
                    <a:gd name="T0" fmla="*/ 0 w 32"/>
                    <a:gd name="T1" fmla="*/ 1 h 44"/>
                    <a:gd name="T2" fmla="*/ 4 w 32"/>
                    <a:gd name="T3" fmla="*/ 12 h 44"/>
                    <a:gd name="T4" fmla="*/ 4 w 32"/>
                    <a:gd name="T5" fmla="*/ 29 h 44"/>
                    <a:gd name="T6" fmla="*/ 4 w 32"/>
                    <a:gd name="T7" fmla="*/ 38 h 44"/>
                    <a:gd name="T8" fmla="*/ 12 w 32"/>
                    <a:gd name="T9" fmla="*/ 38 h 44"/>
                    <a:gd name="T10" fmla="*/ 17 w 32"/>
                    <a:gd name="T11" fmla="*/ 34 h 44"/>
                    <a:gd name="T12" fmla="*/ 18 w 32"/>
                    <a:gd name="T13" fmla="*/ 41 h 44"/>
                    <a:gd name="T14" fmla="*/ 26 w 32"/>
                    <a:gd name="T15" fmla="*/ 35 h 44"/>
                    <a:gd name="T16" fmla="*/ 25 w 32"/>
                    <a:gd name="T17" fmla="*/ 28 h 44"/>
                    <a:gd name="T18" fmla="*/ 32 w 32"/>
                    <a:gd name="T19" fmla="*/ 21 h 44"/>
                    <a:gd name="T20" fmla="*/ 27 w 32"/>
                    <a:gd name="T21" fmla="*/ 11 h 44"/>
                    <a:gd name="T22" fmla="*/ 18 w 32"/>
                    <a:gd name="T23" fmla="*/ 9 h 44"/>
                    <a:gd name="T24" fmla="*/ 6 w 32"/>
                    <a:gd name="T25" fmla="*/ 1 h 44"/>
                    <a:gd name="T26" fmla="*/ 0 w 32"/>
                    <a:gd name="T2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4">
                      <a:moveTo>
                        <a:pt x="0" y="1"/>
                      </a:moveTo>
                      <a:cubicBezTo>
                        <a:pt x="1" y="6"/>
                        <a:pt x="5" y="5"/>
                        <a:pt x="4" y="12"/>
                      </a:cubicBezTo>
                      <a:cubicBezTo>
                        <a:pt x="3" y="18"/>
                        <a:pt x="7" y="27"/>
                        <a:pt x="4" y="29"/>
                      </a:cubicBezTo>
                      <a:cubicBezTo>
                        <a:pt x="2" y="32"/>
                        <a:pt x="2" y="35"/>
                        <a:pt x="4" y="38"/>
                      </a:cubicBezTo>
                      <a:cubicBezTo>
                        <a:pt x="5" y="40"/>
                        <a:pt x="9" y="40"/>
                        <a:pt x="12" y="38"/>
                      </a:cubicBezTo>
                      <a:cubicBezTo>
                        <a:pt x="15" y="35"/>
                        <a:pt x="16" y="31"/>
                        <a:pt x="17" y="34"/>
                      </a:cubicBezTo>
                      <a:cubicBezTo>
                        <a:pt x="18" y="36"/>
                        <a:pt x="13" y="44"/>
                        <a:pt x="18" y="41"/>
                      </a:cubicBezTo>
                      <a:cubicBezTo>
                        <a:pt x="23" y="39"/>
                        <a:pt x="26" y="38"/>
                        <a:pt x="26" y="35"/>
                      </a:cubicBezTo>
                      <a:cubicBezTo>
                        <a:pt x="26" y="32"/>
                        <a:pt x="22" y="30"/>
                        <a:pt x="25" y="28"/>
                      </a:cubicBezTo>
                      <a:cubicBezTo>
                        <a:pt x="27" y="25"/>
                        <a:pt x="32" y="25"/>
                        <a:pt x="32" y="21"/>
                      </a:cubicBezTo>
                      <a:cubicBezTo>
                        <a:pt x="32" y="18"/>
                        <a:pt x="29" y="11"/>
                        <a:pt x="27" y="11"/>
                      </a:cubicBezTo>
                      <a:cubicBezTo>
                        <a:pt x="24" y="11"/>
                        <a:pt x="22" y="13"/>
                        <a:pt x="18" y="9"/>
                      </a:cubicBezTo>
                      <a:cubicBezTo>
                        <a:pt x="14" y="6"/>
                        <a:pt x="10" y="2"/>
                        <a:pt x="6" y="1"/>
                      </a:cubicBezTo>
                      <a:cubicBezTo>
                        <a:pt x="1" y="0"/>
                        <a:pt x="0" y="0"/>
                        <a:pt x="0" y="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6" name="Freeform 346">
                  <a:extLst>
                    <a:ext uri="{FF2B5EF4-FFF2-40B4-BE49-F238E27FC236}">
                      <a16:creationId xmlns:a16="http://schemas.microsoft.com/office/drawing/2014/main" id="{5F6D3BC7-1199-4EE3-93B0-595BCC0F8E29}"/>
                    </a:ext>
                  </a:extLst>
                </p:cNvPr>
                <p:cNvSpPr>
                  <a:spLocks/>
                </p:cNvSpPr>
                <p:nvPr/>
              </p:nvSpPr>
              <p:spPr bwMode="auto">
                <a:xfrm>
                  <a:off x="7964352" y="3784585"/>
                  <a:ext cx="33754" cy="67507"/>
                </a:xfrm>
                <a:custGeom>
                  <a:avLst/>
                  <a:gdLst>
                    <a:gd name="T0" fmla="*/ 14 w 28"/>
                    <a:gd name="T1" fmla="*/ 3 h 55"/>
                    <a:gd name="T2" fmla="*/ 14 w 28"/>
                    <a:gd name="T3" fmla="*/ 11 h 55"/>
                    <a:gd name="T4" fmla="*/ 10 w 28"/>
                    <a:gd name="T5" fmla="*/ 19 h 55"/>
                    <a:gd name="T6" fmla="*/ 10 w 28"/>
                    <a:gd name="T7" fmla="*/ 26 h 55"/>
                    <a:gd name="T8" fmla="*/ 2 w 28"/>
                    <a:gd name="T9" fmla="*/ 32 h 55"/>
                    <a:gd name="T10" fmla="*/ 8 w 28"/>
                    <a:gd name="T11" fmla="*/ 44 h 55"/>
                    <a:gd name="T12" fmla="*/ 14 w 28"/>
                    <a:gd name="T13" fmla="*/ 52 h 55"/>
                    <a:gd name="T14" fmla="*/ 20 w 28"/>
                    <a:gd name="T15" fmla="*/ 55 h 55"/>
                    <a:gd name="T16" fmla="*/ 25 w 28"/>
                    <a:gd name="T17" fmla="*/ 47 h 55"/>
                    <a:gd name="T18" fmla="*/ 21 w 28"/>
                    <a:gd name="T19" fmla="*/ 41 h 55"/>
                    <a:gd name="T20" fmla="*/ 19 w 28"/>
                    <a:gd name="T21" fmla="*/ 29 h 55"/>
                    <a:gd name="T22" fmla="*/ 22 w 28"/>
                    <a:gd name="T23" fmla="*/ 18 h 55"/>
                    <a:gd name="T24" fmla="*/ 25 w 28"/>
                    <a:gd name="T25" fmla="*/ 10 h 55"/>
                    <a:gd name="T26" fmla="*/ 26 w 28"/>
                    <a:gd name="T27" fmla="*/ 2 h 55"/>
                    <a:gd name="T28" fmla="*/ 14 w 28"/>
                    <a:gd name="T2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55">
                      <a:moveTo>
                        <a:pt x="14" y="3"/>
                      </a:moveTo>
                      <a:cubicBezTo>
                        <a:pt x="12" y="6"/>
                        <a:pt x="16" y="9"/>
                        <a:pt x="14" y="11"/>
                      </a:cubicBezTo>
                      <a:cubicBezTo>
                        <a:pt x="11" y="14"/>
                        <a:pt x="9" y="17"/>
                        <a:pt x="10" y="19"/>
                      </a:cubicBezTo>
                      <a:cubicBezTo>
                        <a:pt x="12" y="21"/>
                        <a:pt x="13" y="23"/>
                        <a:pt x="10" y="26"/>
                      </a:cubicBezTo>
                      <a:cubicBezTo>
                        <a:pt x="7" y="28"/>
                        <a:pt x="0" y="28"/>
                        <a:pt x="2" y="32"/>
                      </a:cubicBezTo>
                      <a:cubicBezTo>
                        <a:pt x="4" y="37"/>
                        <a:pt x="6" y="41"/>
                        <a:pt x="8" y="44"/>
                      </a:cubicBezTo>
                      <a:cubicBezTo>
                        <a:pt x="10" y="47"/>
                        <a:pt x="15" y="49"/>
                        <a:pt x="14" y="52"/>
                      </a:cubicBezTo>
                      <a:cubicBezTo>
                        <a:pt x="14" y="54"/>
                        <a:pt x="17" y="55"/>
                        <a:pt x="20" y="55"/>
                      </a:cubicBezTo>
                      <a:cubicBezTo>
                        <a:pt x="23" y="55"/>
                        <a:pt x="26" y="51"/>
                        <a:pt x="25" y="47"/>
                      </a:cubicBezTo>
                      <a:cubicBezTo>
                        <a:pt x="23" y="43"/>
                        <a:pt x="21" y="47"/>
                        <a:pt x="21" y="41"/>
                      </a:cubicBezTo>
                      <a:cubicBezTo>
                        <a:pt x="20" y="35"/>
                        <a:pt x="18" y="34"/>
                        <a:pt x="19" y="29"/>
                      </a:cubicBezTo>
                      <a:cubicBezTo>
                        <a:pt x="20" y="24"/>
                        <a:pt x="20" y="22"/>
                        <a:pt x="22" y="18"/>
                      </a:cubicBezTo>
                      <a:cubicBezTo>
                        <a:pt x="24" y="14"/>
                        <a:pt x="23" y="12"/>
                        <a:pt x="25" y="10"/>
                      </a:cubicBezTo>
                      <a:cubicBezTo>
                        <a:pt x="26" y="8"/>
                        <a:pt x="28" y="4"/>
                        <a:pt x="26" y="2"/>
                      </a:cubicBezTo>
                      <a:cubicBezTo>
                        <a:pt x="24" y="0"/>
                        <a:pt x="14" y="0"/>
                        <a:pt x="14"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7" name="Freeform 347">
                  <a:extLst>
                    <a:ext uri="{FF2B5EF4-FFF2-40B4-BE49-F238E27FC236}">
                      <a16:creationId xmlns:a16="http://schemas.microsoft.com/office/drawing/2014/main" id="{B2B98327-A31F-4E1E-9CCC-2F6A0ECE46AA}"/>
                    </a:ext>
                  </a:extLst>
                </p:cNvPr>
                <p:cNvSpPr>
                  <a:spLocks/>
                </p:cNvSpPr>
                <p:nvPr/>
              </p:nvSpPr>
              <p:spPr bwMode="auto">
                <a:xfrm>
                  <a:off x="8008107" y="3730829"/>
                  <a:ext cx="60006" cy="91260"/>
                </a:xfrm>
                <a:custGeom>
                  <a:avLst/>
                  <a:gdLst>
                    <a:gd name="T0" fmla="*/ 4 w 49"/>
                    <a:gd name="T1" fmla="*/ 1 h 75"/>
                    <a:gd name="T2" fmla="*/ 23 w 49"/>
                    <a:gd name="T3" fmla="*/ 1 h 75"/>
                    <a:gd name="T4" fmla="*/ 29 w 49"/>
                    <a:gd name="T5" fmla="*/ 4 h 75"/>
                    <a:gd name="T6" fmla="*/ 35 w 49"/>
                    <a:gd name="T7" fmla="*/ 11 h 75"/>
                    <a:gd name="T8" fmla="*/ 36 w 49"/>
                    <a:gd name="T9" fmla="*/ 24 h 75"/>
                    <a:gd name="T10" fmla="*/ 40 w 49"/>
                    <a:gd name="T11" fmla="*/ 32 h 75"/>
                    <a:gd name="T12" fmla="*/ 46 w 49"/>
                    <a:gd name="T13" fmla="*/ 41 h 75"/>
                    <a:gd name="T14" fmla="*/ 39 w 49"/>
                    <a:gd name="T15" fmla="*/ 41 h 75"/>
                    <a:gd name="T16" fmla="*/ 31 w 49"/>
                    <a:gd name="T17" fmla="*/ 41 h 75"/>
                    <a:gd name="T18" fmla="*/ 26 w 49"/>
                    <a:gd name="T19" fmla="*/ 39 h 75"/>
                    <a:gd name="T20" fmla="*/ 27 w 49"/>
                    <a:gd name="T21" fmla="*/ 45 h 75"/>
                    <a:gd name="T22" fmla="*/ 31 w 49"/>
                    <a:gd name="T23" fmla="*/ 57 h 75"/>
                    <a:gd name="T24" fmla="*/ 35 w 49"/>
                    <a:gd name="T25" fmla="*/ 63 h 75"/>
                    <a:gd name="T26" fmla="*/ 30 w 49"/>
                    <a:gd name="T27" fmla="*/ 67 h 75"/>
                    <a:gd name="T28" fmla="*/ 27 w 49"/>
                    <a:gd name="T29" fmla="*/ 72 h 75"/>
                    <a:gd name="T30" fmla="*/ 23 w 49"/>
                    <a:gd name="T31" fmla="*/ 61 h 75"/>
                    <a:gd name="T32" fmla="*/ 19 w 49"/>
                    <a:gd name="T33" fmla="*/ 49 h 75"/>
                    <a:gd name="T34" fmla="*/ 13 w 49"/>
                    <a:gd name="T35" fmla="*/ 46 h 75"/>
                    <a:gd name="T36" fmla="*/ 8 w 49"/>
                    <a:gd name="T37" fmla="*/ 37 h 75"/>
                    <a:gd name="T38" fmla="*/ 8 w 49"/>
                    <a:gd name="T39" fmla="*/ 28 h 75"/>
                    <a:gd name="T40" fmla="*/ 13 w 49"/>
                    <a:gd name="T41" fmla="*/ 24 h 75"/>
                    <a:gd name="T42" fmla="*/ 14 w 49"/>
                    <a:gd name="T43" fmla="*/ 31 h 75"/>
                    <a:gd name="T44" fmla="*/ 18 w 49"/>
                    <a:gd name="T45" fmla="*/ 34 h 75"/>
                    <a:gd name="T46" fmla="*/ 21 w 49"/>
                    <a:gd name="T47" fmla="*/ 27 h 75"/>
                    <a:gd name="T48" fmla="*/ 20 w 49"/>
                    <a:gd name="T49" fmla="*/ 22 h 75"/>
                    <a:gd name="T50" fmla="*/ 13 w 49"/>
                    <a:gd name="T51" fmla="*/ 13 h 75"/>
                    <a:gd name="T52" fmla="*/ 3 w 49"/>
                    <a:gd name="T53" fmla="*/ 3 h 75"/>
                    <a:gd name="T54" fmla="*/ 4 w 49"/>
                    <a:gd name="T55"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5">
                      <a:moveTo>
                        <a:pt x="4" y="1"/>
                      </a:moveTo>
                      <a:cubicBezTo>
                        <a:pt x="8" y="1"/>
                        <a:pt x="20" y="0"/>
                        <a:pt x="23" y="1"/>
                      </a:cubicBezTo>
                      <a:cubicBezTo>
                        <a:pt x="27" y="1"/>
                        <a:pt x="29" y="3"/>
                        <a:pt x="29" y="4"/>
                      </a:cubicBezTo>
                      <a:cubicBezTo>
                        <a:pt x="29" y="6"/>
                        <a:pt x="36" y="9"/>
                        <a:pt x="35" y="11"/>
                      </a:cubicBezTo>
                      <a:cubicBezTo>
                        <a:pt x="34" y="13"/>
                        <a:pt x="34" y="22"/>
                        <a:pt x="36" y="24"/>
                      </a:cubicBezTo>
                      <a:cubicBezTo>
                        <a:pt x="39" y="27"/>
                        <a:pt x="39" y="31"/>
                        <a:pt x="40" y="32"/>
                      </a:cubicBezTo>
                      <a:cubicBezTo>
                        <a:pt x="41" y="34"/>
                        <a:pt x="49" y="39"/>
                        <a:pt x="46" y="41"/>
                      </a:cubicBezTo>
                      <a:cubicBezTo>
                        <a:pt x="43" y="43"/>
                        <a:pt x="41" y="42"/>
                        <a:pt x="39" y="41"/>
                      </a:cubicBezTo>
                      <a:cubicBezTo>
                        <a:pt x="36" y="40"/>
                        <a:pt x="34" y="42"/>
                        <a:pt x="31" y="41"/>
                      </a:cubicBezTo>
                      <a:cubicBezTo>
                        <a:pt x="29" y="39"/>
                        <a:pt x="25" y="36"/>
                        <a:pt x="26" y="39"/>
                      </a:cubicBezTo>
                      <a:cubicBezTo>
                        <a:pt x="27" y="42"/>
                        <a:pt x="25" y="40"/>
                        <a:pt x="27" y="45"/>
                      </a:cubicBezTo>
                      <a:cubicBezTo>
                        <a:pt x="29" y="49"/>
                        <a:pt x="30" y="56"/>
                        <a:pt x="31" y="57"/>
                      </a:cubicBezTo>
                      <a:cubicBezTo>
                        <a:pt x="32" y="59"/>
                        <a:pt x="36" y="61"/>
                        <a:pt x="35" y="63"/>
                      </a:cubicBezTo>
                      <a:cubicBezTo>
                        <a:pt x="34" y="64"/>
                        <a:pt x="30" y="65"/>
                        <a:pt x="30" y="67"/>
                      </a:cubicBezTo>
                      <a:cubicBezTo>
                        <a:pt x="30" y="69"/>
                        <a:pt x="29" y="75"/>
                        <a:pt x="27" y="72"/>
                      </a:cubicBezTo>
                      <a:cubicBezTo>
                        <a:pt x="25" y="69"/>
                        <a:pt x="22" y="68"/>
                        <a:pt x="23" y="61"/>
                      </a:cubicBezTo>
                      <a:cubicBezTo>
                        <a:pt x="23" y="55"/>
                        <a:pt x="19" y="49"/>
                        <a:pt x="19" y="49"/>
                      </a:cubicBezTo>
                      <a:cubicBezTo>
                        <a:pt x="19" y="49"/>
                        <a:pt x="16" y="52"/>
                        <a:pt x="13" y="46"/>
                      </a:cubicBezTo>
                      <a:cubicBezTo>
                        <a:pt x="11" y="41"/>
                        <a:pt x="9" y="42"/>
                        <a:pt x="8" y="37"/>
                      </a:cubicBezTo>
                      <a:cubicBezTo>
                        <a:pt x="8" y="31"/>
                        <a:pt x="8" y="31"/>
                        <a:pt x="8" y="28"/>
                      </a:cubicBezTo>
                      <a:cubicBezTo>
                        <a:pt x="8" y="24"/>
                        <a:pt x="11" y="23"/>
                        <a:pt x="13" y="24"/>
                      </a:cubicBezTo>
                      <a:cubicBezTo>
                        <a:pt x="14" y="25"/>
                        <a:pt x="13" y="29"/>
                        <a:pt x="14" y="31"/>
                      </a:cubicBezTo>
                      <a:cubicBezTo>
                        <a:pt x="15" y="34"/>
                        <a:pt x="16" y="36"/>
                        <a:pt x="18" y="34"/>
                      </a:cubicBezTo>
                      <a:cubicBezTo>
                        <a:pt x="20" y="32"/>
                        <a:pt x="20" y="28"/>
                        <a:pt x="21" y="27"/>
                      </a:cubicBezTo>
                      <a:cubicBezTo>
                        <a:pt x="23" y="25"/>
                        <a:pt x="22" y="24"/>
                        <a:pt x="20" y="22"/>
                      </a:cubicBezTo>
                      <a:cubicBezTo>
                        <a:pt x="18" y="20"/>
                        <a:pt x="16" y="15"/>
                        <a:pt x="13" y="13"/>
                      </a:cubicBezTo>
                      <a:cubicBezTo>
                        <a:pt x="10" y="11"/>
                        <a:pt x="3" y="5"/>
                        <a:pt x="3" y="3"/>
                      </a:cubicBezTo>
                      <a:cubicBezTo>
                        <a:pt x="3" y="2"/>
                        <a:pt x="0" y="1"/>
                        <a:pt x="4" y="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8" name="Freeform 348">
                  <a:extLst>
                    <a:ext uri="{FF2B5EF4-FFF2-40B4-BE49-F238E27FC236}">
                      <a16:creationId xmlns:a16="http://schemas.microsoft.com/office/drawing/2014/main" id="{867B38CA-9429-4061-9303-6150B1729642}"/>
                    </a:ext>
                  </a:extLst>
                </p:cNvPr>
                <p:cNvSpPr>
                  <a:spLocks/>
                </p:cNvSpPr>
                <p:nvPr/>
              </p:nvSpPr>
              <p:spPr bwMode="auto">
                <a:xfrm>
                  <a:off x="7858092" y="3518308"/>
                  <a:ext cx="150015" cy="240024"/>
                </a:xfrm>
                <a:custGeom>
                  <a:avLst/>
                  <a:gdLst>
                    <a:gd name="T0" fmla="*/ 12 w 122"/>
                    <a:gd name="T1" fmla="*/ 6 h 195"/>
                    <a:gd name="T2" fmla="*/ 12 w 122"/>
                    <a:gd name="T3" fmla="*/ 17 h 195"/>
                    <a:gd name="T4" fmla="*/ 12 w 122"/>
                    <a:gd name="T5" fmla="*/ 26 h 195"/>
                    <a:gd name="T6" fmla="*/ 10 w 122"/>
                    <a:gd name="T7" fmla="*/ 40 h 195"/>
                    <a:gd name="T8" fmla="*/ 14 w 122"/>
                    <a:gd name="T9" fmla="*/ 53 h 195"/>
                    <a:gd name="T10" fmla="*/ 16 w 122"/>
                    <a:gd name="T11" fmla="*/ 67 h 195"/>
                    <a:gd name="T12" fmla="*/ 12 w 122"/>
                    <a:gd name="T13" fmla="*/ 72 h 195"/>
                    <a:gd name="T14" fmla="*/ 5 w 122"/>
                    <a:gd name="T15" fmla="*/ 66 h 195"/>
                    <a:gd name="T16" fmla="*/ 2 w 122"/>
                    <a:gd name="T17" fmla="*/ 77 h 195"/>
                    <a:gd name="T18" fmla="*/ 7 w 122"/>
                    <a:gd name="T19" fmla="*/ 89 h 195"/>
                    <a:gd name="T20" fmla="*/ 11 w 122"/>
                    <a:gd name="T21" fmla="*/ 102 h 195"/>
                    <a:gd name="T22" fmla="*/ 19 w 122"/>
                    <a:gd name="T23" fmla="*/ 113 h 195"/>
                    <a:gd name="T24" fmla="*/ 28 w 122"/>
                    <a:gd name="T25" fmla="*/ 119 h 195"/>
                    <a:gd name="T26" fmla="*/ 28 w 122"/>
                    <a:gd name="T27" fmla="*/ 109 h 195"/>
                    <a:gd name="T28" fmla="*/ 34 w 122"/>
                    <a:gd name="T29" fmla="*/ 112 h 195"/>
                    <a:gd name="T30" fmla="*/ 33 w 122"/>
                    <a:gd name="T31" fmla="*/ 119 h 195"/>
                    <a:gd name="T32" fmla="*/ 30 w 122"/>
                    <a:gd name="T33" fmla="*/ 129 h 195"/>
                    <a:gd name="T34" fmla="*/ 32 w 122"/>
                    <a:gd name="T35" fmla="*/ 138 h 195"/>
                    <a:gd name="T36" fmla="*/ 39 w 122"/>
                    <a:gd name="T37" fmla="*/ 138 h 195"/>
                    <a:gd name="T38" fmla="*/ 47 w 122"/>
                    <a:gd name="T39" fmla="*/ 142 h 195"/>
                    <a:gd name="T40" fmla="*/ 54 w 122"/>
                    <a:gd name="T41" fmla="*/ 134 h 195"/>
                    <a:gd name="T42" fmla="*/ 63 w 122"/>
                    <a:gd name="T43" fmla="*/ 135 h 195"/>
                    <a:gd name="T44" fmla="*/ 71 w 122"/>
                    <a:gd name="T45" fmla="*/ 140 h 195"/>
                    <a:gd name="T46" fmla="*/ 76 w 122"/>
                    <a:gd name="T47" fmla="*/ 146 h 195"/>
                    <a:gd name="T48" fmla="*/ 81 w 122"/>
                    <a:gd name="T49" fmla="*/ 152 h 195"/>
                    <a:gd name="T50" fmla="*/ 84 w 122"/>
                    <a:gd name="T51" fmla="*/ 143 h 195"/>
                    <a:gd name="T52" fmla="*/ 83 w 122"/>
                    <a:gd name="T53" fmla="*/ 135 h 195"/>
                    <a:gd name="T54" fmla="*/ 95 w 122"/>
                    <a:gd name="T55" fmla="*/ 146 h 195"/>
                    <a:gd name="T56" fmla="*/ 100 w 122"/>
                    <a:gd name="T57" fmla="*/ 156 h 195"/>
                    <a:gd name="T58" fmla="*/ 92 w 122"/>
                    <a:gd name="T59" fmla="*/ 162 h 195"/>
                    <a:gd name="T60" fmla="*/ 103 w 122"/>
                    <a:gd name="T61" fmla="*/ 166 h 195"/>
                    <a:gd name="T62" fmla="*/ 110 w 122"/>
                    <a:gd name="T63" fmla="*/ 172 h 195"/>
                    <a:gd name="T64" fmla="*/ 101 w 122"/>
                    <a:gd name="T65" fmla="*/ 181 h 195"/>
                    <a:gd name="T66" fmla="*/ 107 w 122"/>
                    <a:gd name="T67" fmla="*/ 188 h 195"/>
                    <a:gd name="T68" fmla="*/ 116 w 122"/>
                    <a:gd name="T69" fmla="*/ 190 h 195"/>
                    <a:gd name="T70" fmla="*/ 122 w 122"/>
                    <a:gd name="T71" fmla="*/ 190 h 195"/>
                    <a:gd name="T72" fmla="*/ 117 w 122"/>
                    <a:gd name="T73" fmla="*/ 176 h 195"/>
                    <a:gd name="T74" fmla="*/ 122 w 122"/>
                    <a:gd name="T75" fmla="*/ 169 h 195"/>
                    <a:gd name="T76" fmla="*/ 119 w 122"/>
                    <a:gd name="T77" fmla="*/ 156 h 195"/>
                    <a:gd name="T78" fmla="*/ 115 w 122"/>
                    <a:gd name="T79" fmla="*/ 150 h 195"/>
                    <a:gd name="T80" fmla="*/ 106 w 122"/>
                    <a:gd name="T81" fmla="*/ 143 h 195"/>
                    <a:gd name="T82" fmla="*/ 114 w 122"/>
                    <a:gd name="T83" fmla="*/ 138 h 195"/>
                    <a:gd name="T84" fmla="*/ 96 w 122"/>
                    <a:gd name="T85" fmla="*/ 129 h 195"/>
                    <a:gd name="T86" fmla="*/ 92 w 122"/>
                    <a:gd name="T87" fmla="*/ 137 h 195"/>
                    <a:gd name="T88" fmla="*/ 83 w 122"/>
                    <a:gd name="T89" fmla="*/ 123 h 195"/>
                    <a:gd name="T90" fmla="*/ 75 w 122"/>
                    <a:gd name="T91" fmla="*/ 125 h 195"/>
                    <a:gd name="T92" fmla="*/ 63 w 122"/>
                    <a:gd name="T93" fmla="*/ 129 h 195"/>
                    <a:gd name="T94" fmla="*/ 57 w 122"/>
                    <a:gd name="T95" fmla="*/ 113 h 195"/>
                    <a:gd name="T96" fmla="*/ 51 w 122"/>
                    <a:gd name="T97" fmla="*/ 104 h 195"/>
                    <a:gd name="T98" fmla="*/ 47 w 122"/>
                    <a:gd name="T99" fmla="*/ 89 h 195"/>
                    <a:gd name="T100" fmla="*/ 53 w 122"/>
                    <a:gd name="T101" fmla="*/ 76 h 195"/>
                    <a:gd name="T102" fmla="*/ 63 w 122"/>
                    <a:gd name="T103" fmla="*/ 66 h 195"/>
                    <a:gd name="T104" fmla="*/ 67 w 122"/>
                    <a:gd name="T105" fmla="*/ 45 h 195"/>
                    <a:gd name="T106" fmla="*/ 58 w 122"/>
                    <a:gd name="T107" fmla="*/ 33 h 195"/>
                    <a:gd name="T108" fmla="*/ 53 w 122"/>
                    <a:gd name="T109" fmla="*/ 21 h 195"/>
                    <a:gd name="T110" fmla="*/ 58 w 122"/>
                    <a:gd name="T111" fmla="*/ 13 h 195"/>
                    <a:gd name="T112" fmla="*/ 51 w 122"/>
                    <a:gd name="T113" fmla="*/ 4 h 195"/>
                    <a:gd name="T114" fmla="*/ 45 w 122"/>
                    <a:gd name="T115" fmla="*/ 10 h 195"/>
                    <a:gd name="T116" fmla="*/ 34 w 122"/>
                    <a:gd name="T117" fmla="*/ 6 h 195"/>
                    <a:gd name="T118" fmla="*/ 21 w 122"/>
                    <a:gd name="T119" fmla="*/ 2 h 195"/>
                    <a:gd name="T120" fmla="*/ 12 w 122"/>
                    <a:gd name="T121" fmla="*/ 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 h="195">
                      <a:moveTo>
                        <a:pt x="12" y="6"/>
                      </a:moveTo>
                      <a:cubicBezTo>
                        <a:pt x="11" y="9"/>
                        <a:pt x="12" y="16"/>
                        <a:pt x="12" y="17"/>
                      </a:cubicBezTo>
                      <a:cubicBezTo>
                        <a:pt x="11" y="19"/>
                        <a:pt x="11" y="21"/>
                        <a:pt x="12" y="26"/>
                      </a:cubicBezTo>
                      <a:cubicBezTo>
                        <a:pt x="13" y="31"/>
                        <a:pt x="7" y="36"/>
                        <a:pt x="10" y="40"/>
                      </a:cubicBezTo>
                      <a:cubicBezTo>
                        <a:pt x="12" y="44"/>
                        <a:pt x="14" y="49"/>
                        <a:pt x="14" y="53"/>
                      </a:cubicBezTo>
                      <a:cubicBezTo>
                        <a:pt x="14" y="58"/>
                        <a:pt x="15" y="63"/>
                        <a:pt x="16" y="67"/>
                      </a:cubicBezTo>
                      <a:cubicBezTo>
                        <a:pt x="16" y="71"/>
                        <a:pt x="18" y="74"/>
                        <a:pt x="12" y="72"/>
                      </a:cubicBezTo>
                      <a:cubicBezTo>
                        <a:pt x="7" y="71"/>
                        <a:pt x="8" y="61"/>
                        <a:pt x="5" y="66"/>
                      </a:cubicBezTo>
                      <a:cubicBezTo>
                        <a:pt x="2" y="70"/>
                        <a:pt x="0" y="72"/>
                        <a:pt x="2" y="77"/>
                      </a:cubicBezTo>
                      <a:cubicBezTo>
                        <a:pt x="4" y="81"/>
                        <a:pt x="7" y="88"/>
                        <a:pt x="7" y="89"/>
                      </a:cubicBezTo>
                      <a:cubicBezTo>
                        <a:pt x="7" y="90"/>
                        <a:pt x="8" y="96"/>
                        <a:pt x="11" y="102"/>
                      </a:cubicBezTo>
                      <a:cubicBezTo>
                        <a:pt x="14" y="107"/>
                        <a:pt x="16" y="110"/>
                        <a:pt x="19" y="113"/>
                      </a:cubicBezTo>
                      <a:cubicBezTo>
                        <a:pt x="21" y="116"/>
                        <a:pt x="26" y="120"/>
                        <a:pt x="28" y="119"/>
                      </a:cubicBezTo>
                      <a:cubicBezTo>
                        <a:pt x="30" y="119"/>
                        <a:pt x="27" y="112"/>
                        <a:pt x="28" y="109"/>
                      </a:cubicBezTo>
                      <a:cubicBezTo>
                        <a:pt x="29" y="106"/>
                        <a:pt x="33" y="110"/>
                        <a:pt x="34" y="112"/>
                      </a:cubicBezTo>
                      <a:cubicBezTo>
                        <a:pt x="36" y="114"/>
                        <a:pt x="36" y="115"/>
                        <a:pt x="33" y="119"/>
                      </a:cubicBezTo>
                      <a:cubicBezTo>
                        <a:pt x="30" y="124"/>
                        <a:pt x="30" y="125"/>
                        <a:pt x="30" y="129"/>
                      </a:cubicBezTo>
                      <a:cubicBezTo>
                        <a:pt x="30" y="132"/>
                        <a:pt x="28" y="137"/>
                        <a:pt x="32" y="138"/>
                      </a:cubicBezTo>
                      <a:cubicBezTo>
                        <a:pt x="37" y="138"/>
                        <a:pt x="37" y="133"/>
                        <a:pt x="39" y="138"/>
                      </a:cubicBezTo>
                      <a:cubicBezTo>
                        <a:pt x="42" y="142"/>
                        <a:pt x="42" y="142"/>
                        <a:pt x="47" y="142"/>
                      </a:cubicBezTo>
                      <a:cubicBezTo>
                        <a:pt x="51" y="142"/>
                        <a:pt x="49" y="136"/>
                        <a:pt x="54" y="134"/>
                      </a:cubicBezTo>
                      <a:cubicBezTo>
                        <a:pt x="58" y="133"/>
                        <a:pt x="60" y="133"/>
                        <a:pt x="63" y="135"/>
                      </a:cubicBezTo>
                      <a:cubicBezTo>
                        <a:pt x="65" y="137"/>
                        <a:pt x="66" y="135"/>
                        <a:pt x="71" y="140"/>
                      </a:cubicBezTo>
                      <a:cubicBezTo>
                        <a:pt x="76" y="145"/>
                        <a:pt x="74" y="142"/>
                        <a:pt x="76" y="146"/>
                      </a:cubicBezTo>
                      <a:cubicBezTo>
                        <a:pt x="79" y="151"/>
                        <a:pt x="78" y="154"/>
                        <a:pt x="81" y="152"/>
                      </a:cubicBezTo>
                      <a:cubicBezTo>
                        <a:pt x="85" y="150"/>
                        <a:pt x="86" y="148"/>
                        <a:pt x="84" y="143"/>
                      </a:cubicBezTo>
                      <a:cubicBezTo>
                        <a:pt x="82" y="137"/>
                        <a:pt x="78" y="132"/>
                        <a:pt x="83" y="135"/>
                      </a:cubicBezTo>
                      <a:cubicBezTo>
                        <a:pt x="87" y="138"/>
                        <a:pt x="92" y="143"/>
                        <a:pt x="95" y="146"/>
                      </a:cubicBezTo>
                      <a:cubicBezTo>
                        <a:pt x="98" y="150"/>
                        <a:pt x="100" y="156"/>
                        <a:pt x="100" y="156"/>
                      </a:cubicBezTo>
                      <a:cubicBezTo>
                        <a:pt x="100" y="156"/>
                        <a:pt x="88" y="159"/>
                        <a:pt x="92" y="162"/>
                      </a:cubicBezTo>
                      <a:cubicBezTo>
                        <a:pt x="96" y="165"/>
                        <a:pt x="103" y="171"/>
                        <a:pt x="103" y="166"/>
                      </a:cubicBezTo>
                      <a:cubicBezTo>
                        <a:pt x="102" y="161"/>
                        <a:pt x="115" y="171"/>
                        <a:pt x="110" y="172"/>
                      </a:cubicBezTo>
                      <a:cubicBezTo>
                        <a:pt x="105" y="174"/>
                        <a:pt x="100" y="177"/>
                        <a:pt x="101" y="181"/>
                      </a:cubicBezTo>
                      <a:cubicBezTo>
                        <a:pt x="102" y="185"/>
                        <a:pt x="105" y="190"/>
                        <a:pt x="107" y="188"/>
                      </a:cubicBezTo>
                      <a:cubicBezTo>
                        <a:pt x="109" y="185"/>
                        <a:pt x="114" y="188"/>
                        <a:pt x="116" y="190"/>
                      </a:cubicBezTo>
                      <a:cubicBezTo>
                        <a:pt x="118" y="192"/>
                        <a:pt x="122" y="195"/>
                        <a:pt x="122" y="190"/>
                      </a:cubicBezTo>
                      <a:cubicBezTo>
                        <a:pt x="122" y="185"/>
                        <a:pt x="115" y="181"/>
                        <a:pt x="117" y="176"/>
                      </a:cubicBezTo>
                      <a:cubicBezTo>
                        <a:pt x="118" y="171"/>
                        <a:pt x="121" y="175"/>
                        <a:pt x="122" y="169"/>
                      </a:cubicBezTo>
                      <a:cubicBezTo>
                        <a:pt x="122" y="162"/>
                        <a:pt x="119" y="160"/>
                        <a:pt x="119" y="156"/>
                      </a:cubicBezTo>
                      <a:cubicBezTo>
                        <a:pt x="119" y="152"/>
                        <a:pt x="117" y="150"/>
                        <a:pt x="115" y="150"/>
                      </a:cubicBezTo>
                      <a:cubicBezTo>
                        <a:pt x="114" y="150"/>
                        <a:pt x="102" y="145"/>
                        <a:pt x="106" y="143"/>
                      </a:cubicBezTo>
                      <a:cubicBezTo>
                        <a:pt x="110" y="141"/>
                        <a:pt x="118" y="142"/>
                        <a:pt x="114" y="138"/>
                      </a:cubicBezTo>
                      <a:cubicBezTo>
                        <a:pt x="110" y="135"/>
                        <a:pt x="96" y="129"/>
                        <a:pt x="96" y="129"/>
                      </a:cubicBezTo>
                      <a:cubicBezTo>
                        <a:pt x="96" y="129"/>
                        <a:pt x="93" y="140"/>
                        <a:pt x="92" y="137"/>
                      </a:cubicBezTo>
                      <a:cubicBezTo>
                        <a:pt x="92" y="134"/>
                        <a:pt x="87" y="122"/>
                        <a:pt x="83" y="123"/>
                      </a:cubicBezTo>
                      <a:cubicBezTo>
                        <a:pt x="78" y="123"/>
                        <a:pt x="76" y="122"/>
                        <a:pt x="75" y="125"/>
                      </a:cubicBezTo>
                      <a:cubicBezTo>
                        <a:pt x="74" y="129"/>
                        <a:pt x="68" y="134"/>
                        <a:pt x="63" y="129"/>
                      </a:cubicBezTo>
                      <a:cubicBezTo>
                        <a:pt x="57" y="124"/>
                        <a:pt x="58" y="119"/>
                        <a:pt x="57" y="113"/>
                      </a:cubicBezTo>
                      <a:cubicBezTo>
                        <a:pt x="56" y="108"/>
                        <a:pt x="54" y="109"/>
                        <a:pt x="51" y="104"/>
                      </a:cubicBezTo>
                      <a:cubicBezTo>
                        <a:pt x="47" y="98"/>
                        <a:pt x="45" y="99"/>
                        <a:pt x="47" y="89"/>
                      </a:cubicBezTo>
                      <a:cubicBezTo>
                        <a:pt x="49" y="80"/>
                        <a:pt x="49" y="80"/>
                        <a:pt x="53" y="76"/>
                      </a:cubicBezTo>
                      <a:cubicBezTo>
                        <a:pt x="57" y="72"/>
                        <a:pt x="60" y="78"/>
                        <a:pt x="63" y="66"/>
                      </a:cubicBezTo>
                      <a:cubicBezTo>
                        <a:pt x="66" y="53"/>
                        <a:pt x="70" y="50"/>
                        <a:pt x="67" y="45"/>
                      </a:cubicBezTo>
                      <a:cubicBezTo>
                        <a:pt x="63" y="41"/>
                        <a:pt x="62" y="37"/>
                        <a:pt x="58" y="33"/>
                      </a:cubicBezTo>
                      <a:cubicBezTo>
                        <a:pt x="54" y="30"/>
                        <a:pt x="54" y="25"/>
                        <a:pt x="53" y="21"/>
                      </a:cubicBezTo>
                      <a:cubicBezTo>
                        <a:pt x="52" y="17"/>
                        <a:pt x="58" y="18"/>
                        <a:pt x="58" y="13"/>
                      </a:cubicBezTo>
                      <a:cubicBezTo>
                        <a:pt x="58" y="8"/>
                        <a:pt x="52" y="0"/>
                        <a:pt x="51" y="4"/>
                      </a:cubicBezTo>
                      <a:cubicBezTo>
                        <a:pt x="50" y="8"/>
                        <a:pt x="51" y="12"/>
                        <a:pt x="45" y="10"/>
                      </a:cubicBezTo>
                      <a:cubicBezTo>
                        <a:pt x="40" y="9"/>
                        <a:pt x="39" y="8"/>
                        <a:pt x="34" y="6"/>
                      </a:cubicBezTo>
                      <a:cubicBezTo>
                        <a:pt x="29" y="4"/>
                        <a:pt x="26" y="1"/>
                        <a:pt x="21" y="2"/>
                      </a:cubicBezTo>
                      <a:cubicBezTo>
                        <a:pt x="16" y="3"/>
                        <a:pt x="9" y="2"/>
                        <a:pt x="12" y="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9" name="Freeform 349">
                  <a:extLst>
                    <a:ext uri="{FF2B5EF4-FFF2-40B4-BE49-F238E27FC236}">
                      <a16:creationId xmlns:a16="http://schemas.microsoft.com/office/drawing/2014/main" id="{F7E26B52-912F-4E34-93B6-891326DB6AB1}"/>
                    </a:ext>
                  </a:extLst>
                </p:cNvPr>
                <p:cNvSpPr>
                  <a:spLocks/>
                </p:cNvSpPr>
                <p:nvPr/>
              </p:nvSpPr>
              <p:spPr bwMode="auto">
                <a:xfrm>
                  <a:off x="7956851" y="3824589"/>
                  <a:ext cx="143765" cy="148765"/>
                </a:xfrm>
                <a:custGeom>
                  <a:avLst/>
                  <a:gdLst>
                    <a:gd name="T0" fmla="*/ 0 w 117"/>
                    <a:gd name="T1" fmla="*/ 78 h 121"/>
                    <a:gd name="T2" fmla="*/ 5 w 117"/>
                    <a:gd name="T3" fmla="*/ 62 h 121"/>
                    <a:gd name="T4" fmla="*/ 11 w 117"/>
                    <a:gd name="T5" fmla="*/ 47 h 121"/>
                    <a:gd name="T6" fmla="*/ 23 w 117"/>
                    <a:gd name="T7" fmla="*/ 44 h 121"/>
                    <a:gd name="T8" fmla="*/ 30 w 117"/>
                    <a:gd name="T9" fmla="*/ 34 h 121"/>
                    <a:gd name="T10" fmla="*/ 44 w 117"/>
                    <a:gd name="T11" fmla="*/ 36 h 121"/>
                    <a:gd name="T12" fmla="*/ 46 w 117"/>
                    <a:gd name="T13" fmla="*/ 44 h 121"/>
                    <a:gd name="T14" fmla="*/ 55 w 117"/>
                    <a:gd name="T15" fmla="*/ 44 h 121"/>
                    <a:gd name="T16" fmla="*/ 59 w 117"/>
                    <a:gd name="T17" fmla="*/ 36 h 121"/>
                    <a:gd name="T18" fmla="*/ 66 w 117"/>
                    <a:gd name="T19" fmla="*/ 30 h 121"/>
                    <a:gd name="T20" fmla="*/ 66 w 117"/>
                    <a:gd name="T21" fmla="*/ 18 h 121"/>
                    <a:gd name="T22" fmla="*/ 76 w 117"/>
                    <a:gd name="T23" fmla="*/ 25 h 121"/>
                    <a:gd name="T24" fmla="*/ 79 w 117"/>
                    <a:gd name="T25" fmla="*/ 22 h 121"/>
                    <a:gd name="T26" fmla="*/ 87 w 117"/>
                    <a:gd name="T27" fmla="*/ 21 h 121"/>
                    <a:gd name="T28" fmla="*/ 84 w 117"/>
                    <a:gd name="T29" fmla="*/ 12 h 121"/>
                    <a:gd name="T30" fmla="*/ 82 w 117"/>
                    <a:gd name="T31" fmla="*/ 1 h 121"/>
                    <a:gd name="T32" fmla="*/ 86 w 117"/>
                    <a:gd name="T33" fmla="*/ 3 h 121"/>
                    <a:gd name="T34" fmla="*/ 91 w 117"/>
                    <a:gd name="T35" fmla="*/ 7 h 121"/>
                    <a:gd name="T36" fmla="*/ 98 w 117"/>
                    <a:gd name="T37" fmla="*/ 12 h 121"/>
                    <a:gd name="T38" fmla="*/ 103 w 117"/>
                    <a:gd name="T39" fmla="*/ 20 h 121"/>
                    <a:gd name="T40" fmla="*/ 107 w 117"/>
                    <a:gd name="T41" fmla="*/ 30 h 121"/>
                    <a:gd name="T42" fmla="*/ 106 w 117"/>
                    <a:gd name="T43" fmla="*/ 37 h 121"/>
                    <a:gd name="T44" fmla="*/ 111 w 117"/>
                    <a:gd name="T45" fmla="*/ 43 h 121"/>
                    <a:gd name="T46" fmla="*/ 113 w 117"/>
                    <a:gd name="T47" fmla="*/ 48 h 121"/>
                    <a:gd name="T48" fmla="*/ 112 w 117"/>
                    <a:gd name="T49" fmla="*/ 54 h 121"/>
                    <a:gd name="T50" fmla="*/ 116 w 117"/>
                    <a:gd name="T51" fmla="*/ 60 h 121"/>
                    <a:gd name="T52" fmla="*/ 117 w 117"/>
                    <a:gd name="T53" fmla="*/ 72 h 121"/>
                    <a:gd name="T54" fmla="*/ 111 w 117"/>
                    <a:gd name="T55" fmla="*/ 80 h 121"/>
                    <a:gd name="T56" fmla="*/ 108 w 117"/>
                    <a:gd name="T57" fmla="*/ 90 h 121"/>
                    <a:gd name="T58" fmla="*/ 108 w 117"/>
                    <a:gd name="T59" fmla="*/ 96 h 121"/>
                    <a:gd name="T60" fmla="*/ 102 w 117"/>
                    <a:gd name="T61" fmla="*/ 81 h 121"/>
                    <a:gd name="T62" fmla="*/ 99 w 117"/>
                    <a:gd name="T63" fmla="*/ 76 h 121"/>
                    <a:gd name="T64" fmla="*/ 92 w 117"/>
                    <a:gd name="T65" fmla="*/ 73 h 121"/>
                    <a:gd name="T66" fmla="*/ 91 w 117"/>
                    <a:gd name="T67" fmla="*/ 81 h 121"/>
                    <a:gd name="T68" fmla="*/ 89 w 117"/>
                    <a:gd name="T69" fmla="*/ 88 h 121"/>
                    <a:gd name="T70" fmla="*/ 96 w 117"/>
                    <a:gd name="T71" fmla="*/ 98 h 121"/>
                    <a:gd name="T72" fmla="*/ 96 w 117"/>
                    <a:gd name="T73" fmla="*/ 107 h 121"/>
                    <a:gd name="T74" fmla="*/ 94 w 117"/>
                    <a:gd name="T75" fmla="*/ 114 h 121"/>
                    <a:gd name="T76" fmla="*/ 91 w 117"/>
                    <a:gd name="T77" fmla="*/ 119 h 121"/>
                    <a:gd name="T78" fmla="*/ 85 w 117"/>
                    <a:gd name="T79" fmla="*/ 117 h 121"/>
                    <a:gd name="T80" fmla="*/ 86 w 117"/>
                    <a:gd name="T81" fmla="*/ 108 h 121"/>
                    <a:gd name="T82" fmla="*/ 83 w 117"/>
                    <a:gd name="T83" fmla="*/ 106 h 121"/>
                    <a:gd name="T84" fmla="*/ 77 w 117"/>
                    <a:gd name="T85" fmla="*/ 112 h 121"/>
                    <a:gd name="T86" fmla="*/ 69 w 117"/>
                    <a:gd name="T87" fmla="*/ 109 h 121"/>
                    <a:gd name="T88" fmla="*/ 59 w 117"/>
                    <a:gd name="T89" fmla="*/ 102 h 121"/>
                    <a:gd name="T90" fmla="*/ 53 w 117"/>
                    <a:gd name="T91" fmla="*/ 90 h 121"/>
                    <a:gd name="T92" fmla="*/ 53 w 117"/>
                    <a:gd name="T93" fmla="*/ 77 h 121"/>
                    <a:gd name="T94" fmla="*/ 54 w 117"/>
                    <a:gd name="T95" fmla="*/ 63 h 121"/>
                    <a:gd name="T96" fmla="*/ 48 w 117"/>
                    <a:gd name="T97" fmla="*/ 61 h 121"/>
                    <a:gd name="T98" fmla="*/ 39 w 117"/>
                    <a:gd name="T99" fmla="*/ 56 h 121"/>
                    <a:gd name="T100" fmla="*/ 37 w 117"/>
                    <a:gd name="T101" fmla="*/ 63 h 121"/>
                    <a:gd name="T102" fmla="*/ 37 w 117"/>
                    <a:gd name="T103" fmla="*/ 68 h 121"/>
                    <a:gd name="T104" fmla="*/ 29 w 117"/>
                    <a:gd name="T105" fmla="*/ 64 h 121"/>
                    <a:gd name="T106" fmla="*/ 24 w 117"/>
                    <a:gd name="T107" fmla="*/ 69 h 121"/>
                    <a:gd name="T108" fmla="*/ 21 w 117"/>
                    <a:gd name="T109" fmla="*/ 66 h 121"/>
                    <a:gd name="T110" fmla="*/ 18 w 117"/>
                    <a:gd name="T111" fmla="*/ 59 h 121"/>
                    <a:gd name="T112" fmla="*/ 14 w 117"/>
                    <a:gd name="T113" fmla="*/ 64 h 121"/>
                    <a:gd name="T114" fmla="*/ 12 w 117"/>
                    <a:gd name="T115" fmla="*/ 70 h 121"/>
                    <a:gd name="T116" fmla="*/ 9 w 117"/>
                    <a:gd name="T117" fmla="*/ 76 h 121"/>
                    <a:gd name="T118" fmla="*/ 5 w 117"/>
                    <a:gd name="T119" fmla="*/ 81 h 121"/>
                    <a:gd name="T120" fmla="*/ 0 w 117"/>
                    <a:gd name="T121" fmla="*/ 7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 h="121">
                      <a:moveTo>
                        <a:pt x="0" y="78"/>
                      </a:moveTo>
                      <a:cubicBezTo>
                        <a:pt x="0" y="69"/>
                        <a:pt x="6" y="73"/>
                        <a:pt x="5" y="62"/>
                      </a:cubicBezTo>
                      <a:cubicBezTo>
                        <a:pt x="5" y="51"/>
                        <a:pt x="4" y="47"/>
                        <a:pt x="11" y="47"/>
                      </a:cubicBezTo>
                      <a:cubicBezTo>
                        <a:pt x="18" y="47"/>
                        <a:pt x="20" y="50"/>
                        <a:pt x="23" y="44"/>
                      </a:cubicBezTo>
                      <a:cubicBezTo>
                        <a:pt x="26" y="38"/>
                        <a:pt x="27" y="34"/>
                        <a:pt x="30" y="34"/>
                      </a:cubicBezTo>
                      <a:cubicBezTo>
                        <a:pt x="33" y="34"/>
                        <a:pt x="43" y="33"/>
                        <a:pt x="44" y="36"/>
                      </a:cubicBezTo>
                      <a:cubicBezTo>
                        <a:pt x="44" y="38"/>
                        <a:pt x="41" y="42"/>
                        <a:pt x="46" y="44"/>
                      </a:cubicBezTo>
                      <a:cubicBezTo>
                        <a:pt x="51" y="46"/>
                        <a:pt x="55" y="47"/>
                        <a:pt x="55" y="44"/>
                      </a:cubicBezTo>
                      <a:cubicBezTo>
                        <a:pt x="55" y="41"/>
                        <a:pt x="55" y="36"/>
                        <a:pt x="59" y="36"/>
                      </a:cubicBezTo>
                      <a:cubicBezTo>
                        <a:pt x="63" y="36"/>
                        <a:pt x="66" y="35"/>
                        <a:pt x="66" y="30"/>
                      </a:cubicBezTo>
                      <a:cubicBezTo>
                        <a:pt x="66" y="26"/>
                        <a:pt x="64" y="19"/>
                        <a:pt x="66" y="18"/>
                      </a:cubicBezTo>
                      <a:cubicBezTo>
                        <a:pt x="69" y="17"/>
                        <a:pt x="71" y="24"/>
                        <a:pt x="76" y="25"/>
                      </a:cubicBezTo>
                      <a:cubicBezTo>
                        <a:pt x="80" y="27"/>
                        <a:pt x="75" y="21"/>
                        <a:pt x="79" y="22"/>
                      </a:cubicBezTo>
                      <a:cubicBezTo>
                        <a:pt x="84" y="23"/>
                        <a:pt x="88" y="24"/>
                        <a:pt x="87" y="21"/>
                      </a:cubicBezTo>
                      <a:cubicBezTo>
                        <a:pt x="87" y="17"/>
                        <a:pt x="86" y="15"/>
                        <a:pt x="84" y="12"/>
                      </a:cubicBezTo>
                      <a:cubicBezTo>
                        <a:pt x="82" y="8"/>
                        <a:pt x="81" y="3"/>
                        <a:pt x="82" y="1"/>
                      </a:cubicBezTo>
                      <a:cubicBezTo>
                        <a:pt x="82" y="0"/>
                        <a:pt x="86" y="1"/>
                        <a:pt x="86" y="3"/>
                      </a:cubicBezTo>
                      <a:cubicBezTo>
                        <a:pt x="87" y="5"/>
                        <a:pt x="87" y="6"/>
                        <a:pt x="91" y="7"/>
                      </a:cubicBezTo>
                      <a:cubicBezTo>
                        <a:pt x="95" y="9"/>
                        <a:pt x="94" y="8"/>
                        <a:pt x="98" y="12"/>
                      </a:cubicBezTo>
                      <a:cubicBezTo>
                        <a:pt x="102" y="15"/>
                        <a:pt x="101" y="15"/>
                        <a:pt x="103" y="20"/>
                      </a:cubicBezTo>
                      <a:cubicBezTo>
                        <a:pt x="105" y="24"/>
                        <a:pt x="109" y="29"/>
                        <a:pt x="107" y="30"/>
                      </a:cubicBezTo>
                      <a:cubicBezTo>
                        <a:pt x="106" y="32"/>
                        <a:pt x="103" y="35"/>
                        <a:pt x="106" y="37"/>
                      </a:cubicBezTo>
                      <a:cubicBezTo>
                        <a:pt x="109" y="39"/>
                        <a:pt x="111" y="40"/>
                        <a:pt x="111" y="43"/>
                      </a:cubicBezTo>
                      <a:cubicBezTo>
                        <a:pt x="110" y="45"/>
                        <a:pt x="113" y="48"/>
                        <a:pt x="113" y="48"/>
                      </a:cubicBezTo>
                      <a:cubicBezTo>
                        <a:pt x="113" y="49"/>
                        <a:pt x="109" y="50"/>
                        <a:pt x="112" y="54"/>
                      </a:cubicBezTo>
                      <a:cubicBezTo>
                        <a:pt x="114" y="57"/>
                        <a:pt x="116" y="55"/>
                        <a:pt x="116" y="60"/>
                      </a:cubicBezTo>
                      <a:cubicBezTo>
                        <a:pt x="116" y="64"/>
                        <a:pt x="117" y="71"/>
                        <a:pt x="117" y="72"/>
                      </a:cubicBezTo>
                      <a:cubicBezTo>
                        <a:pt x="117" y="73"/>
                        <a:pt x="113" y="78"/>
                        <a:pt x="111" y="80"/>
                      </a:cubicBezTo>
                      <a:cubicBezTo>
                        <a:pt x="110" y="83"/>
                        <a:pt x="108" y="86"/>
                        <a:pt x="108" y="90"/>
                      </a:cubicBezTo>
                      <a:cubicBezTo>
                        <a:pt x="109" y="94"/>
                        <a:pt x="112" y="102"/>
                        <a:pt x="108" y="96"/>
                      </a:cubicBezTo>
                      <a:cubicBezTo>
                        <a:pt x="104" y="89"/>
                        <a:pt x="103" y="83"/>
                        <a:pt x="102" y="81"/>
                      </a:cubicBezTo>
                      <a:cubicBezTo>
                        <a:pt x="102" y="79"/>
                        <a:pt x="100" y="78"/>
                        <a:pt x="99" y="76"/>
                      </a:cubicBezTo>
                      <a:cubicBezTo>
                        <a:pt x="98" y="74"/>
                        <a:pt x="93" y="70"/>
                        <a:pt x="92" y="73"/>
                      </a:cubicBezTo>
                      <a:cubicBezTo>
                        <a:pt x="92" y="76"/>
                        <a:pt x="91" y="77"/>
                        <a:pt x="91" y="81"/>
                      </a:cubicBezTo>
                      <a:cubicBezTo>
                        <a:pt x="91" y="85"/>
                        <a:pt x="86" y="81"/>
                        <a:pt x="89" y="88"/>
                      </a:cubicBezTo>
                      <a:cubicBezTo>
                        <a:pt x="93" y="94"/>
                        <a:pt x="96" y="95"/>
                        <a:pt x="96" y="98"/>
                      </a:cubicBezTo>
                      <a:cubicBezTo>
                        <a:pt x="96" y="102"/>
                        <a:pt x="97" y="104"/>
                        <a:pt x="96" y="107"/>
                      </a:cubicBezTo>
                      <a:cubicBezTo>
                        <a:pt x="96" y="110"/>
                        <a:pt x="95" y="110"/>
                        <a:pt x="94" y="114"/>
                      </a:cubicBezTo>
                      <a:cubicBezTo>
                        <a:pt x="93" y="117"/>
                        <a:pt x="93" y="118"/>
                        <a:pt x="91" y="119"/>
                      </a:cubicBezTo>
                      <a:cubicBezTo>
                        <a:pt x="88" y="119"/>
                        <a:pt x="86" y="121"/>
                        <a:pt x="85" y="117"/>
                      </a:cubicBezTo>
                      <a:cubicBezTo>
                        <a:pt x="84" y="113"/>
                        <a:pt x="86" y="111"/>
                        <a:pt x="86" y="108"/>
                      </a:cubicBezTo>
                      <a:cubicBezTo>
                        <a:pt x="86" y="106"/>
                        <a:pt x="85" y="102"/>
                        <a:pt x="83" y="106"/>
                      </a:cubicBezTo>
                      <a:cubicBezTo>
                        <a:pt x="80" y="111"/>
                        <a:pt x="82" y="113"/>
                        <a:pt x="77" y="112"/>
                      </a:cubicBezTo>
                      <a:cubicBezTo>
                        <a:pt x="72" y="111"/>
                        <a:pt x="74" y="112"/>
                        <a:pt x="69" y="109"/>
                      </a:cubicBezTo>
                      <a:cubicBezTo>
                        <a:pt x="64" y="106"/>
                        <a:pt x="63" y="105"/>
                        <a:pt x="59" y="102"/>
                      </a:cubicBezTo>
                      <a:cubicBezTo>
                        <a:pt x="54" y="99"/>
                        <a:pt x="53" y="94"/>
                        <a:pt x="53" y="90"/>
                      </a:cubicBezTo>
                      <a:cubicBezTo>
                        <a:pt x="52" y="87"/>
                        <a:pt x="52" y="80"/>
                        <a:pt x="53" y="77"/>
                      </a:cubicBezTo>
                      <a:cubicBezTo>
                        <a:pt x="55" y="73"/>
                        <a:pt x="54" y="64"/>
                        <a:pt x="54" y="63"/>
                      </a:cubicBezTo>
                      <a:cubicBezTo>
                        <a:pt x="53" y="63"/>
                        <a:pt x="52" y="63"/>
                        <a:pt x="48" y="61"/>
                      </a:cubicBezTo>
                      <a:cubicBezTo>
                        <a:pt x="44" y="59"/>
                        <a:pt x="40" y="54"/>
                        <a:pt x="39" y="56"/>
                      </a:cubicBezTo>
                      <a:cubicBezTo>
                        <a:pt x="38" y="58"/>
                        <a:pt x="35" y="60"/>
                        <a:pt x="37" y="63"/>
                      </a:cubicBezTo>
                      <a:cubicBezTo>
                        <a:pt x="39" y="67"/>
                        <a:pt x="41" y="69"/>
                        <a:pt x="37" y="68"/>
                      </a:cubicBezTo>
                      <a:cubicBezTo>
                        <a:pt x="34" y="67"/>
                        <a:pt x="32" y="63"/>
                        <a:pt x="29" y="64"/>
                      </a:cubicBezTo>
                      <a:cubicBezTo>
                        <a:pt x="25" y="65"/>
                        <a:pt x="25" y="66"/>
                        <a:pt x="24" y="69"/>
                      </a:cubicBezTo>
                      <a:cubicBezTo>
                        <a:pt x="23" y="71"/>
                        <a:pt x="21" y="68"/>
                        <a:pt x="21" y="66"/>
                      </a:cubicBezTo>
                      <a:cubicBezTo>
                        <a:pt x="21" y="64"/>
                        <a:pt x="19" y="59"/>
                        <a:pt x="18" y="59"/>
                      </a:cubicBezTo>
                      <a:cubicBezTo>
                        <a:pt x="17" y="59"/>
                        <a:pt x="15" y="61"/>
                        <a:pt x="14" y="64"/>
                      </a:cubicBezTo>
                      <a:cubicBezTo>
                        <a:pt x="13" y="67"/>
                        <a:pt x="13" y="68"/>
                        <a:pt x="12" y="70"/>
                      </a:cubicBezTo>
                      <a:cubicBezTo>
                        <a:pt x="11" y="73"/>
                        <a:pt x="10" y="73"/>
                        <a:pt x="9" y="76"/>
                      </a:cubicBezTo>
                      <a:cubicBezTo>
                        <a:pt x="8" y="80"/>
                        <a:pt x="8" y="81"/>
                        <a:pt x="5" y="81"/>
                      </a:cubicBezTo>
                      <a:cubicBezTo>
                        <a:pt x="2" y="81"/>
                        <a:pt x="0" y="83"/>
                        <a:pt x="0" y="7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0" name="Freeform 370">
                  <a:extLst>
                    <a:ext uri="{FF2B5EF4-FFF2-40B4-BE49-F238E27FC236}">
                      <a16:creationId xmlns:a16="http://schemas.microsoft.com/office/drawing/2014/main" id="{187D7F03-6D0B-4FAB-B4FA-7F5B386FC445}"/>
                    </a:ext>
                  </a:extLst>
                </p:cNvPr>
                <p:cNvSpPr>
                  <a:spLocks/>
                </p:cNvSpPr>
                <p:nvPr/>
              </p:nvSpPr>
              <p:spPr bwMode="auto">
                <a:xfrm>
                  <a:off x="8536910" y="3575814"/>
                  <a:ext cx="21253" cy="57506"/>
                </a:xfrm>
                <a:custGeom>
                  <a:avLst/>
                  <a:gdLst>
                    <a:gd name="T0" fmla="*/ 11 w 18"/>
                    <a:gd name="T1" fmla="*/ 16 h 47"/>
                    <a:gd name="T2" fmla="*/ 4 w 18"/>
                    <a:gd name="T3" fmla="*/ 41 h 47"/>
                    <a:gd name="T4" fmla="*/ 11 w 18"/>
                    <a:gd name="T5" fmla="*/ 39 h 47"/>
                    <a:gd name="T6" fmla="*/ 11 w 18"/>
                    <a:gd name="T7" fmla="*/ 16 h 47"/>
                  </a:gdLst>
                  <a:ahLst/>
                  <a:cxnLst>
                    <a:cxn ang="0">
                      <a:pos x="T0" y="T1"/>
                    </a:cxn>
                    <a:cxn ang="0">
                      <a:pos x="T2" y="T3"/>
                    </a:cxn>
                    <a:cxn ang="0">
                      <a:pos x="T4" y="T5"/>
                    </a:cxn>
                    <a:cxn ang="0">
                      <a:pos x="T6" y="T7"/>
                    </a:cxn>
                  </a:cxnLst>
                  <a:rect l="0" t="0" r="r" b="b"/>
                  <a:pathLst>
                    <a:path w="18" h="47">
                      <a:moveTo>
                        <a:pt x="11" y="16"/>
                      </a:moveTo>
                      <a:cubicBezTo>
                        <a:pt x="4" y="26"/>
                        <a:pt x="7" y="39"/>
                        <a:pt x="4" y="41"/>
                      </a:cubicBezTo>
                      <a:cubicBezTo>
                        <a:pt x="0" y="43"/>
                        <a:pt x="5" y="47"/>
                        <a:pt x="11" y="39"/>
                      </a:cubicBezTo>
                      <a:cubicBezTo>
                        <a:pt x="18" y="31"/>
                        <a:pt x="17" y="0"/>
                        <a:pt x="11" y="1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1" name="Freeform 371">
                  <a:extLst>
                    <a:ext uri="{FF2B5EF4-FFF2-40B4-BE49-F238E27FC236}">
                      <a16:creationId xmlns:a16="http://schemas.microsoft.com/office/drawing/2014/main" id="{2E7DCC0C-FB4F-4DDE-AF91-D9B190BC9C84}"/>
                    </a:ext>
                  </a:extLst>
                </p:cNvPr>
                <p:cNvSpPr>
                  <a:spLocks/>
                </p:cNvSpPr>
                <p:nvPr/>
              </p:nvSpPr>
              <p:spPr bwMode="auto">
                <a:xfrm>
                  <a:off x="8494406" y="3675824"/>
                  <a:ext cx="17502" cy="27503"/>
                </a:xfrm>
                <a:custGeom>
                  <a:avLst/>
                  <a:gdLst>
                    <a:gd name="T0" fmla="*/ 7 w 14"/>
                    <a:gd name="T1" fmla="*/ 1 h 22"/>
                    <a:gd name="T2" fmla="*/ 2 w 14"/>
                    <a:gd name="T3" fmla="*/ 20 h 22"/>
                    <a:gd name="T4" fmla="*/ 10 w 14"/>
                    <a:gd name="T5" fmla="*/ 18 h 22"/>
                    <a:gd name="T6" fmla="*/ 13 w 14"/>
                    <a:gd name="T7" fmla="*/ 8 h 22"/>
                    <a:gd name="T8" fmla="*/ 7 w 14"/>
                    <a:gd name="T9" fmla="*/ 1 h 22"/>
                  </a:gdLst>
                  <a:ahLst/>
                  <a:cxnLst>
                    <a:cxn ang="0">
                      <a:pos x="T0" y="T1"/>
                    </a:cxn>
                    <a:cxn ang="0">
                      <a:pos x="T2" y="T3"/>
                    </a:cxn>
                    <a:cxn ang="0">
                      <a:pos x="T4" y="T5"/>
                    </a:cxn>
                    <a:cxn ang="0">
                      <a:pos x="T6" y="T7"/>
                    </a:cxn>
                    <a:cxn ang="0">
                      <a:pos x="T8" y="T9"/>
                    </a:cxn>
                  </a:cxnLst>
                  <a:rect l="0" t="0" r="r" b="b"/>
                  <a:pathLst>
                    <a:path w="14" h="22">
                      <a:moveTo>
                        <a:pt x="7" y="1"/>
                      </a:moveTo>
                      <a:cubicBezTo>
                        <a:pt x="3" y="10"/>
                        <a:pt x="0" y="19"/>
                        <a:pt x="2" y="20"/>
                      </a:cubicBezTo>
                      <a:cubicBezTo>
                        <a:pt x="5" y="22"/>
                        <a:pt x="7" y="22"/>
                        <a:pt x="10" y="18"/>
                      </a:cubicBezTo>
                      <a:cubicBezTo>
                        <a:pt x="13" y="14"/>
                        <a:pt x="14" y="12"/>
                        <a:pt x="13" y="8"/>
                      </a:cubicBezTo>
                      <a:cubicBezTo>
                        <a:pt x="13" y="3"/>
                        <a:pt x="8" y="0"/>
                        <a:pt x="7" y="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2" name="Freeform 372">
                  <a:extLst>
                    <a:ext uri="{FF2B5EF4-FFF2-40B4-BE49-F238E27FC236}">
                      <a16:creationId xmlns:a16="http://schemas.microsoft.com/office/drawing/2014/main" id="{EE6907B1-0079-4BD5-BDDC-63247ADE0205}"/>
                    </a:ext>
                  </a:extLst>
                </p:cNvPr>
                <p:cNvSpPr>
                  <a:spLocks/>
                </p:cNvSpPr>
                <p:nvPr/>
              </p:nvSpPr>
              <p:spPr bwMode="auto">
                <a:xfrm>
                  <a:off x="8310638" y="3895846"/>
                  <a:ext cx="53756" cy="47505"/>
                </a:xfrm>
                <a:custGeom>
                  <a:avLst/>
                  <a:gdLst>
                    <a:gd name="T0" fmla="*/ 36 w 44"/>
                    <a:gd name="T1" fmla="*/ 4 h 38"/>
                    <a:gd name="T2" fmla="*/ 12 w 44"/>
                    <a:gd name="T3" fmla="*/ 27 h 38"/>
                    <a:gd name="T4" fmla="*/ 16 w 44"/>
                    <a:gd name="T5" fmla="*/ 33 h 38"/>
                    <a:gd name="T6" fmla="*/ 33 w 44"/>
                    <a:gd name="T7" fmla="*/ 19 h 38"/>
                    <a:gd name="T8" fmla="*/ 44 w 44"/>
                    <a:gd name="T9" fmla="*/ 4 h 38"/>
                    <a:gd name="T10" fmla="*/ 36 w 44"/>
                    <a:gd name="T11" fmla="*/ 4 h 38"/>
                  </a:gdLst>
                  <a:ahLst/>
                  <a:cxnLst>
                    <a:cxn ang="0">
                      <a:pos x="T0" y="T1"/>
                    </a:cxn>
                    <a:cxn ang="0">
                      <a:pos x="T2" y="T3"/>
                    </a:cxn>
                    <a:cxn ang="0">
                      <a:pos x="T4" y="T5"/>
                    </a:cxn>
                    <a:cxn ang="0">
                      <a:pos x="T6" y="T7"/>
                    </a:cxn>
                    <a:cxn ang="0">
                      <a:pos x="T8" y="T9"/>
                    </a:cxn>
                    <a:cxn ang="0">
                      <a:pos x="T10" y="T11"/>
                    </a:cxn>
                  </a:cxnLst>
                  <a:rect l="0" t="0" r="r" b="b"/>
                  <a:pathLst>
                    <a:path w="44" h="38">
                      <a:moveTo>
                        <a:pt x="36" y="4"/>
                      </a:moveTo>
                      <a:cubicBezTo>
                        <a:pt x="30" y="14"/>
                        <a:pt x="12" y="27"/>
                        <a:pt x="12" y="27"/>
                      </a:cubicBezTo>
                      <a:cubicBezTo>
                        <a:pt x="12" y="27"/>
                        <a:pt x="0" y="38"/>
                        <a:pt x="16" y="33"/>
                      </a:cubicBezTo>
                      <a:cubicBezTo>
                        <a:pt x="31" y="27"/>
                        <a:pt x="24" y="24"/>
                        <a:pt x="33" y="19"/>
                      </a:cubicBezTo>
                      <a:cubicBezTo>
                        <a:pt x="41" y="14"/>
                        <a:pt x="44" y="7"/>
                        <a:pt x="44" y="4"/>
                      </a:cubicBezTo>
                      <a:cubicBezTo>
                        <a:pt x="44" y="1"/>
                        <a:pt x="39" y="0"/>
                        <a:pt x="36"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3" name="Freeform 380">
                  <a:extLst>
                    <a:ext uri="{FF2B5EF4-FFF2-40B4-BE49-F238E27FC236}">
                      <a16:creationId xmlns:a16="http://schemas.microsoft.com/office/drawing/2014/main" id="{E1A4F3B6-D3E0-4C4F-9D6B-F105F613D5A2}"/>
                    </a:ext>
                  </a:extLst>
                </p:cNvPr>
                <p:cNvSpPr>
                  <a:spLocks/>
                </p:cNvSpPr>
                <p:nvPr/>
              </p:nvSpPr>
              <p:spPr bwMode="auto">
                <a:xfrm>
                  <a:off x="7823088" y="3288285"/>
                  <a:ext cx="50005" cy="123763"/>
                </a:xfrm>
                <a:custGeom>
                  <a:avLst/>
                  <a:gdLst>
                    <a:gd name="T0" fmla="*/ 12 w 41"/>
                    <a:gd name="T1" fmla="*/ 12 h 101"/>
                    <a:gd name="T2" fmla="*/ 10 w 41"/>
                    <a:gd name="T3" fmla="*/ 29 h 101"/>
                    <a:gd name="T4" fmla="*/ 5 w 41"/>
                    <a:gd name="T5" fmla="*/ 58 h 101"/>
                    <a:gd name="T6" fmla="*/ 9 w 41"/>
                    <a:gd name="T7" fmla="*/ 71 h 101"/>
                    <a:gd name="T8" fmla="*/ 20 w 41"/>
                    <a:gd name="T9" fmla="*/ 87 h 101"/>
                    <a:gd name="T10" fmla="*/ 30 w 41"/>
                    <a:gd name="T11" fmla="*/ 98 h 101"/>
                    <a:gd name="T12" fmla="*/ 30 w 41"/>
                    <a:gd name="T13" fmla="*/ 84 h 101"/>
                    <a:gd name="T14" fmla="*/ 37 w 41"/>
                    <a:gd name="T15" fmla="*/ 73 h 101"/>
                    <a:gd name="T16" fmla="*/ 38 w 41"/>
                    <a:gd name="T17" fmla="*/ 59 h 101"/>
                    <a:gd name="T18" fmla="*/ 38 w 41"/>
                    <a:gd name="T19" fmla="*/ 36 h 101"/>
                    <a:gd name="T20" fmla="*/ 39 w 41"/>
                    <a:gd name="T21" fmla="*/ 24 h 101"/>
                    <a:gd name="T22" fmla="*/ 39 w 41"/>
                    <a:gd name="T23" fmla="*/ 9 h 101"/>
                    <a:gd name="T24" fmla="*/ 33 w 41"/>
                    <a:gd name="T25" fmla="*/ 3 h 101"/>
                    <a:gd name="T26" fmla="*/ 21 w 41"/>
                    <a:gd name="T27" fmla="*/ 3 h 101"/>
                    <a:gd name="T28" fmla="*/ 12 w 41"/>
                    <a:gd name="T29" fmla="*/ 1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01">
                      <a:moveTo>
                        <a:pt x="12" y="12"/>
                      </a:moveTo>
                      <a:cubicBezTo>
                        <a:pt x="12" y="19"/>
                        <a:pt x="20" y="13"/>
                        <a:pt x="10" y="29"/>
                      </a:cubicBezTo>
                      <a:cubicBezTo>
                        <a:pt x="0" y="44"/>
                        <a:pt x="3" y="53"/>
                        <a:pt x="5" y="58"/>
                      </a:cubicBezTo>
                      <a:cubicBezTo>
                        <a:pt x="7" y="62"/>
                        <a:pt x="3" y="65"/>
                        <a:pt x="9" y="71"/>
                      </a:cubicBezTo>
                      <a:cubicBezTo>
                        <a:pt x="15" y="77"/>
                        <a:pt x="16" y="81"/>
                        <a:pt x="20" y="87"/>
                      </a:cubicBezTo>
                      <a:cubicBezTo>
                        <a:pt x="23" y="94"/>
                        <a:pt x="30" y="101"/>
                        <a:pt x="30" y="98"/>
                      </a:cubicBezTo>
                      <a:cubicBezTo>
                        <a:pt x="30" y="94"/>
                        <a:pt x="28" y="89"/>
                        <a:pt x="30" y="84"/>
                      </a:cubicBezTo>
                      <a:cubicBezTo>
                        <a:pt x="32" y="79"/>
                        <a:pt x="35" y="77"/>
                        <a:pt x="37" y="73"/>
                      </a:cubicBezTo>
                      <a:cubicBezTo>
                        <a:pt x="38" y="69"/>
                        <a:pt x="38" y="66"/>
                        <a:pt x="38" y="59"/>
                      </a:cubicBezTo>
                      <a:cubicBezTo>
                        <a:pt x="38" y="51"/>
                        <a:pt x="39" y="45"/>
                        <a:pt x="38" y="36"/>
                      </a:cubicBezTo>
                      <a:cubicBezTo>
                        <a:pt x="38" y="26"/>
                        <a:pt x="39" y="33"/>
                        <a:pt x="39" y="24"/>
                      </a:cubicBezTo>
                      <a:cubicBezTo>
                        <a:pt x="39" y="15"/>
                        <a:pt x="39" y="13"/>
                        <a:pt x="39" y="9"/>
                      </a:cubicBezTo>
                      <a:cubicBezTo>
                        <a:pt x="39" y="5"/>
                        <a:pt x="41" y="3"/>
                        <a:pt x="33" y="3"/>
                      </a:cubicBezTo>
                      <a:cubicBezTo>
                        <a:pt x="26" y="3"/>
                        <a:pt x="26" y="0"/>
                        <a:pt x="21" y="3"/>
                      </a:cubicBezTo>
                      <a:cubicBezTo>
                        <a:pt x="16" y="7"/>
                        <a:pt x="8" y="5"/>
                        <a:pt x="12" y="1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4" name="Freeform 381">
                  <a:extLst>
                    <a:ext uri="{FF2B5EF4-FFF2-40B4-BE49-F238E27FC236}">
                      <a16:creationId xmlns:a16="http://schemas.microsoft.com/office/drawing/2014/main" id="{CBFF29B4-B46E-48AE-930D-24D89DA8D642}"/>
                    </a:ext>
                  </a:extLst>
                </p:cNvPr>
                <p:cNvSpPr>
                  <a:spLocks/>
                </p:cNvSpPr>
                <p:nvPr/>
              </p:nvSpPr>
              <p:spPr bwMode="auto">
                <a:xfrm>
                  <a:off x="7505556" y="3469553"/>
                  <a:ext cx="71258" cy="65007"/>
                </a:xfrm>
                <a:custGeom>
                  <a:avLst/>
                  <a:gdLst>
                    <a:gd name="T0" fmla="*/ 11 w 58"/>
                    <a:gd name="T1" fmla="*/ 15 h 53"/>
                    <a:gd name="T2" fmla="*/ 2 w 58"/>
                    <a:gd name="T3" fmla="*/ 23 h 53"/>
                    <a:gd name="T4" fmla="*/ 5 w 58"/>
                    <a:gd name="T5" fmla="*/ 37 h 53"/>
                    <a:gd name="T6" fmla="*/ 7 w 58"/>
                    <a:gd name="T7" fmla="*/ 47 h 53"/>
                    <a:gd name="T8" fmla="*/ 18 w 58"/>
                    <a:gd name="T9" fmla="*/ 51 h 53"/>
                    <a:gd name="T10" fmla="*/ 31 w 58"/>
                    <a:gd name="T11" fmla="*/ 51 h 53"/>
                    <a:gd name="T12" fmla="*/ 42 w 58"/>
                    <a:gd name="T13" fmla="*/ 44 h 53"/>
                    <a:gd name="T14" fmla="*/ 48 w 58"/>
                    <a:gd name="T15" fmla="*/ 34 h 53"/>
                    <a:gd name="T16" fmla="*/ 51 w 58"/>
                    <a:gd name="T17" fmla="*/ 25 h 53"/>
                    <a:gd name="T18" fmla="*/ 58 w 58"/>
                    <a:gd name="T19" fmla="*/ 12 h 53"/>
                    <a:gd name="T20" fmla="*/ 50 w 58"/>
                    <a:gd name="T21" fmla="*/ 1 h 53"/>
                    <a:gd name="T22" fmla="*/ 43 w 58"/>
                    <a:gd name="T23" fmla="*/ 5 h 53"/>
                    <a:gd name="T24" fmla="*/ 34 w 58"/>
                    <a:gd name="T25" fmla="*/ 3 h 53"/>
                    <a:gd name="T26" fmla="*/ 24 w 58"/>
                    <a:gd name="T27" fmla="*/ 5 h 53"/>
                    <a:gd name="T28" fmla="*/ 13 w 58"/>
                    <a:gd name="T29" fmla="*/ 6 h 53"/>
                    <a:gd name="T30" fmla="*/ 11 w 58"/>
                    <a:gd name="T31"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53">
                      <a:moveTo>
                        <a:pt x="11" y="15"/>
                      </a:moveTo>
                      <a:cubicBezTo>
                        <a:pt x="5" y="16"/>
                        <a:pt x="3" y="17"/>
                        <a:pt x="2" y="23"/>
                      </a:cubicBezTo>
                      <a:cubicBezTo>
                        <a:pt x="0" y="29"/>
                        <a:pt x="6" y="33"/>
                        <a:pt x="5" y="37"/>
                      </a:cubicBezTo>
                      <a:cubicBezTo>
                        <a:pt x="5" y="41"/>
                        <a:pt x="4" y="45"/>
                        <a:pt x="7" y="47"/>
                      </a:cubicBezTo>
                      <a:cubicBezTo>
                        <a:pt x="10" y="48"/>
                        <a:pt x="9" y="49"/>
                        <a:pt x="18" y="51"/>
                      </a:cubicBezTo>
                      <a:cubicBezTo>
                        <a:pt x="26" y="53"/>
                        <a:pt x="26" y="53"/>
                        <a:pt x="31" y="51"/>
                      </a:cubicBezTo>
                      <a:cubicBezTo>
                        <a:pt x="37" y="49"/>
                        <a:pt x="36" y="51"/>
                        <a:pt x="42" y="44"/>
                      </a:cubicBezTo>
                      <a:cubicBezTo>
                        <a:pt x="47" y="38"/>
                        <a:pt x="48" y="40"/>
                        <a:pt x="48" y="34"/>
                      </a:cubicBezTo>
                      <a:cubicBezTo>
                        <a:pt x="49" y="29"/>
                        <a:pt x="48" y="29"/>
                        <a:pt x="51" y="25"/>
                      </a:cubicBezTo>
                      <a:cubicBezTo>
                        <a:pt x="54" y="20"/>
                        <a:pt x="57" y="19"/>
                        <a:pt x="58" y="12"/>
                      </a:cubicBezTo>
                      <a:cubicBezTo>
                        <a:pt x="58" y="5"/>
                        <a:pt x="55" y="0"/>
                        <a:pt x="50" y="1"/>
                      </a:cubicBezTo>
                      <a:cubicBezTo>
                        <a:pt x="46" y="2"/>
                        <a:pt x="46" y="6"/>
                        <a:pt x="43" y="5"/>
                      </a:cubicBezTo>
                      <a:cubicBezTo>
                        <a:pt x="41" y="3"/>
                        <a:pt x="36" y="1"/>
                        <a:pt x="34" y="3"/>
                      </a:cubicBezTo>
                      <a:cubicBezTo>
                        <a:pt x="32" y="6"/>
                        <a:pt x="29" y="5"/>
                        <a:pt x="24" y="5"/>
                      </a:cubicBezTo>
                      <a:cubicBezTo>
                        <a:pt x="20" y="5"/>
                        <a:pt x="13" y="4"/>
                        <a:pt x="13" y="6"/>
                      </a:cubicBezTo>
                      <a:cubicBezTo>
                        <a:pt x="13" y="8"/>
                        <a:pt x="7" y="12"/>
                        <a:pt x="11" y="1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5" name="Freeform 382">
                  <a:extLst>
                    <a:ext uri="{FF2B5EF4-FFF2-40B4-BE49-F238E27FC236}">
                      <a16:creationId xmlns:a16="http://schemas.microsoft.com/office/drawing/2014/main" id="{239AFE1C-05B8-4BFB-AEC0-69DFD144D2FD}"/>
                    </a:ext>
                  </a:extLst>
                </p:cNvPr>
                <p:cNvSpPr>
                  <a:spLocks/>
                </p:cNvSpPr>
                <p:nvPr/>
              </p:nvSpPr>
              <p:spPr bwMode="auto">
                <a:xfrm>
                  <a:off x="8140620" y="2595715"/>
                  <a:ext cx="157516" cy="143765"/>
                </a:xfrm>
                <a:custGeom>
                  <a:avLst/>
                  <a:gdLst>
                    <a:gd name="T0" fmla="*/ 10 w 128"/>
                    <a:gd name="T1" fmla="*/ 4 h 117"/>
                    <a:gd name="T2" fmla="*/ 24 w 128"/>
                    <a:gd name="T3" fmla="*/ 12 h 117"/>
                    <a:gd name="T4" fmla="*/ 34 w 128"/>
                    <a:gd name="T5" fmla="*/ 19 h 117"/>
                    <a:gd name="T6" fmla="*/ 49 w 128"/>
                    <a:gd name="T7" fmla="*/ 27 h 117"/>
                    <a:gd name="T8" fmla="*/ 64 w 128"/>
                    <a:gd name="T9" fmla="*/ 34 h 117"/>
                    <a:gd name="T10" fmla="*/ 86 w 128"/>
                    <a:gd name="T11" fmla="*/ 42 h 117"/>
                    <a:gd name="T12" fmla="*/ 102 w 128"/>
                    <a:gd name="T13" fmla="*/ 42 h 117"/>
                    <a:gd name="T14" fmla="*/ 105 w 128"/>
                    <a:gd name="T15" fmla="*/ 35 h 117"/>
                    <a:gd name="T16" fmla="*/ 110 w 128"/>
                    <a:gd name="T17" fmla="*/ 46 h 117"/>
                    <a:gd name="T18" fmla="*/ 118 w 128"/>
                    <a:gd name="T19" fmla="*/ 57 h 117"/>
                    <a:gd name="T20" fmla="*/ 127 w 128"/>
                    <a:gd name="T21" fmla="*/ 67 h 117"/>
                    <a:gd name="T22" fmla="*/ 119 w 128"/>
                    <a:gd name="T23" fmla="*/ 73 h 117"/>
                    <a:gd name="T24" fmla="*/ 102 w 128"/>
                    <a:gd name="T25" fmla="*/ 76 h 117"/>
                    <a:gd name="T26" fmla="*/ 94 w 128"/>
                    <a:gd name="T27" fmla="*/ 86 h 117"/>
                    <a:gd name="T28" fmla="*/ 97 w 128"/>
                    <a:gd name="T29" fmla="*/ 100 h 117"/>
                    <a:gd name="T30" fmla="*/ 82 w 128"/>
                    <a:gd name="T31" fmla="*/ 96 h 117"/>
                    <a:gd name="T32" fmla="*/ 69 w 128"/>
                    <a:gd name="T33" fmla="*/ 90 h 117"/>
                    <a:gd name="T34" fmla="*/ 51 w 128"/>
                    <a:gd name="T35" fmla="*/ 85 h 117"/>
                    <a:gd name="T36" fmla="*/ 43 w 128"/>
                    <a:gd name="T37" fmla="*/ 89 h 117"/>
                    <a:gd name="T38" fmla="*/ 34 w 128"/>
                    <a:gd name="T39" fmla="*/ 87 h 117"/>
                    <a:gd name="T40" fmla="*/ 24 w 128"/>
                    <a:gd name="T41" fmla="*/ 87 h 117"/>
                    <a:gd name="T42" fmla="*/ 33 w 128"/>
                    <a:gd name="T43" fmla="*/ 95 h 117"/>
                    <a:gd name="T44" fmla="*/ 49 w 128"/>
                    <a:gd name="T45" fmla="*/ 101 h 117"/>
                    <a:gd name="T46" fmla="*/ 49 w 128"/>
                    <a:gd name="T47" fmla="*/ 107 h 117"/>
                    <a:gd name="T48" fmla="*/ 38 w 128"/>
                    <a:gd name="T49" fmla="*/ 111 h 117"/>
                    <a:gd name="T50" fmla="*/ 35 w 128"/>
                    <a:gd name="T51" fmla="*/ 116 h 117"/>
                    <a:gd name="T52" fmla="*/ 30 w 128"/>
                    <a:gd name="T53" fmla="*/ 109 h 117"/>
                    <a:gd name="T54" fmla="*/ 24 w 128"/>
                    <a:gd name="T55" fmla="*/ 99 h 117"/>
                    <a:gd name="T56" fmla="*/ 16 w 128"/>
                    <a:gd name="T57" fmla="*/ 94 h 117"/>
                    <a:gd name="T58" fmla="*/ 12 w 128"/>
                    <a:gd name="T59" fmla="*/ 82 h 117"/>
                    <a:gd name="T60" fmla="*/ 17 w 128"/>
                    <a:gd name="T61" fmla="*/ 76 h 117"/>
                    <a:gd name="T62" fmla="*/ 7 w 128"/>
                    <a:gd name="T63" fmla="*/ 65 h 117"/>
                    <a:gd name="T64" fmla="*/ 20 w 128"/>
                    <a:gd name="T65" fmla="*/ 63 h 117"/>
                    <a:gd name="T66" fmla="*/ 30 w 128"/>
                    <a:gd name="T67" fmla="*/ 68 h 117"/>
                    <a:gd name="T68" fmla="*/ 32 w 128"/>
                    <a:gd name="T69" fmla="*/ 60 h 117"/>
                    <a:gd name="T70" fmla="*/ 27 w 128"/>
                    <a:gd name="T71" fmla="*/ 52 h 117"/>
                    <a:gd name="T72" fmla="*/ 24 w 128"/>
                    <a:gd name="T73" fmla="*/ 39 h 117"/>
                    <a:gd name="T74" fmla="*/ 18 w 128"/>
                    <a:gd name="T75" fmla="*/ 28 h 117"/>
                    <a:gd name="T76" fmla="*/ 7 w 128"/>
                    <a:gd name="T77" fmla="*/ 15 h 117"/>
                    <a:gd name="T78" fmla="*/ 1 w 128"/>
                    <a:gd name="T79" fmla="*/ 5 h 117"/>
                    <a:gd name="T80" fmla="*/ 10 w 128"/>
                    <a:gd name="T81" fmla="*/ 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17">
                      <a:moveTo>
                        <a:pt x="10" y="4"/>
                      </a:moveTo>
                      <a:cubicBezTo>
                        <a:pt x="13" y="5"/>
                        <a:pt x="20" y="9"/>
                        <a:pt x="24" y="12"/>
                      </a:cubicBezTo>
                      <a:cubicBezTo>
                        <a:pt x="29" y="16"/>
                        <a:pt x="29" y="15"/>
                        <a:pt x="34" y="19"/>
                      </a:cubicBezTo>
                      <a:cubicBezTo>
                        <a:pt x="40" y="24"/>
                        <a:pt x="40" y="22"/>
                        <a:pt x="49" y="27"/>
                      </a:cubicBezTo>
                      <a:cubicBezTo>
                        <a:pt x="58" y="33"/>
                        <a:pt x="50" y="27"/>
                        <a:pt x="64" y="34"/>
                      </a:cubicBezTo>
                      <a:cubicBezTo>
                        <a:pt x="78" y="40"/>
                        <a:pt x="82" y="42"/>
                        <a:pt x="86" y="42"/>
                      </a:cubicBezTo>
                      <a:cubicBezTo>
                        <a:pt x="90" y="43"/>
                        <a:pt x="102" y="48"/>
                        <a:pt x="102" y="42"/>
                      </a:cubicBezTo>
                      <a:cubicBezTo>
                        <a:pt x="102" y="37"/>
                        <a:pt x="104" y="32"/>
                        <a:pt x="105" y="35"/>
                      </a:cubicBezTo>
                      <a:cubicBezTo>
                        <a:pt x="107" y="38"/>
                        <a:pt x="108" y="39"/>
                        <a:pt x="110" y="46"/>
                      </a:cubicBezTo>
                      <a:cubicBezTo>
                        <a:pt x="112" y="53"/>
                        <a:pt x="112" y="53"/>
                        <a:pt x="118" y="57"/>
                      </a:cubicBezTo>
                      <a:cubicBezTo>
                        <a:pt x="124" y="62"/>
                        <a:pt x="128" y="65"/>
                        <a:pt x="127" y="67"/>
                      </a:cubicBezTo>
                      <a:cubicBezTo>
                        <a:pt x="127" y="70"/>
                        <a:pt x="124" y="70"/>
                        <a:pt x="119" y="73"/>
                      </a:cubicBezTo>
                      <a:cubicBezTo>
                        <a:pt x="114" y="75"/>
                        <a:pt x="105" y="73"/>
                        <a:pt x="102" y="76"/>
                      </a:cubicBezTo>
                      <a:cubicBezTo>
                        <a:pt x="99" y="79"/>
                        <a:pt x="92" y="79"/>
                        <a:pt x="94" y="86"/>
                      </a:cubicBezTo>
                      <a:cubicBezTo>
                        <a:pt x="95" y="93"/>
                        <a:pt x="104" y="99"/>
                        <a:pt x="97" y="100"/>
                      </a:cubicBezTo>
                      <a:cubicBezTo>
                        <a:pt x="90" y="100"/>
                        <a:pt x="88" y="100"/>
                        <a:pt x="82" y="96"/>
                      </a:cubicBezTo>
                      <a:cubicBezTo>
                        <a:pt x="75" y="93"/>
                        <a:pt x="77" y="92"/>
                        <a:pt x="69" y="90"/>
                      </a:cubicBezTo>
                      <a:cubicBezTo>
                        <a:pt x="60" y="88"/>
                        <a:pt x="55" y="83"/>
                        <a:pt x="51" y="85"/>
                      </a:cubicBezTo>
                      <a:cubicBezTo>
                        <a:pt x="47" y="87"/>
                        <a:pt x="47" y="87"/>
                        <a:pt x="43" y="89"/>
                      </a:cubicBezTo>
                      <a:cubicBezTo>
                        <a:pt x="38" y="91"/>
                        <a:pt x="38" y="90"/>
                        <a:pt x="34" y="87"/>
                      </a:cubicBezTo>
                      <a:cubicBezTo>
                        <a:pt x="29" y="84"/>
                        <a:pt x="24" y="83"/>
                        <a:pt x="24" y="87"/>
                      </a:cubicBezTo>
                      <a:cubicBezTo>
                        <a:pt x="24" y="90"/>
                        <a:pt x="24" y="90"/>
                        <a:pt x="33" y="95"/>
                      </a:cubicBezTo>
                      <a:cubicBezTo>
                        <a:pt x="42" y="99"/>
                        <a:pt x="47" y="98"/>
                        <a:pt x="49" y="101"/>
                      </a:cubicBezTo>
                      <a:cubicBezTo>
                        <a:pt x="51" y="105"/>
                        <a:pt x="54" y="107"/>
                        <a:pt x="49" y="107"/>
                      </a:cubicBezTo>
                      <a:cubicBezTo>
                        <a:pt x="44" y="107"/>
                        <a:pt x="38" y="109"/>
                        <a:pt x="38" y="111"/>
                      </a:cubicBezTo>
                      <a:cubicBezTo>
                        <a:pt x="38" y="114"/>
                        <a:pt x="42" y="117"/>
                        <a:pt x="35" y="116"/>
                      </a:cubicBezTo>
                      <a:cubicBezTo>
                        <a:pt x="28" y="116"/>
                        <a:pt x="30" y="112"/>
                        <a:pt x="30" y="109"/>
                      </a:cubicBezTo>
                      <a:cubicBezTo>
                        <a:pt x="31" y="107"/>
                        <a:pt x="28" y="101"/>
                        <a:pt x="24" y="99"/>
                      </a:cubicBezTo>
                      <a:cubicBezTo>
                        <a:pt x="20" y="97"/>
                        <a:pt x="20" y="101"/>
                        <a:pt x="16" y="94"/>
                      </a:cubicBezTo>
                      <a:cubicBezTo>
                        <a:pt x="11" y="88"/>
                        <a:pt x="11" y="86"/>
                        <a:pt x="12" y="82"/>
                      </a:cubicBezTo>
                      <a:cubicBezTo>
                        <a:pt x="13" y="77"/>
                        <a:pt x="18" y="80"/>
                        <a:pt x="17" y="76"/>
                      </a:cubicBezTo>
                      <a:cubicBezTo>
                        <a:pt x="17" y="71"/>
                        <a:pt x="6" y="66"/>
                        <a:pt x="7" y="65"/>
                      </a:cubicBezTo>
                      <a:cubicBezTo>
                        <a:pt x="8" y="63"/>
                        <a:pt x="16" y="60"/>
                        <a:pt x="20" y="63"/>
                      </a:cubicBezTo>
                      <a:cubicBezTo>
                        <a:pt x="24" y="66"/>
                        <a:pt x="27" y="69"/>
                        <a:pt x="30" y="68"/>
                      </a:cubicBezTo>
                      <a:cubicBezTo>
                        <a:pt x="33" y="66"/>
                        <a:pt x="35" y="64"/>
                        <a:pt x="32" y="60"/>
                      </a:cubicBezTo>
                      <a:cubicBezTo>
                        <a:pt x="29" y="57"/>
                        <a:pt x="27" y="60"/>
                        <a:pt x="27" y="52"/>
                      </a:cubicBezTo>
                      <a:cubicBezTo>
                        <a:pt x="26" y="45"/>
                        <a:pt x="26" y="42"/>
                        <a:pt x="24" y="39"/>
                      </a:cubicBezTo>
                      <a:cubicBezTo>
                        <a:pt x="22" y="35"/>
                        <a:pt x="22" y="33"/>
                        <a:pt x="18" y="28"/>
                      </a:cubicBezTo>
                      <a:cubicBezTo>
                        <a:pt x="14" y="24"/>
                        <a:pt x="11" y="19"/>
                        <a:pt x="7" y="15"/>
                      </a:cubicBezTo>
                      <a:cubicBezTo>
                        <a:pt x="4" y="11"/>
                        <a:pt x="0" y="7"/>
                        <a:pt x="1" y="5"/>
                      </a:cubicBezTo>
                      <a:cubicBezTo>
                        <a:pt x="2" y="3"/>
                        <a:pt x="8" y="0"/>
                        <a:pt x="10"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6" name="Freeform 383">
                  <a:extLst>
                    <a:ext uri="{FF2B5EF4-FFF2-40B4-BE49-F238E27FC236}">
                      <a16:creationId xmlns:a16="http://schemas.microsoft.com/office/drawing/2014/main" id="{375BA50E-4184-4E9C-98F4-0CE0D7EB0C2F}"/>
                    </a:ext>
                  </a:extLst>
                </p:cNvPr>
                <p:cNvSpPr>
                  <a:spLocks/>
                </p:cNvSpPr>
                <p:nvPr/>
              </p:nvSpPr>
              <p:spPr bwMode="auto">
                <a:xfrm>
                  <a:off x="8005607" y="2730728"/>
                  <a:ext cx="298781" cy="370037"/>
                </a:xfrm>
                <a:custGeom>
                  <a:avLst/>
                  <a:gdLst>
                    <a:gd name="T0" fmla="*/ 185 w 243"/>
                    <a:gd name="T1" fmla="*/ 23 h 301"/>
                    <a:gd name="T2" fmla="*/ 211 w 243"/>
                    <a:gd name="T3" fmla="*/ 44 h 301"/>
                    <a:gd name="T4" fmla="*/ 220 w 243"/>
                    <a:gd name="T5" fmla="*/ 73 h 301"/>
                    <a:gd name="T6" fmla="*/ 222 w 243"/>
                    <a:gd name="T7" fmla="*/ 91 h 301"/>
                    <a:gd name="T8" fmla="*/ 226 w 243"/>
                    <a:gd name="T9" fmla="*/ 111 h 301"/>
                    <a:gd name="T10" fmla="*/ 233 w 243"/>
                    <a:gd name="T11" fmla="*/ 142 h 301"/>
                    <a:gd name="T12" fmla="*/ 241 w 243"/>
                    <a:gd name="T13" fmla="*/ 171 h 301"/>
                    <a:gd name="T14" fmla="*/ 231 w 243"/>
                    <a:gd name="T15" fmla="*/ 186 h 301"/>
                    <a:gd name="T16" fmla="*/ 229 w 243"/>
                    <a:gd name="T17" fmla="*/ 166 h 301"/>
                    <a:gd name="T18" fmla="*/ 221 w 243"/>
                    <a:gd name="T19" fmla="*/ 179 h 301"/>
                    <a:gd name="T20" fmla="*/ 210 w 243"/>
                    <a:gd name="T21" fmla="*/ 195 h 301"/>
                    <a:gd name="T22" fmla="*/ 199 w 243"/>
                    <a:gd name="T23" fmla="*/ 182 h 301"/>
                    <a:gd name="T24" fmla="*/ 177 w 243"/>
                    <a:gd name="T25" fmla="*/ 195 h 301"/>
                    <a:gd name="T26" fmla="*/ 157 w 243"/>
                    <a:gd name="T27" fmla="*/ 193 h 301"/>
                    <a:gd name="T28" fmla="*/ 156 w 243"/>
                    <a:gd name="T29" fmla="*/ 213 h 301"/>
                    <a:gd name="T30" fmla="*/ 139 w 243"/>
                    <a:gd name="T31" fmla="*/ 223 h 301"/>
                    <a:gd name="T32" fmla="*/ 127 w 243"/>
                    <a:gd name="T33" fmla="*/ 202 h 301"/>
                    <a:gd name="T34" fmla="*/ 121 w 243"/>
                    <a:gd name="T35" fmla="*/ 196 h 301"/>
                    <a:gd name="T36" fmla="*/ 120 w 243"/>
                    <a:gd name="T37" fmla="*/ 216 h 301"/>
                    <a:gd name="T38" fmla="*/ 108 w 243"/>
                    <a:gd name="T39" fmla="*/ 230 h 301"/>
                    <a:gd name="T40" fmla="*/ 94 w 243"/>
                    <a:gd name="T41" fmla="*/ 233 h 301"/>
                    <a:gd name="T42" fmla="*/ 86 w 243"/>
                    <a:gd name="T43" fmla="*/ 246 h 301"/>
                    <a:gd name="T44" fmla="*/ 72 w 243"/>
                    <a:gd name="T45" fmla="*/ 232 h 301"/>
                    <a:gd name="T46" fmla="*/ 77 w 243"/>
                    <a:gd name="T47" fmla="*/ 215 h 301"/>
                    <a:gd name="T48" fmla="*/ 102 w 243"/>
                    <a:gd name="T49" fmla="*/ 203 h 301"/>
                    <a:gd name="T50" fmla="*/ 108 w 243"/>
                    <a:gd name="T51" fmla="*/ 191 h 301"/>
                    <a:gd name="T52" fmla="*/ 85 w 243"/>
                    <a:gd name="T53" fmla="*/ 202 h 301"/>
                    <a:gd name="T54" fmla="*/ 63 w 243"/>
                    <a:gd name="T55" fmla="*/ 206 h 301"/>
                    <a:gd name="T56" fmla="*/ 43 w 243"/>
                    <a:gd name="T57" fmla="*/ 211 h 301"/>
                    <a:gd name="T58" fmla="*/ 50 w 243"/>
                    <a:gd name="T59" fmla="*/ 225 h 301"/>
                    <a:gd name="T60" fmla="*/ 61 w 243"/>
                    <a:gd name="T61" fmla="*/ 236 h 301"/>
                    <a:gd name="T62" fmla="*/ 66 w 243"/>
                    <a:gd name="T63" fmla="*/ 256 h 301"/>
                    <a:gd name="T64" fmla="*/ 68 w 243"/>
                    <a:gd name="T65" fmla="*/ 286 h 301"/>
                    <a:gd name="T66" fmla="*/ 54 w 243"/>
                    <a:gd name="T67" fmla="*/ 286 h 301"/>
                    <a:gd name="T68" fmla="*/ 42 w 243"/>
                    <a:gd name="T69" fmla="*/ 288 h 301"/>
                    <a:gd name="T70" fmla="*/ 37 w 243"/>
                    <a:gd name="T71" fmla="*/ 261 h 301"/>
                    <a:gd name="T72" fmla="*/ 24 w 243"/>
                    <a:gd name="T73" fmla="*/ 238 h 301"/>
                    <a:gd name="T74" fmla="*/ 33 w 243"/>
                    <a:gd name="T75" fmla="*/ 258 h 301"/>
                    <a:gd name="T76" fmla="*/ 19 w 243"/>
                    <a:gd name="T77" fmla="*/ 246 h 301"/>
                    <a:gd name="T78" fmla="*/ 5 w 243"/>
                    <a:gd name="T79" fmla="*/ 230 h 301"/>
                    <a:gd name="T80" fmla="*/ 28 w 243"/>
                    <a:gd name="T81" fmla="*/ 206 h 301"/>
                    <a:gd name="T82" fmla="*/ 53 w 243"/>
                    <a:gd name="T83" fmla="*/ 178 h 301"/>
                    <a:gd name="T84" fmla="*/ 74 w 243"/>
                    <a:gd name="T85" fmla="*/ 169 h 301"/>
                    <a:gd name="T86" fmla="*/ 100 w 243"/>
                    <a:gd name="T87" fmla="*/ 167 h 301"/>
                    <a:gd name="T88" fmla="*/ 123 w 243"/>
                    <a:gd name="T89" fmla="*/ 170 h 301"/>
                    <a:gd name="T90" fmla="*/ 126 w 243"/>
                    <a:gd name="T91" fmla="*/ 145 h 301"/>
                    <a:gd name="T92" fmla="*/ 127 w 243"/>
                    <a:gd name="T93" fmla="*/ 118 h 301"/>
                    <a:gd name="T94" fmla="*/ 136 w 243"/>
                    <a:gd name="T95" fmla="*/ 126 h 301"/>
                    <a:gd name="T96" fmla="*/ 163 w 243"/>
                    <a:gd name="T97" fmla="*/ 122 h 301"/>
                    <a:gd name="T98" fmla="*/ 177 w 243"/>
                    <a:gd name="T99" fmla="*/ 98 h 301"/>
                    <a:gd name="T100" fmla="*/ 176 w 243"/>
                    <a:gd name="T101" fmla="*/ 71 h 301"/>
                    <a:gd name="T102" fmla="*/ 164 w 243"/>
                    <a:gd name="T103" fmla="*/ 48 h 301"/>
                    <a:gd name="T104" fmla="*/ 155 w 243"/>
                    <a:gd name="T105" fmla="*/ 31 h 301"/>
                    <a:gd name="T106" fmla="*/ 156 w 243"/>
                    <a:gd name="T107" fmla="*/ 15 h 301"/>
                    <a:gd name="T108" fmla="*/ 169 w 243"/>
                    <a:gd name="T109" fmla="*/ 19 h 301"/>
                    <a:gd name="T110" fmla="*/ 169 w 243"/>
                    <a:gd name="T111" fmla="*/ 11 h 301"/>
                    <a:gd name="T112" fmla="*/ 177 w 243"/>
                    <a:gd name="T113" fmla="*/ 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3" h="301">
                      <a:moveTo>
                        <a:pt x="177" y="6"/>
                      </a:moveTo>
                      <a:cubicBezTo>
                        <a:pt x="179" y="15"/>
                        <a:pt x="182" y="20"/>
                        <a:pt x="185" y="23"/>
                      </a:cubicBezTo>
                      <a:cubicBezTo>
                        <a:pt x="188" y="27"/>
                        <a:pt x="191" y="28"/>
                        <a:pt x="198" y="33"/>
                      </a:cubicBezTo>
                      <a:cubicBezTo>
                        <a:pt x="205" y="38"/>
                        <a:pt x="209" y="37"/>
                        <a:pt x="211" y="44"/>
                      </a:cubicBezTo>
                      <a:cubicBezTo>
                        <a:pt x="213" y="51"/>
                        <a:pt x="214" y="54"/>
                        <a:pt x="216" y="60"/>
                      </a:cubicBezTo>
                      <a:cubicBezTo>
                        <a:pt x="217" y="65"/>
                        <a:pt x="221" y="67"/>
                        <a:pt x="220" y="73"/>
                      </a:cubicBezTo>
                      <a:cubicBezTo>
                        <a:pt x="220" y="79"/>
                        <a:pt x="224" y="84"/>
                        <a:pt x="225" y="87"/>
                      </a:cubicBezTo>
                      <a:cubicBezTo>
                        <a:pt x="225" y="90"/>
                        <a:pt x="228" y="91"/>
                        <a:pt x="222" y="91"/>
                      </a:cubicBezTo>
                      <a:cubicBezTo>
                        <a:pt x="217" y="92"/>
                        <a:pt x="216" y="100"/>
                        <a:pt x="216" y="102"/>
                      </a:cubicBezTo>
                      <a:cubicBezTo>
                        <a:pt x="216" y="104"/>
                        <a:pt x="224" y="104"/>
                        <a:pt x="226" y="111"/>
                      </a:cubicBezTo>
                      <a:cubicBezTo>
                        <a:pt x="227" y="118"/>
                        <a:pt x="225" y="121"/>
                        <a:pt x="229" y="129"/>
                      </a:cubicBezTo>
                      <a:cubicBezTo>
                        <a:pt x="232" y="136"/>
                        <a:pt x="231" y="134"/>
                        <a:pt x="233" y="142"/>
                      </a:cubicBezTo>
                      <a:cubicBezTo>
                        <a:pt x="235" y="150"/>
                        <a:pt x="239" y="153"/>
                        <a:pt x="241" y="159"/>
                      </a:cubicBezTo>
                      <a:cubicBezTo>
                        <a:pt x="243" y="166"/>
                        <a:pt x="242" y="165"/>
                        <a:pt x="241" y="171"/>
                      </a:cubicBezTo>
                      <a:cubicBezTo>
                        <a:pt x="240" y="176"/>
                        <a:pt x="240" y="182"/>
                        <a:pt x="238" y="184"/>
                      </a:cubicBezTo>
                      <a:cubicBezTo>
                        <a:pt x="236" y="185"/>
                        <a:pt x="231" y="190"/>
                        <a:pt x="231" y="186"/>
                      </a:cubicBezTo>
                      <a:cubicBezTo>
                        <a:pt x="230" y="183"/>
                        <a:pt x="229" y="181"/>
                        <a:pt x="229" y="174"/>
                      </a:cubicBezTo>
                      <a:cubicBezTo>
                        <a:pt x="229" y="166"/>
                        <a:pt x="234" y="165"/>
                        <a:pt x="229" y="166"/>
                      </a:cubicBezTo>
                      <a:cubicBezTo>
                        <a:pt x="223" y="168"/>
                        <a:pt x="219" y="174"/>
                        <a:pt x="219" y="175"/>
                      </a:cubicBezTo>
                      <a:cubicBezTo>
                        <a:pt x="219" y="177"/>
                        <a:pt x="227" y="179"/>
                        <a:pt x="221" y="179"/>
                      </a:cubicBezTo>
                      <a:cubicBezTo>
                        <a:pt x="215" y="180"/>
                        <a:pt x="210" y="176"/>
                        <a:pt x="212" y="182"/>
                      </a:cubicBezTo>
                      <a:cubicBezTo>
                        <a:pt x="214" y="189"/>
                        <a:pt x="213" y="195"/>
                        <a:pt x="210" y="195"/>
                      </a:cubicBezTo>
                      <a:cubicBezTo>
                        <a:pt x="207" y="195"/>
                        <a:pt x="207" y="193"/>
                        <a:pt x="205" y="188"/>
                      </a:cubicBezTo>
                      <a:cubicBezTo>
                        <a:pt x="202" y="183"/>
                        <a:pt x="203" y="174"/>
                        <a:pt x="199" y="182"/>
                      </a:cubicBezTo>
                      <a:cubicBezTo>
                        <a:pt x="196" y="189"/>
                        <a:pt x="209" y="193"/>
                        <a:pt x="194" y="195"/>
                      </a:cubicBezTo>
                      <a:cubicBezTo>
                        <a:pt x="179" y="196"/>
                        <a:pt x="188" y="199"/>
                        <a:pt x="177" y="195"/>
                      </a:cubicBezTo>
                      <a:cubicBezTo>
                        <a:pt x="167" y="190"/>
                        <a:pt x="169" y="189"/>
                        <a:pt x="165" y="190"/>
                      </a:cubicBezTo>
                      <a:cubicBezTo>
                        <a:pt x="161" y="190"/>
                        <a:pt x="154" y="189"/>
                        <a:pt x="157" y="193"/>
                      </a:cubicBezTo>
                      <a:cubicBezTo>
                        <a:pt x="159" y="197"/>
                        <a:pt x="166" y="202"/>
                        <a:pt x="165" y="205"/>
                      </a:cubicBezTo>
                      <a:cubicBezTo>
                        <a:pt x="164" y="208"/>
                        <a:pt x="158" y="206"/>
                        <a:pt x="156" y="213"/>
                      </a:cubicBezTo>
                      <a:cubicBezTo>
                        <a:pt x="155" y="220"/>
                        <a:pt x="157" y="227"/>
                        <a:pt x="151" y="228"/>
                      </a:cubicBezTo>
                      <a:cubicBezTo>
                        <a:pt x="146" y="229"/>
                        <a:pt x="142" y="226"/>
                        <a:pt x="139" y="223"/>
                      </a:cubicBezTo>
                      <a:cubicBezTo>
                        <a:pt x="135" y="219"/>
                        <a:pt x="134" y="214"/>
                        <a:pt x="131" y="210"/>
                      </a:cubicBezTo>
                      <a:cubicBezTo>
                        <a:pt x="129" y="206"/>
                        <a:pt x="126" y="204"/>
                        <a:pt x="127" y="202"/>
                      </a:cubicBezTo>
                      <a:cubicBezTo>
                        <a:pt x="129" y="200"/>
                        <a:pt x="132" y="196"/>
                        <a:pt x="129" y="194"/>
                      </a:cubicBezTo>
                      <a:cubicBezTo>
                        <a:pt x="127" y="193"/>
                        <a:pt x="121" y="192"/>
                        <a:pt x="121" y="196"/>
                      </a:cubicBezTo>
                      <a:cubicBezTo>
                        <a:pt x="121" y="199"/>
                        <a:pt x="118" y="204"/>
                        <a:pt x="118" y="207"/>
                      </a:cubicBezTo>
                      <a:cubicBezTo>
                        <a:pt x="118" y="211"/>
                        <a:pt x="121" y="212"/>
                        <a:pt x="120" y="216"/>
                      </a:cubicBezTo>
                      <a:cubicBezTo>
                        <a:pt x="120" y="219"/>
                        <a:pt x="118" y="219"/>
                        <a:pt x="117" y="225"/>
                      </a:cubicBezTo>
                      <a:cubicBezTo>
                        <a:pt x="117" y="232"/>
                        <a:pt x="108" y="230"/>
                        <a:pt x="108" y="230"/>
                      </a:cubicBezTo>
                      <a:cubicBezTo>
                        <a:pt x="108" y="230"/>
                        <a:pt x="104" y="224"/>
                        <a:pt x="101" y="227"/>
                      </a:cubicBezTo>
                      <a:cubicBezTo>
                        <a:pt x="99" y="229"/>
                        <a:pt x="96" y="227"/>
                        <a:pt x="94" y="233"/>
                      </a:cubicBezTo>
                      <a:cubicBezTo>
                        <a:pt x="93" y="239"/>
                        <a:pt x="92" y="240"/>
                        <a:pt x="93" y="244"/>
                      </a:cubicBezTo>
                      <a:cubicBezTo>
                        <a:pt x="94" y="247"/>
                        <a:pt x="87" y="247"/>
                        <a:pt x="86" y="246"/>
                      </a:cubicBezTo>
                      <a:cubicBezTo>
                        <a:pt x="85" y="245"/>
                        <a:pt x="81" y="243"/>
                        <a:pt x="78" y="241"/>
                      </a:cubicBezTo>
                      <a:cubicBezTo>
                        <a:pt x="75" y="239"/>
                        <a:pt x="77" y="236"/>
                        <a:pt x="72" y="232"/>
                      </a:cubicBezTo>
                      <a:cubicBezTo>
                        <a:pt x="66" y="228"/>
                        <a:pt x="63" y="228"/>
                        <a:pt x="69" y="225"/>
                      </a:cubicBezTo>
                      <a:cubicBezTo>
                        <a:pt x="75" y="221"/>
                        <a:pt x="69" y="220"/>
                        <a:pt x="77" y="215"/>
                      </a:cubicBezTo>
                      <a:cubicBezTo>
                        <a:pt x="85" y="209"/>
                        <a:pt x="87" y="212"/>
                        <a:pt x="92" y="211"/>
                      </a:cubicBezTo>
                      <a:cubicBezTo>
                        <a:pt x="96" y="210"/>
                        <a:pt x="98" y="204"/>
                        <a:pt x="102" y="203"/>
                      </a:cubicBezTo>
                      <a:cubicBezTo>
                        <a:pt x="105" y="202"/>
                        <a:pt x="114" y="208"/>
                        <a:pt x="114" y="202"/>
                      </a:cubicBezTo>
                      <a:cubicBezTo>
                        <a:pt x="114" y="195"/>
                        <a:pt x="112" y="191"/>
                        <a:pt x="108" y="191"/>
                      </a:cubicBezTo>
                      <a:cubicBezTo>
                        <a:pt x="103" y="191"/>
                        <a:pt x="101" y="192"/>
                        <a:pt x="97" y="196"/>
                      </a:cubicBezTo>
                      <a:cubicBezTo>
                        <a:pt x="93" y="199"/>
                        <a:pt x="91" y="201"/>
                        <a:pt x="85" y="202"/>
                      </a:cubicBezTo>
                      <a:cubicBezTo>
                        <a:pt x="79" y="202"/>
                        <a:pt x="80" y="202"/>
                        <a:pt x="74" y="204"/>
                      </a:cubicBezTo>
                      <a:cubicBezTo>
                        <a:pt x="68" y="206"/>
                        <a:pt x="66" y="200"/>
                        <a:pt x="63" y="206"/>
                      </a:cubicBezTo>
                      <a:cubicBezTo>
                        <a:pt x="60" y="211"/>
                        <a:pt x="70" y="213"/>
                        <a:pt x="58" y="212"/>
                      </a:cubicBezTo>
                      <a:cubicBezTo>
                        <a:pt x="46" y="212"/>
                        <a:pt x="45" y="210"/>
                        <a:pt x="43" y="211"/>
                      </a:cubicBezTo>
                      <a:cubicBezTo>
                        <a:pt x="40" y="212"/>
                        <a:pt x="31" y="215"/>
                        <a:pt x="35" y="218"/>
                      </a:cubicBezTo>
                      <a:cubicBezTo>
                        <a:pt x="38" y="221"/>
                        <a:pt x="48" y="225"/>
                        <a:pt x="50" y="225"/>
                      </a:cubicBezTo>
                      <a:cubicBezTo>
                        <a:pt x="52" y="224"/>
                        <a:pt x="56" y="228"/>
                        <a:pt x="55" y="230"/>
                      </a:cubicBezTo>
                      <a:cubicBezTo>
                        <a:pt x="55" y="231"/>
                        <a:pt x="57" y="234"/>
                        <a:pt x="61" y="236"/>
                      </a:cubicBezTo>
                      <a:cubicBezTo>
                        <a:pt x="65" y="238"/>
                        <a:pt x="71" y="240"/>
                        <a:pt x="69" y="245"/>
                      </a:cubicBezTo>
                      <a:cubicBezTo>
                        <a:pt x="67" y="250"/>
                        <a:pt x="65" y="249"/>
                        <a:pt x="66" y="256"/>
                      </a:cubicBezTo>
                      <a:cubicBezTo>
                        <a:pt x="67" y="264"/>
                        <a:pt x="67" y="264"/>
                        <a:pt x="69" y="272"/>
                      </a:cubicBezTo>
                      <a:cubicBezTo>
                        <a:pt x="70" y="279"/>
                        <a:pt x="71" y="283"/>
                        <a:pt x="68" y="286"/>
                      </a:cubicBezTo>
                      <a:cubicBezTo>
                        <a:pt x="66" y="288"/>
                        <a:pt x="68" y="301"/>
                        <a:pt x="61" y="296"/>
                      </a:cubicBezTo>
                      <a:cubicBezTo>
                        <a:pt x="54" y="291"/>
                        <a:pt x="57" y="291"/>
                        <a:pt x="54" y="286"/>
                      </a:cubicBezTo>
                      <a:cubicBezTo>
                        <a:pt x="51" y="281"/>
                        <a:pt x="54" y="283"/>
                        <a:pt x="50" y="286"/>
                      </a:cubicBezTo>
                      <a:cubicBezTo>
                        <a:pt x="47" y="290"/>
                        <a:pt x="44" y="294"/>
                        <a:pt x="42" y="288"/>
                      </a:cubicBezTo>
                      <a:cubicBezTo>
                        <a:pt x="40" y="282"/>
                        <a:pt x="41" y="284"/>
                        <a:pt x="40" y="275"/>
                      </a:cubicBezTo>
                      <a:cubicBezTo>
                        <a:pt x="38" y="267"/>
                        <a:pt x="36" y="266"/>
                        <a:pt x="37" y="261"/>
                      </a:cubicBezTo>
                      <a:cubicBezTo>
                        <a:pt x="37" y="255"/>
                        <a:pt x="44" y="258"/>
                        <a:pt x="37" y="249"/>
                      </a:cubicBezTo>
                      <a:cubicBezTo>
                        <a:pt x="31" y="241"/>
                        <a:pt x="21" y="233"/>
                        <a:pt x="24" y="238"/>
                      </a:cubicBezTo>
                      <a:cubicBezTo>
                        <a:pt x="26" y="243"/>
                        <a:pt x="28" y="248"/>
                        <a:pt x="30" y="251"/>
                      </a:cubicBezTo>
                      <a:cubicBezTo>
                        <a:pt x="32" y="253"/>
                        <a:pt x="38" y="258"/>
                        <a:pt x="33" y="258"/>
                      </a:cubicBezTo>
                      <a:cubicBezTo>
                        <a:pt x="28" y="258"/>
                        <a:pt x="28" y="265"/>
                        <a:pt x="25" y="256"/>
                      </a:cubicBezTo>
                      <a:cubicBezTo>
                        <a:pt x="21" y="247"/>
                        <a:pt x="25" y="249"/>
                        <a:pt x="19" y="246"/>
                      </a:cubicBezTo>
                      <a:cubicBezTo>
                        <a:pt x="12" y="243"/>
                        <a:pt x="14" y="245"/>
                        <a:pt x="10" y="238"/>
                      </a:cubicBezTo>
                      <a:cubicBezTo>
                        <a:pt x="5" y="232"/>
                        <a:pt x="0" y="233"/>
                        <a:pt x="5" y="230"/>
                      </a:cubicBezTo>
                      <a:cubicBezTo>
                        <a:pt x="10" y="228"/>
                        <a:pt x="12" y="237"/>
                        <a:pt x="20" y="223"/>
                      </a:cubicBezTo>
                      <a:cubicBezTo>
                        <a:pt x="28" y="209"/>
                        <a:pt x="29" y="212"/>
                        <a:pt x="28" y="206"/>
                      </a:cubicBezTo>
                      <a:cubicBezTo>
                        <a:pt x="27" y="200"/>
                        <a:pt x="28" y="198"/>
                        <a:pt x="34" y="195"/>
                      </a:cubicBezTo>
                      <a:cubicBezTo>
                        <a:pt x="40" y="192"/>
                        <a:pt x="48" y="183"/>
                        <a:pt x="53" y="178"/>
                      </a:cubicBezTo>
                      <a:cubicBezTo>
                        <a:pt x="57" y="172"/>
                        <a:pt x="53" y="170"/>
                        <a:pt x="60" y="169"/>
                      </a:cubicBezTo>
                      <a:cubicBezTo>
                        <a:pt x="67" y="168"/>
                        <a:pt x="67" y="168"/>
                        <a:pt x="74" y="169"/>
                      </a:cubicBezTo>
                      <a:cubicBezTo>
                        <a:pt x="80" y="170"/>
                        <a:pt x="79" y="170"/>
                        <a:pt x="86" y="170"/>
                      </a:cubicBezTo>
                      <a:cubicBezTo>
                        <a:pt x="92" y="169"/>
                        <a:pt x="93" y="167"/>
                        <a:pt x="100" y="167"/>
                      </a:cubicBezTo>
                      <a:cubicBezTo>
                        <a:pt x="107" y="166"/>
                        <a:pt x="115" y="163"/>
                        <a:pt x="115" y="165"/>
                      </a:cubicBezTo>
                      <a:cubicBezTo>
                        <a:pt x="114" y="167"/>
                        <a:pt x="116" y="173"/>
                        <a:pt x="123" y="170"/>
                      </a:cubicBezTo>
                      <a:cubicBezTo>
                        <a:pt x="129" y="166"/>
                        <a:pt x="132" y="169"/>
                        <a:pt x="129" y="162"/>
                      </a:cubicBezTo>
                      <a:cubicBezTo>
                        <a:pt x="126" y="156"/>
                        <a:pt x="124" y="149"/>
                        <a:pt x="126" y="145"/>
                      </a:cubicBezTo>
                      <a:cubicBezTo>
                        <a:pt x="129" y="140"/>
                        <a:pt x="137" y="139"/>
                        <a:pt x="134" y="134"/>
                      </a:cubicBezTo>
                      <a:cubicBezTo>
                        <a:pt x="131" y="129"/>
                        <a:pt x="125" y="120"/>
                        <a:pt x="127" y="118"/>
                      </a:cubicBezTo>
                      <a:cubicBezTo>
                        <a:pt x="129" y="117"/>
                        <a:pt x="141" y="111"/>
                        <a:pt x="141" y="115"/>
                      </a:cubicBezTo>
                      <a:cubicBezTo>
                        <a:pt x="140" y="119"/>
                        <a:pt x="134" y="124"/>
                        <a:pt x="136" y="126"/>
                      </a:cubicBezTo>
                      <a:cubicBezTo>
                        <a:pt x="138" y="128"/>
                        <a:pt x="136" y="138"/>
                        <a:pt x="144" y="136"/>
                      </a:cubicBezTo>
                      <a:cubicBezTo>
                        <a:pt x="152" y="133"/>
                        <a:pt x="157" y="127"/>
                        <a:pt x="163" y="122"/>
                      </a:cubicBezTo>
                      <a:cubicBezTo>
                        <a:pt x="169" y="116"/>
                        <a:pt x="169" y="111"/>
                        <a:pt x="171" y="106"/>
                      </a:cubicBezTo>
                      <a:cubicBezTo>
                        <a:pt x="173" y="101"/>
                        <a:pt x="176" y="103"/>
                        <a:pt x="177" y="98"/>
                      </a:cubicBezTo>
                      <a:cubicBezTo>
                        <a:pt x="178" y="94"/>
                        <a:pt x="176" y="88"/>
                        <a:pt x="175" y="84"/>
                      </a:cubicBezTo>
                      <a:cubicBezTo>
                        <a:pt x="175" y="80"/>
                        <a:pt x="176" y="76"/>
                        <a:pt x="176" y="71"/>
                      </a:cubicBezTo>
                      <a:cubicBezTo>
                        <a:pt x="176" y="66"/>
                        <a:pt x="178" y="67"/>
                        <a:pt x="173" y="61"/>
                      </a:cubicBezTo>
                      <a:cubicBezTo>
                        <a:pt x="169" y="56"/>
                        <a:pt x="166" y="50"/>
                        <a:pt x="164" y="48"/>
                      </a:cubicBezTo>
                      <a:cubicBezTo>
                        <a:pt x="161" y="46"/>
                        <a:pt x="160" y="45"/>
                        <a:pt x="160" y="40"/>
                      </a:cubicBezTo>
                      <a:cubicBezTo>
                        <a:pt x="160" y="34"/>
                        <a:pt x="158" y="35"/>
                        <a:pt x="155" y="31"/>
                      </a:cubicBezTo>
                      <a:cubicBezTo>
                        <a:pt x="151" y="27"/>
                        <a:pt x="146" y="29"/>
                        <a:pt x="152" y="25"/>
                      </a:cubicBezTo>
                      <a:cubicBezTo>
                        <a:pt x="158" y="22"/>
                        <a:pt x="156" y="17"/>
                        <a:pt x="156" y="15"/>
                      </a:cubicBezTo>
                      <a:cubicBezTo>
                        <a:pt x="156" y="14"/>
                        <a:pt x="156" y="5"/>
                        <a:pt x="158" y="9"/>
                      </a:cubicBezTo>
                      <a:cubicBezTo>
                        <a:pt x="160" y="13"/>
                        <a:pt x="166" y="17"/>
                        <a:pt x="169" y="19"/>
                      </a:cubicBezTo>
                      <a:cubicBezTo>
                        <a:pt x="171" y="21"/>
                        <a:pt x="174" y="19"/>
                        <a:pt x="174" y="16"/>
                      </a:cubicBezTo>
                      <a:cubicBezTo>
                        <a:pt x="174" y="12"/>
                        <a:pt x="169" y="11"/>
                        <a:pt x="169" y="11"/>
                      </a:cubicBezTo>
                      <a:cubicBezTo>
                        <a:pt x="169" y="11"/>
                        <a:pt x="159" y="6"/>
                        <a:pt x="165" y="5"/>
                      </a:cubicBezTo>
                      <a:cubicBezTo>
                        <a:pt x="172" y="5"/>
                        <a:pt x="178" y="0"/>
                        <a:pt x="177" y="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7" name="Freeform 384">
                  <a:extLst>
                    <a:ext uri="{FF2B5EF4-FFF2-40B4-BE49-F238E27FC236}">
                      <a16:creationId xmlns:a16="http://schemas.microsoft.com/office/drawing/2014/main" id="{DD7A576A-3CE3-470C-B02A-C43816D14BD9}"/>
                    </a:ext>
                  </a:extLst>
                </p:cNvPr>
                <p:cNvSpPr>
                  <a:spLocks/>
                </p:cNvSpPr>
                <p:nvPr/>
              </p:nvSpPr>
              <p:spPr bwMode="auto">
                <a:xfrm>
                  <a:off x="7764332" y="2679473"/>
                  <a:ext cx="146265" cy="191270"/>
                </a:xfrm>
                <a:custGeom>
                  <a:avLst/>
                  <a:gdLst>
                    <a:gd name="T0" fmla="*/ 82 w 119"/>
                    <a:gd name="T1" fmla="*/ 93 h 155"/>
                    <a:gd name="T2" fmla="*/ 79 w 119"/>
                    <a:gd name="T3" fmla="*/ 100 h 155"/>
                    <a:gd name="T4" fmla="*/ 86 w 119"/>
                    <a:gd name="T5" fmla="*/ 111 h 155"/>
                    <a:gd name="T6" fmla="*/ 106 w 119"/>
                    <a:gd name="T7" fmla="*/ 120 h 155"/>
                    <a:gd name="T8" fmla="*/ 113 w 119"/>
                    <a:gd name="T9" fmla="*/ 125 h 155"/>
                    <a:gd name="T10" fmla="*/ 112 w 119"/>
                    <a:gd name="T11" fmla="*/ 131 h 155"/>
                    <a:gd name="T12" fmla="*/ 89 w 119"/>
                    <a:gd name="T13" fmla="*/ 134 h 155"/>
                    <a:gd name="T14" fmla="*/ 82 w 119"/>
                    <a:gd name="T15" fmla="*/ 148 h 155"/>
                    <a:gd name="T16" fmla="*/ 82 w 119"/>
                    <a:gd name="T17" fmla="*/ 155 h 155"/>
                    <a:gd name="T18" fmla="*/ 82 w 119"/>
                    <a:gd name="T19" fmla="*/ 155 h 155"/>
                    <a:gd name="T20" fmla="*/ 75 w 119"/>
                    <a:gd name="T21" fmla="*/ 146 h 155"/>
                    <a:gd name="T22" fmla="*/ 70 w 119"/>
                    <a:gd name="T23" fmla="*/ 145 h 155"/>
                    <a:gd name="T24" fmla="*/ 62 w 119"/>
                    <a:gd name="T25" fmla="*/ 148 h 155"/>
                    <a:gd name="T26" fmla="*/ 57 w 119"/>
                    <a:gd name="T27" fmla="*/ 145 h 155"/>
                    <a:gd name="T28" fmla="*/ 52 w 119"/>
                    <a:gd name="T29" fmla="*/ 152 h 155"/>
                    <a:gd name="T30" fmla="*/ 43 w 119"/>
                    <a:gd name="T31" fmla="*/ 146 h 155"/>
                    <a:gd name="T32" fmla="*/ 37 w 119"/>
                    <a:gd name="T33" fmla="*/ 142 h 155"/>
                    <a:gd name="T34" fmla="*/ 36 w 119"/>
                    <a:gd name="T35" fmla="*/ 126 h 155"/>
                    <a:gd name="T36" fmla="*/ 40 w 119"/>
                    <a:gd name="T37" fmla="*/ 119 h 155"/>
                    <a:gd name="T38" fmla="*/ 36 w 119"/>
                    <a:gd name="T39" fmla="*/ 112 h 155"/>
                    <a:gd name="T40" fmla="*/ 25 w 119"/>
                    <a:gd name="T41" fmla="*/ 99 h 155"/>
                    <a:gd name="T42" fmla="*/ 13 w 119"/>
                    <a:gd name="T43" fmla="*/ 95 h 155"/>
                    <a:gd name="T44" fmla="*/ 7 w 119"/>
                    <a:gd name="T45" fmla="*/ 94 h 155"/>
                    <a:gd name="T46" fmla="*/ 0 w 119"/>
                    <a:gd name="T47" fmla="*/ 91 h 155"/>
                    <a:gd name="T48" fmla="*/ 1 w 119"/>
                    <a:gd name="T49" fmla="*/ 84 h 155"/>
                    <a:gd name="T50" fmla="*/ 5 w 119"/>
                    <a:gd name="T51" fmla="*/ 75 h 155"/>
                    <a:gd name="T52" fmla="*/ 22 w 119"/>
                    <a:gd name="T53" fmla="*/ 63 h 155"/>
                    <a:gd name="T54" fmla="*/ 33 w 119"/>
                    <a:gd name="T55" fmla="*/ 43 h 155"/>
                    <a:gd name="T56" fmla="*/ 43 w 119"/>
                    <a:gd name="T57" fmla="*/ 45 h 155"/>
                    <a:gd name="T58" fmla="*/ 56 w 119"/>
                    <a:gd name="T59" fmla="*/ 48 h 155"/>
                    <a:gd name="T60" fmla="*/ 69 w 119"/>
                    <a:gd name="T61" fmla="*/ 45 h 155"/>
                    <a:gd name="T62" fmla="*/ 61 w 119"/>
                    <a:gd name="T63" fmla="*/ 36 h 155"/>
                    <a:gd name="T64" fmla="*/ 69 w 119"/>
                    <a:gd name="T65" fmla="*/ 31 h 155"/>
                    <a:gd name="T66" fmla="*/ 78 w 119"/>
                    <a:gd name="T67" fmla="*/ 27 h 155"/>
                    <a:gd name="T68" fmla="*/ 85 w 119"/>
                    <a:gd name="T69" fmla="*/ 18 h 155"/>
                    <a:gd name="T70" fmla="*/ 85 w 119"/>
                    <a:gd name="T71" fmla="*/ 5 h 155"/>
                    <a:gd name="T72" fmla="*/ 93 w 119"/>
                    <a:gd name="T73" fmla="*/ 8 h 155"/>
                    <a:gd name="T74" fmla="*/ 101 w 119"/>
                    <a:gd name="T75" fmla="*/ 12 h 155"/>
                    <a:gd name="T76" fmla="*/ 101 w 119"/>
                    <a:gd name="T77" fmla="*/ 14 h 155"/>
                    <a:gd name="T78" fmla="*/ 109 w 119"/>
                    <a:gd name="T79" fmla="*/ 20 h 155"/>
                    <a:gd name="T80" fmla="*/ 108 w 119"/>
                    <a:gd name="T81" fmla="*/ 28 h 155"/>
                    <a:gd name="T82" fmla="*/ 101 w 119"/>
                    <a:gd name="T83" fmla="*/ 37 h 155"/>
                    <a:gd name="T84" fmla="*/ 108 w 119"/>
                    <a:gd name="T85" fmla="*/ 50 h 155"/>
                    <a:gd name="T86" fmla="*/ 114 w 119"/>
                    <a:gd name="T87" fmla="*/ 65 h 155"/>
                    <a:gd name="T88" fmla="*/ 100 w 119"/>
                    <a:gd name="T89" fmla="*/ 74 h 155"/>
                    <a:gd name="T90" fmla="*/ 93 w 119"/>
                    <a:gd name="T91" fmla="*/ 85 h 155"/>
                    <a:gd name="T92" fmla="*/ 82 w 119"/>
                    <a:gd name="T93" fmla="*/ 9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 h="155">
                      <a:moveTo>
                        <a:pt x="82" y="93"/>
                      </a:moveTo>
                      <a:cubicBezTo>
                        <a:pt x="81" y="94"/>
                        <a:pt x="77" y="98"/>
                        <a:pt x="79" y="100"/>
                      </a:cubicBezTo>
                      <a:cubicBezTo>
                        <a:pt x="81" y="103"/>
                        <a:pt x="75" y="105"/>
                        <a:pt x="86" y="111"/>
                      </a:cubicBezTo>
                      <a:cubicBezTo>
                        <a:pt x="97" y="117"/>
                        <a:pt x="99" y="116"/>
                        <a:pt x="106" y="120"/>
                      </a:cubicBezTo>
                      <a:cubicBezTo>
                        <a:pt x="108" y="122"/>
                        <a:pt x="111" y="123"/>
                        <a:pt x="113" y="125"/>
                      </a:cubicBezTo>
                      <a:cubicBezTo>
                        <a:pt x="113" y="126"/>
                        <a:pt x="112" y="128"/>
                        <a:pt x="112" y="131"/>
                      </a:cubicBezTo>
                      <a:cubicBezTo>
                        <a:pt x="110" y="136"/>
                        <a:pt x="98" y="134"/>
                        <a:pt x="89" y="134"/>
                      </a:cubicBezTo>
                      <a:cubicBezTo>
                        <a:pt x="79" y="134"/>
                        <a:pt x="83" y="142"/>
                        <a:pt x="82" y="148"/>
                      </a:cubicBezTo>
                      <a:cubicBezTo>
                        <a:pt x="81" y="152"/>
                        <a:pt x="82" y="154"/>
                        <a:pt x="82" y="155"/>
                      </a:cubicBezTo>
                      <a:cubicBezTo>
                        <a:pt x="82" y="155"/>
                        <a:pt x="82" y="155"/>
                        <a:pt x="82" y="155"/>
                      </a:cubicBezTo>
                      <a:cubicBezTo>
                        <a:pt x="74" y="153"/>
                        <a:pt x="74" y="148"/>
                        <a:pt x="75" y="146"/>
                      </a:cubicBezTo>
                      <a:cubicBezTo>
                        <a:pt x="77" y="145"/>
                        <a:pt x="74" y="141"/>
                        <a:pt x="70" y="145"/>
                      </a:cubicBezTo>
                      <a:cubicBezTo>
                        <a:pt x="66" y="148"/>
                        <a:pt x="65" y="151"/>
                        <a:pt x="62" y="148"/>
                      </a:cubicBezTo>
                      <a:cubicBezTo>
                        <a:pt x="59" y="144"/>
                        <a:pt x="59" y="140"/>
                        <a:pt x="57" y="145"/>
                      </a:cubicBezTo>
                      <a:cubicBezTo>
                        <a:pt x="55" y="150"/>
                        <a:pt x="60" y="155"/>
                        <a:pt x="52" y="152"/>
                      </a:cubicBezTo>
                      <a:cubicBezTo>
                        <a:pt x="44" y="149"/>
                        <a:pt x="45" y="146"/>
                        <a:pt x="43" y="146"/>
                      </a:cubicBezTo>
                      <a:cubicBezTo>
                        <a:pt x="41" y="146"/>
                        <a:pt x="37" y="148"/>
                        <a:pt x="37" y="142"/>
                      </a:cubicBezTo>
                      <a:cubicBezTo>
                        <a:pt x="37" y="137"/>
                        <a:pt x="29" y="127"/>
                        <a:pt x="36" y="126"/>
                      </a:cubicBezTo>
                      <a:cubicBezTo>
                        <a:pt x="42" y="124"/>
                        <a:pt x="44" y="121"/>
                        <a:pt x="40" y="119"/>
                      </a:cubicBezTo>
                      <a:cubicBezTo>
                        <a:pt x="36" y="118"/>
                        <a:pt x="37" y="117"/>
                        <a:pt x="36" y="112"/>
                      </a:cubicBezTo>
                      <a:cubicBezTo>
                        <a:pt x="34" y="106"/>
                        <a:pt x="29" y="100"/>
                        <a:pt x="25" y="99"/>
                      </a:cubicBezTo>
                      <a:cubicBezTo>
                        <a:pt x="21" y="99"/>
                        <a:pt x="16" y="93"/>
                        <a:pt x="13" y="95"/>
                      </a:cubicBezTo>
                      <a:cubicBezTo>
                        <a:pt x="11" y="96"/>
                        <a:pt x="11" y="97"/>
                        <a:pt x="7" y="94"/>
                      </a:cubicBezTo>
                      <a:cubicBezTo>
                        <a:pt x="4" y="92"/>
                        <a:pt x="2" y="91"/>
                        <a:pt x="0" y="91"/>
                      </a:cubicBezTo>
                      <a:cubicBezTo>
                        <a:pt x="0" y="89"/>
                        <a:pt x="1" y="87"/>
                        <a:pt x="1" y="84"/>
                      </a:cubicBezTo>
                      <a:cubicBezTo>
                        <a:pt x="1" y="80"/>
                        <a:pt x="2" y="79"/>
                        <a:pt x="5" y="75"/>
                      </a:cubicBezTo>
                      <a:cubicBezTo>
                        <a:pt x="8" y="71"/>
                        <a:pt x="15" y="69"/>
                        <a:pt x="22" y="63"/>
                      </a:cubicBezTo>
                      <a:cubicBezTo>
                        <a:pt x="29" y="57"/>
                        <a:pt x="31" y="53"/>
                        <a:pt x="33" y="43"/>
                      </a:cubicBezTo>
                      <a:cubicBezTo>
                        <a:pt x="35" y="34"/>
                        <a:pt x="35" y="38"/>
                        <a:pt x="43" y="45"/>
                      </a:cubicBezTo>
                      <a:cubicBezTo>
                        <a:pt x="50" y="52"/>
                        <a:pt x="47" y="47"/>
                        <a:pt x="56" y="48"/>
                      </a:cubicBezTo>
                      <a:cubicBezTo>
                        <a:pt x="66" y="49"/>
                        <a:pt x="67" y="46"/>
                        <a:pt x="69" y="45"/>
                      </a:cubicBezTo>
                      <a:cubicBezTo>
                        <a:pt x="70" y="43"/>
                        <a:pt x="66" y="41"/>
                        <a:pt x="61" y="36"/>
                      </a:cubicBezTo>
                      <a:cubicBezTo>
                        <a:pt x="56" y="31"/>
                        <a:pt x="66" y="31"/>
                        <a:pt x="69" y="31"/>
                      </a:cubicBezTo>
                      <a:cubicBezTo>
                        <a:pt x="72" y="31"/>
                        <a:pt x="74" y="31"/>
                        <a:pt x="78" y="27"/>
                      </a:cubicBezTo>
                      <a:cubicBezTo>
                        <a:pt x="81" y="23"/>
                        <a:pt x="82" y="21"/>
                        <a:pt x="85" y="18"/>
                      </a:cubicBezTo>
                      <a:cubicBezTo>
                        <a:pt x="89" y="15"/>
                        <a:pt x="86" y="10"/>
                        <a:pt x="85" y="5"/>
                      </a:cubicBezTo>
                      <a:cubicBezTo>
                        <a:pt x="85" y="0"/>
                        <a:pt x="91" y="7"/>
                        <a:pt x="93" y="8"/>
                      </a:cubicBezTo>
                      <a:cubicBezTo>
                        <a:pt x="94" y="9"/>
                        <a:pt x="98" y="11"/>
                        <a:pt x="101" y="12"/>
                      </a:cubicBezTo>
                      <a:cubicBezTo>
                        <a:pt x="101" y="13"/>
                        <a:pt x="101" y="13"/>
                        <a:pt x="101" y="14"/>
                      </a:cubicBezTo>
                      <a:cubicBezTo>
                        <a:pt x="103" y="16"/>
                        <a:pt x="107" y="19"/>
                        <a:pt x="109" y="20"/>
                      </a:cubicBezTo>
                      <a:cubicBezTo>
                        <a:pt x="110" y="23"/>
                        <a:pt x="109" y="26"/>
                        <a:pt x="108" y="28"/>
                      </a:cubicBezTo>
                      <a:cubicBezTo>
                        <a:pt x="107" y="31"/>
                        <a:pt x="102" y="33"/>
                        <a:pt x="101" y="37"/>
                      </a:cubicBezTo>
                      <a:cubicBezTo>
                        <a:pt x="101" y="40"/>
                        <a:pt x="103" y="44"/>
                        <a:pt x="108" y="50"/>
                      </a:cubicBezTo>
                      <a:cubicBezTo>
                        <a:pt x="114" y="56"/>
                        <a:pt x="119" y="61"/>
                        <a:pt x="114" y="65"/>
                      </a:cubicBezTo>
                      <a:cubicBezTo>
                        <a:pt x="109" y="68"/>
                        <a:pt x="103" y="69"/>
                        <a:pt x="100" y="74"/>
                      </a:cubicBezTo>
                      <a:cubicBezTo>
                        <a:pt x="97" y="79"/>
                        <a:pt x="97" y="81"/>
                        <a:pt x="93" y="85"/>
                      </a:cubicBezTo>
                      <a:cubicBezTo>
                        <a:pt x="89" y="89"/>
                        <a:pt x="83" y="91"/>
                        <a:pt x="82" y="9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8" name="Freeform 385">
                  <a:extLst>
                    <a:ext uri="{FF2B5EF4-FFF2-40B4-BE49-F238E27FC236}">
                      <a16:creationId xmlns:a16="http://schemas.microsoft.com/office/drawing/2014/main" id="{54CF093D-7642-4C8F-B0CD-7A2F2F6290DE}"/>
                    </a:ext>
                  </a:extLst>
                </p:cNvPr>
                <p:cNvSpPr>
                  <a:spLocks/>
                </p:cNvSpPr>
                <p:nvPr/>
              </p:nvSpPr>
              <p:spPr bwMode="auto">
                <a:xfrm>
                  <a:off x="7860592" y="2833239"/>
                  <a:ext cx="126263" cy="160016"/>
                </a:xfrm>
                <a:custGeom>
                  <a:avLst/>
                  <a:gdLst>
                    <a:gd name="T0" fmla="*/ 96 w 103"/>
                    <a:gd name="T1" fmla="*/ 98 h 130"/>
                    <a:gd name="T2" fmla="*/ 84 w 103"/>
                    <a:gd name="T3" fmla="*/ 98 h 130"/>
                    <a:gd name="T4" fmla="*/ 81 w 103"/>
                    <a:gd name="T5" fmla="*/ 102 h 130"/>
                    <a:gd name="T6" fmla="*/ 86 w 103"/>
                    <a:gd name="T7" fmla="*/ 108 h 130"/>
                    <a:gd name="T8" fmla="*/ 74 w 103"/>
                    <a:gd name="T9" fmla="*/ 105 h 130"/>
                    <a:gd name="T10" fmla="*/ 66 w 103"/>
                    <a:gd name="T11" fmla="*/ 108 h 130"/>
                    <a:gd name="T12" fmla="*/ 60 w 103"/>
                    <a:gd name="T13" fmla="*/ 108 h 130"/>
                    <a:gd name="T14" fmla="*/ 50 w 103"/>
                    <a:gd name="T15" fmla="*/ 113 h 130"/>
                    <a:gd name="T16" fmla="*/ 41 w 103"/>
                    <a:gd name="T17" fmla="*/ 119 h 130"/>
                    <a:gd name="T18" fmla="*/ 34 w 103"/>
                    <a:gd name="T19" fmla="*/ 119 h 130"/>
                    <a:gd name="T20" fmla="*/ 34 w 103"/>
                    <a:gd name="T21" fmla="*/ 104 h 130"/>
                    <a:gd name="T22" fmla="*/ 28 w 103"/>
                    <a:gd name="T23" fmla="*/ 99 h 130"/>
                    <a:gd name="T24" fmla="*/ 27 w 103"/>
                    <a:gd name="T25" fmla="*/ 85 h 130"/>
                    <a:gd name="T26" fmla="*/ 28 w 103"/>
                    <a:gd name="T27" fmla="*/ 78 h 130"/>
                    <a:gd name="T28" fmla="*/ 24 w 103"/>
                    <a:gd name="T29" fmla="*/ 72 h 130"/>
                    <a:gd name="T30" fmla="*/ 15 w 103"/>
                    <a:gd name="T31" fmla="*/ 65 h 130"/>
                    <a:gd name="T32" fmla="*/ 13 w 103"/>
                    <a:gd name="T33" fmla="*/ 56 h 130"/>
                    <a:gd name="T34" fmla="*/ 4 w 103"/>
                    <a:gd name="T35" fmla="*/ 45 h 130"/>
                    <a:gd name="T36" fmla="*/ 20 w 103"/>
                    <a:gd name="T37" fmla="*/ 48 h 130"/>
                    <a:gd name="T38" fmla="*/ 11 w 103"/>
                    <a:gd name="T39" fmla="*/ 39 h 130"/>
                    <a:gd name="T40" fmla="*/ 3 w 103"/>
                    <a:gd name="T41" fmla="*/ 30 h 130"/>
                    <a:gd name="T42" fmla="*/ 3 w 103"/>
                    <a:gd name="T43" fmla="*/ 23 h 130"/>
                    <a:gd name="T44" fmla="*/ 10 w 103"/>
                    <a:gd name="T45" fmla="*/ 9 h 130"/>
                    <a:gd name="T46" fmla="*/ 33 w 103"/>
                    <a:gd name="T47" fmla="*/ 6 h 130"/>
                    <a:gd name="T48" fmla="*/ 34 w 103"/>
                    <a:gd name="T49" fmla="*/ 0 h 130"/>
                    <a:gd name="T50" fmla="*/ 44 w 103"/>
                    <a:gd name="T51" fmla="*/ 10 h 130"/>
                    <a:gd name="T52" fmla="*/ 57 w 103"/>
                    <a:gd name="T53" fmla="*/ 21 h 130"/>
                    <a:gd name="T54" fmla="*/ 75 w 103"/>
                    <a:gd name="T55" fmla="*/ 37 h 130"/>
                    <a:gd name="T56" fmla="*/ 82 w 103"/>
                    <a:gd name="T57" fmla="*/ 52 h 130"/>
                    <a:gd name="T58" fmla="*/ 87 w 103"/>
                    <a:gd name="T59" fmla="*/ 70 h 130"/>
                    <a:gd name="T60" fmla="*/ 96 w 103"/>
                    <a:gd name="T61" fmla="*/ 78 h 130"/>
                    <a:gd name="T62" fmla="*/ 96 w 103"/>
                    <a:gd name="T63" fmla="*/ 9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30">
                      <a:moveTo>
                        <a:pt x="96" y="98"/>
                      </a:moveTo>
                      <a:cubicBezTo>
                        <a:pt x="90" y="99"/>
                        <a:pt x="87" y="99"/>
                        <a:pt x="84" y="98"/>
                      </a:cubicBezTo>
                      <a:cubicBezTo>
                        <a:pt x="82" y="97"/>
                        <a:pt x="79" y="99"/>
                        <a:pt x="81" y="102"/>
                      </a:cubicBezTo>
                      <a:cubicBezTo>
                        <a:pt x="83" y="104"/>
                        <a:pt x="89" y="107"/>
                        <a:pt x="86" y="108"/>
                      </a:cubicBezTo>
                      <a:cubicBezTo>
                        <a:pt x="83" y="109"/>
                        <a:pt x="77" y="105"/>
                        <a:pt x="74" y="105"/>
                      </a:cubicBezTo>
                      <a:cubicBezTo>
                        <a:pt x="71" y="105"/>
                        <a:pt x="66" y="103"/>
                        <a:pt x="66" y="108"/>
                      </a:cubicBezTo>
                      <a:cubicBezTo>
                        <a:pt x="65" y="113"/>
                        <a:pt x="60" y="102"/>
                        <a:pt x="60" y="108"/>
                      </a:cubicBezTo>
                      <a:cubicBezTo>
                        <a:pt x="59" y="115"/>
                        <a:pt x="51" y="109"/>
                        <a:pt x="50" y="113"/>
                      </a:cubicBezTo>
                      <a:cubicBezTo>
                        <a:pt x="49" y="118"/>
                        <a:pt x="44" y="118"/>
                        <a:pt x="41" y="119"/>
                      </a:cubicBezTo>
                      <a:cubicBezTo>
                        <a:pt x="38" y="119"/>
                        <a:pt x="34" y="130"/>
                        <a:pt x="34" y="119"/>
                      </a:cubicBezTo>
                      <a:cubicBezTo>
                        <a:pt x="34" y="108"/>
                        <a:pt x="39" y="104"/>
                        <a:pt x="34" y="104"/>
                      </a:cubicBezTo>
                      <a:cubicBezTo>
                        <a:pt x="29" y="104"/>
                        <a:pt x="28" y="104"/>
                        <a:pt x="28" y="99"/>
                      </a:cubicBezTo>
                      <a:cubicBezTo>
                        <a:pt x="28" y="94"/>
                        <a:pt x="27" y="85"/>
                        <a:pt x="27" y="85"/>
                      </a:cubicBezTo>
                      <a:cubicBezTo>
                        <a:pt x="27" y="85"/>
                        <a:pt x="27" y="80"/>
                        <a:pt x="28" y="78"/>
                      </a:cubicBezTo>
                      <a:cubicBezTo>
                        <a:pt x="28" y="77"/>
                        <a:pt x="23" y="73"/>
                        <a:pt x="24" y="72"/>
                      </a:cubicBezTo>
                      <a:cubicBezTo>
                        <a:pt x="25" y="71"/>
                        <a:pt x="13" y="68"/>
                        <a:pt x="15" y="65"/>
                      </a:cubicBezTo>
                      <a:cubicBezTo>
                        <a:pt x="17" y="61"/>
                        <a:pt x="13" y="56"/>
                        <a:pt x="13" y="56"/>
                      </a:cubicBezTo>
                      <a:cubicBezTo>
                        <a:pt x="13" y="56"/>
                        <a:pt x="0" y="47"/>
                        <a:pt x="4" y="45"/>
                      </a:cubicBezTo>
                      <a:cubicBezTo>
                        <a:pt x="7" y="44"/>
                        <a:pt x="19" y="48"/>
                        <a:pt x="20" y="48"/>
                      </a:cubicBezTo>
                      <a:cubicBezTo>
                        <a:pt x="22" y="48"/>
                        <a:pt x="13" y="45"/>
                        <a:pt x="11" y="39"/>
                      </a:cubicBezTo>
                      <a:cubicBezTo>
                        <a:pt x="9" y="32"/>
                        <a:pt x="10" y="32"/>
                        <a:pt x="3" y="30"/>
                      </a:cubicBezTo>
                      <a:cubicBezTo>
                        <a:pt x="3" y="29"/>
                        <a:pt x="2" y="27"/>
                        <a:pt x="3" y="23"/>
                      </a:cubicBezTo>
                      <a:cubicBezTo>
                        <a:pt x="4" y="17"/>
                        <a:pt x="0" y="9"/>
                        <a:pt x="10" y="9"/>
                      </a:cubicBezTo>
                      <a:cubicBezTo>
                        <a:pt x="19" y="9"/>
                        <a:pt x="31" y="11"/>
                        <a:pt x="33" y="6"/>
                      </a:cubicBezTo>
                      <a:cubicBezTo>
                        <a:pt x="33" y="3"/>
                        <a:pt x="34" y="1"/>
                        <a:pt x="34" y="0"/>
                      </a:cubicBezTo>
                      <a:cubicBezTo>
                        <a:pt x="38" y="4"/>
                        <a:pt x="42" y="8"/>
                        <a:pt x="44" y="10"/>
                      </a:cubicBezTo>
                      <a:cubicBezTo>
                        <a:pt x="46" y="14"/>
                        <a:pt x="55" y="15"/>
                        <a:pt x="57" y="21"/>
                      </a:cubicBezTo>
                      <a:cubicBezTo>
                        <a:pt x="60" y="27"/>
                        <a:pt x="73" y="32"/>
                        <a:pt x="75" y="37"/>
                      </a:cubicBezTo>
                      <a:cubicBezTo>
                        <a:pt x="76" y="41"/>
                        <a:pt x="79" y="42"/>
                        <a:pt x="82" y="52"/>
                      </a:cubicBezTo>
                      <a:cubicBezTo>
                        <a:pt x="84" y="63"/>
                        <a:pt x="83" y="65"/>
                        <a:pt x="87" y="70"/>
                      </a:cubicBezTo>
                      <a:cubicBezTo>
                        <a:pt x="91" y="75"/>
                        <a:pt x="96" y="75"/>
                        <a:pt x="96" y="78"/>
                      </a:cubicBezTo>
                      <a:cubicBezTo>
                        <a:pt x="96" y="82"/>
                        <a:pt x="103" y="97"/>
                        <a:pt x="96" y="9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9" name="Freeform 497">
                  <a:extLst>
                    <a:ext uri="{FF2B5EF4-FFF2-40B4-BE49-F238E27FC236}">
                      <a16:creationId xmlns:a16="http://schemas.microsoft.com/office/drawing/2014/main" id="{D033E04F-E7D3-4381-BF12-E6A31E8226E6}"/>
                    </a:ext>
                  </a:extLst>
                </p:cNvPr>
                <p:cNvSpPr>
                  <a:spLocks/>
                </p:cNvSpPr>
                <p:nvPr/>
              </p:nvSpPr>
              <p:spPr bwMode="auto">
                <a:xfrm>
                  <a:off x="4980299" y="2715727"/>
                  <a:ext cx="82508" cy="55006"/>
                </a:xfrm>
                <a:custGeom>
                  <a:avLst/>
                  <a:gdLst>
                    <a:gd name="T0" fmla="*/ 67 w 68"/>
                    <a:gd name="T1" fmla="*/ 27 h 45"/>
                    <a:gd name="T2" fmla="*/ 61 w 68"/>
                    <a:gd name="T3" fmla="*/ 31 h 45"/>
                    <a:gd name="T4" fmla="*/ 53 w 68"/>
                    <a:gd name="T5" fmla="*/ 29 h 45"/>
                    <a:gd name="T6" fmla="*/ 44 w 68"/>
                    <a:gd name="T7" fmla="*/ 30 h 45"/>
                    <a:gd name="T8" fmla="*/ 37 w 68"/>
                    <a:gd name="T9" fmla="*/ 30 h 45"/>
                    <a:gd name="T10" fmla="*/ 30 w 68"/>
                    <a:gd name="T11" fmla="*/ 34 h 45"/>
                    <a:gd name="T12" fmla="*/ 26 w 68"/>
                    <a:gd name="T13" fmla="*/ 40 h 45"/>
                    <a:gd name="T14" fmla="*/ 18 w 68"/>
                    <a:gd name="T15" fmla="*/ 42 h 45"/>
                    <a:gd name="T16" fmla="*/ 12 w 68"/>
                    <a:gd name="T17" fmla="*/ 40 h 45"/>
                    <a:gd name="T18" fmla="*/ 4 w 68"/>
                    <a:gd name="T19" fmla="*/ 41 h 45"/>
                    <a:gd name="T20" fmla="*/ 0 w 68"/>
                    <a:gd name="T21" fmla="*/ 39 h 45"/>
                    <a:gd name="T22" fmla="*/ 0 w 68"/>
                    <a:gd name="T23" fmla="*/ 38 h 45"/>
                    <a:gd name="T24" fmla="*/ 0 w 68"/>
                    <a:gd name="T25" fmla="*/ 38 h 45"/>
                    <a:gd name="T26" fmla="*/ 3 w 68"/>
                    <a:gd name="T27" fmla="*/ 35 h 45"/>
                    <a:gd name="T28" fmla="*/ 6 w 68"/>
                    <a:gd name="T29" fmla="*/ 28 h 45"/>
                    <a:gd name="T30" fmla="*/ 10 w 68"/>
                    <a:gd name="T31" fmla="*/ 21 h 45"/>
                    <a:gd name="T32" fmla="*/ 11 w 68"/>
                    <a:gd name="T33" fmla="*/ 14 h 45"/>
                    <a:gd name="T34" fmla="*/ 8 w 68"/>
                    <a:gd name="T35" fmla="*/ 11 h 45"/>
                    <a:gd name="T36" fmla="*/ 5 w 68"/>
                    <a:gd name="T37" fmla="*/ 9 h 45"/>
                    <a:gd name="T38" fmla="*/ 13 w 68"/>
                    <a:gd name="T39" fmla="*/ 4 h 45"/>
                    <a:gd name="T40" fmla="*/ 24 w 68"/>
                    <a:gd name="T41" fmla="*/ 0 h 45"/>
                    <a:gd name="T42" fmla="*/ 32 w 68"/>
                    <a:gd name="T43" fmla="*/ 3 h 45"/>
                    <a:gd name="T44" fmla="*/ 39 w 68"/>
                    <a:gd name="T45" fmla="*/ 3 h 45"/>
                    <a:gd name="T46" fmla="*/ 42 w 68"/>
                    <a:gd name="T47" fmla="*/ 3 h 45"/>
                    <a:gd name="T48" fmla="*/ 47 w 68"/>
                    <a:gd name="T49" fmla="*/ 11 h 45"/>
                    <a:gd name="T50" fmla="*/ 56 w 68"/>
                    <a:gd name="T51" fmla="*/ 18 h 45"/>
                    <a:gd name="T52" fmla="*/ 65 w 68"/>
                    <a:gd name="T53" fmla="*/ 22 h 45"/>
                    <a:gd name="T54" fmla="*/ 67 w 68"/>
                    <a:gd name="T55"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45">
                      <a:moveTo>
                        <a:pt x="67" y="27"/>
                      </a:moveTo>
                      <a:cubicBezTo>
                        <a:pt x="67" y="29"/>
                        <a:pt x="65" y="31"/>
                        <a:pt x="61" y="31"/>
                      </a:cubicBezTo>
                      <a:cubicBezTo>
                        <a:pt x="58" y="31"/>
                        <a:pt x="60" y="33"/>
                        <a:pt x="53" y="29"/>
                      </a:cubicBezTo>
                      <a:cubicBezTo>
                        <a:pt x="47" y="26"/>
                        <a:pt x="45" y="29"/>
                        <a:pt x="44" y="30"/>
                      </a:cubicBezTo>
                      <a:cubicBezTo>
                        <a:pt x="42" y="32"/>
                        <a:pt x="37" y="30"/>
                        <a:pt x="37" y="30"/>
                      </a:cubicBezTo>
                      <a:cubicBezTo>
                        <a:pt x="37" y="30"/>
                        <a:pt x="32" y="31"/>
                        <a:pt x="30" y="34"/>
                      </a:cubicBezTo>
                      <a:cubicBezTo>
                        <a:pt x="28" y="36"/>
                        <a:pt x="27" y="39"/>
                        <a:pt x="26" y="40"/>
                      </a:cubicBezTo>
                      <a:cubicBezTo>
                        <a:pt x="25" y="41"/>
                        <a:pt x="20" y="45"/>
                        <a:pt x="18" y="42"/>
                      </a:cubicBezTo>
                      <a:cubicBezTo>
                        <a:pt x="16" y="38"/>
                        <a:pt x="14" y="39"/>
                        <a:pt x="12" y="40"/>
                      </a:cubicBezTo>
                      <a:cubicBezTo>
                        <a:pt x="11" y="41"/>
                        <a:pt x="7" y="41"/>
                        <a:pt x="4" y="41"/>
                      </a:cubicBezTo>
                      <a:cubicBezTo>
                        <a:pt x="2" y="42"/>
                        <a:pt x="0" y="41"/>
                        <a:pt x="0" y="39"/>
                      </a:cubicBezTo>
                      <a:cubicBezTo>
                        <a:pt x="0" y="39"/>
                        <a:pt x="0" y="38"/>
                        <a:pt x="0" y="38"/>
                      </a:cubicBezTo>
                      <a:cubicBezTo>
                        <a:pt x="0" y="38"/>
                        <a:pt x="0" y="38"/>
                        <a:pt x="0" y="38"/>
                      </a:cubicBezTo>
                      <a:cubicBezTo>
                        <a:pt x="1" y="37"/>
                        <a:pt x="2" y="36"/>
                        <a:pt x="3" y="35"/>
                      </a:cubicBezTo>
                      <a:cubicBezTo>
                        <a:pt x="5" y="33"/>
                        <a:pt x="6" y="32"/>
                        <a:pt x="6" y="28"/>
                      </a:cubicBezTo>
                      <a:cubicBezTo>
                        <a:pt x="7" y="25"/>
                        <a:pt x="7" y="24"/>
                        <a:pt x="10" y="21"/>
                      </a:cubicBezTo>
                      <a:cubicBezTo>
                        <a:pt x="13" y="17"/>
                        <a:pt x="11" y="19"/>
                        <a:pt x="11" y="14"/>
                      </a:cubicBezTo>
                      <a:cubicBezTo>
                        <a:pt x="12" y="9"/>
                        <a:pt x="11" y="12"/>
                        <a:pt x="8" y="11"/>
                      </a:cubicBezTo>
                      <a:cubicBezTo>
                        <a:pt x="6" y="11"/>
                        <a:pt x="5" y="10"/>
                        <a:pt x="5" y="9"/>
                      </a:cubicBezTo>
                      <a:cubicBezTo>
                        <a:pt x="8" y="7"/>
                        <a:pt x="9" y="6"/>
                        <a:pt x="13" y="4"/>
                      </a:cubicBezTo>
                      <a:cubicBezTo>
                        <a:pt x="17" y="2"/>
                        <a:pt x="21" y="0"/>
                        <a:pt x="24" y="0"/>
                      </a:cubicBezTo>
                      <a:cubicBezTo>
                        <a:pt x="27" y="1"/>
                        <a:pt x="30" y="2"/>
                        <a:pt x="32" y="3"/>
                      </a:cubicBezTo>
                      <a:cubicBezTo>
                        <a:pt x="35" y="4"/>
                        <a:pt x="37" y="4"/>
                        <a:pt x="39" y="3"/>
                      </a:cubicBezTo>
                      <a:cubicBezTo>
                        <a:pt x="40" y="3"/>
                        <a:pt x="41" y="3"/>
                        <a:pt x="42" y="3"/>
                      </a:cubicBezTo>
                      <a:cubicBezTo>
                        <a:pt x="42" y="4"/>
                        <a:pt x="41" y="6"/>
                        <a:pt x="47" y="11"/>
                      </a:cubicBezTo>
                      <a:cubicBezTo>
                        <a:pt x="55" y="16"/>
                        <a:pt x="52" y="17"/>
                        <a:pt x="56" y="18"/>
                      </a:cubicBezTo>
                      <a:cubicBezTo>
                        <a:pt x="60" y="20"/>
                        <a:pt x="65" y="22"/>
                        <a:pt x="65" y="22"/>
                      </a:cubicBezTo>
                      <a:cubicBezTo>
                        <a:pt x="65" y="22"/>
                        <a:pt x="68" y="24"/>
                        <a:pt x="67" y="2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0" name="Freeform 499">
                  <a:extLst>
                    <a:ext uri="{FF2B5EF4-FFF2-40B4-BE49-F238E27FC236}">
                      <a16:creationId xmlns:a16="http://schemas.microsoft.com/office/drawing/2014/main" id="{DAD2CC72-D792-4A33-8214-4F588BA7B7A2}"/>
                    </a:ext>
                  </a:extLst>
                </p:cNvPr>
                <p:cNvSpPr>
                  <a:spLocks/>
                </p:cNvSpPr>
                <p:nvPr/>
              </p:nvSpPr>
              <p:spPr bwMode="auto">
                <a:xfrm>
                  <a:off x="5361588" y="2664471"/>
                  <a:ext cx="201271" cy="85009"/>
                </a:xfrm>
                <a:custGeom>
                  <a:avLst/>
                  <a:gdLst>
                    <a:gd name="T0" fmla="*/ 163 w 164"/>
                    <a:gd name="T1" fmla="*/ 66 h 69"/>
                    <a:gd name="T2" fmla="*/ 156 w 164"/>
                    <a:gd name="T3" fmla="*/ 68 h 69"/>
                    <a:gd name="T4" fmla="*/ 145 w 164"/>
                    <a:gd name="T5" fmla="*/ 65 h 69"/>
                    <a:gd name="T6" fmla="*/ 138 w 164"/>
                    <a:gd name="T7" fmla="*/ 62 h 69"/>
                    <a:gd name="T8" fmla="*/ 129 w 164"/>
                    <a:gd name="T9" fmla="*/ 59 h 69"/>
                    <a:gd name="T10" fmla="*/ 124 w 164"/>
                    <a:gd name="T11" fmla="*/ 62 h 69"/>
                    <a:gd name="T12" fmla="*/ 124 w 164"/>
                    <a:gd name="T13" fmla="*/ 63 h 69"/>
                    <a:gd name="T14" fmla="*/ 115 w 164"/>
                    <a:gd name="T15" fmla="*/ 65 h 69"/>
                    <a:gd name="T16" fmla="*/ 104 w 164"/>
                    <a:gd name="T17" fmla="*/ 66 h 69"/>
                    <a:gd name="T18" fmla="*/ 91 w 164"/>
                    <a:gd name="T19" fmla="*/ 67 h 69"/>
                    <a:gd name="T20" fmla="*/ 88 w 164"/>
                    <a:gd name="T21" fmla="*/ 67 h 69"/>
                    <a:gd name="T22" fmla="*/ 82 w 164"/>
                    <a:gd name="T23" fmla="*/ 63 h 69"/>
                    <a:gd name="T24" fmla="*/ 73 w 164"/>
                    <a:gd name="T25" fmla="*/ 55 h 69"/>
                    <a:gd name="T26" fmla="*/ 64 w 164"/>
                    <a:gd name="T27" fmla="*/ 57 h 69"/>
                    <a:gd name="T28" fmla="*/ 53 w 164"/>
                    <a:gd name="T29" fmla="*/ 59 h 69"/>
                    <a:gd name="T30" fmla="*/ 43 w 164"/>
                    <a:gd name="T31" fmla="*/ 56 h 69"/>
                    <a:gd name="T32" fmla="*/ 46 w 164"/>
                    <a:gd name="T33" fmla="*/ 48 h 69"/>
                    <a:gd name="T34" fmla="*/ 42 w 164"/>
                    <a:gd name="T35" fmla="*/ 35 h 69"/>
                    <a:gd name="T36" fmla="*/ 37 w 164"/>
                    <a:gd name="T37" fmla="*/ 26 h 69"/>
                    <a:gd name="T38" fmla="*/ 8 w 164"/>
                    <a:gd name="T39" fmla="*/ 12 h 69"/>
                    <a:gd name="T40" fmla="*/ 0 w 164"/>
                    <a:gd name="T41" fmla="*/ 6 h 69"/>
                    <a:gd name="T42" fmla="*/ 1 w 164"/>
                    <a:gd name="T43" fmla="*/ 3 h 69"/>
                    <a:gd name="T44" fmla="*/ 7 w 164"/>
                    <a:gd name="T45" fmla="*/ 0 h 69"/>
                    <a:gd name="T46" fmla="*/ 16 w 164"/>
                    <a:gd name="T47" fmla="*/ 1 h 69"/>
                    <a:gd name="T48" fmla="*/ 24 w 164"/>
                    <a:gd name="T49" fmla="*/ 3 h 69"/>
                    <a:gd name="T50" fmla="*/ 32 w 164"/>
                    <a:gd name="T51" fmla="*/ 7 h 69"/>
                    <a:gd name="T52" fmla="*/ 45 w 164"/>
                    <a:gd name="T53" fmla="*/ 10 h 69"/>
                    <a:gd name="T54" fmla="*/ 59 w 164"/>
                    <a:gd name="T55" fmla="*/ 11 h 69"/>
                    <a:gd name="T56" fmla="*/ 69 w 164"/>
                    <a:gd name="T57" fmla="*/ 12 h 69"/>
                    <a:gd name="T58" fmla="*/ 82 w 164"/>
                    <a:gd name="T59" fmla="*/ 21 h 69"/>
                    <a:gd name="T60" fmla="*/ 95 w 164"/>
                    <a:gd name="T61" fmla="*/ 26 h 69"/>
                    <a:gd name="T62" fmla="*/ 117 w 164"/>
                    <a:gd name="T63" fmla="*/ 25 h 69"/>
                    <a:gd name="T64" fmla="*/ 131 w 164"/>
                    <a:gd name="T65" fmla="*/ 29 h 69"/>
                    <a:gd name="T66" fmla="*/ 134 w 164"/>
                    <a:gd name="T67" fmla="*/ 34 h 69"/>
                    <a:gd name="T68" fmla="*/ 138 w 164"/>
                    <a:gd name="T69" fmla="*/ 41 h 69"/>
                    <a:gd name="T70" fmla="*/ 153 w 164"/>
                    <a:gd name="T71" fmla="*/ 45 h 69"/>
                    <a:gd name="T72" fmla="*/ 154 w 164"/>
                    <a:gd name="T73" fmla="*/ 46 h 69"/>
                    <a:gd name="T74" fmla="*/ 149 w 164"/>
                    <a:gd name="T75" fmla="*/ 52 h 69"/>
                    <a:gd name="T76" fmla="*/ 158 w 164"/>
                    <a:gd name="T77" fmla="*/ 60 h 69"/>
                    <a:gd name="T78" fmla="*/ 163 w 164"/>
                    <a:gd name="T79" fmla="*/ 6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69">
                      <a:moveTo>
                        <a:pt x="163" y="66"/>
                      </a:moveTo>
                      <a:cubicBezTo>
                        <a:pt x="163" y="69"/>
                        <a:pt x="160" y="68"/>
                        <a:pt x="156" y="68"/>
                      </a:cubicBezTo>
                      <a:cubicBezTo>
                        <a:pt x="153" y="67"/>
                        <a:pt x="147" y="65"/>
                        <a:pt x="145" y="65"/>
                      </a:cubicBezTo>
                      <a:cubicBezTo>
                        <a:pt x="142" y="64"/>
                        <a:pt x="139" y="64"/>
                        <a:pt x="138" y="62"/>
                      </a:cubicBezTo>
                      <a:cubicBezTo>
                        <a:pt x="137" y="61"/>
                        <a:pt x="133" y="61"/>
                        <a:pt x="129" y="59"/>
                      </a:cubicBezTo>
                      <a:cubicBezTo>
                        <a:pt x="126" y="58"/>
                        <a:pt x="127" y="60"/>
                        <a:pt x="124" y="62"/>
                      </a:cubicBezTo>
                      <a:cubicBezTo>
                        <a:pt x="124" y="62"/>
                        <a:pt x="124" y="63"/>
                        <a:pt x="124" y="63"/>
                      </a:cubicBezTo>
                      <a:cubicBezTo>
                        <a:pt x="120" y="65"/>
                        <a:pt x="119" y="64"/>
                        <a:pt x="115" y="65"/>
                      </a:cubicBezTo>
                      <a:cubicBezTo>
                        <a:pt x="112" y="65"/>
                        <a:pt x="108" y="65"/>
                        <a:pt x="104" y="66"/>
                      </a:cubicBezTo>
                      <a:cubicBezTo>
                        <a:pt x="101" y="66"/>
                        <a:pt x="96" y="67"/>
                        <a:pt x="91" y="67"/>
                      </a:cubicBezTo>
                      <a:cubicBezTo>
                        <a:pt x="90" y="67"/>
                        <a:pt x="89" y="67"/>
                        <a:pt x="88" y="67"/>
                      </a:cubicBezTo>
                      <a:cubicBezTo>
                        <a:pt x="85" y="66"/>
                        <a:pt x="84" y="65"/>
                        <a:pt x="82" y="63"/>
                      </a:cubicBezTo>
                      <a:cubicBezTo>
                        <a:pt x="78" y="61"/>
                        <a:pt x="74" y="57"/>
                        <a:pt x="73" y="55"/>
                      </a:cubicBezTo>
                      <a:cubicBezTo>
                        <a:pt x="71" y="54"/>
                        <a:pt x="68" y="55"/>
                        <a:pt x="64" y="57"/>
                      </a:cubicBezTo>
                      <a:cubicBezTo>
                        <a:pt x="59" y="59"/>
                        <a:pt x="59" y="59"/>
                        <a:pt x="53" y="59"/>
                      </a:cubicBezTo>
                      <a:cubicBezTo>
                        <a:pt x="49" y="60"/>
                        <a:pt x="45" y="58"/>
                        <a:pt x="43" y="56"/>
                      </a:cubicBezTo>
                      <a:cubicBezTo>
                        <a:pt x="47" y="53"/>
                        <a:pt x="49" y="51"/>
                        <a:pt x="46" y="48"/>
                      </a:cubicBezTo>
                      <a:cubicBezTo>
                        <a:pt x="43" y="44"/>
                        <a:pt x="45" y="38"/>
                        <a:pt x="42" y="35"/>
                      </a:cubicBezTo>
                      <a:cubicBezTo>
                        <a:pt x="40" y="31"/>
                        <a:pt x="47" y="31"/>
                        <a:pt x="37" y="26"/>
                      </a:cubicBezTo>
                      <a:cubicBezTo>
                        <a:pt x="27" y="21"/>
                        <a:pt x="9" y="12"/>
                        <a:pt x="8" y="12"/>
                      </a:cubicBezTo>
                      <a:cubicBezTo>
                        <a:pt x="6" y="12"/>
                        <a:pt x="7" y="10"/>
                        <a:pt x="0" y="6"/>
                      </a:cubicBezTo>
                      <a:cubicBezTo>
                        <a:pt x="0" y="5"/>
                        <a:pt x="1" y="4"/>
                        <a:pt x="1" y="3"/>
                      </a:cubicBezTo>
                      <a:cubicBezTo>
                        <a:pt x="2" y="1"/>
                        <a:pt x="3" y="0"/>
                        <a:pt x="7" y="0"/>
                      </a:cubicBezTo>
                      <a:cubicBezTo>
                        <a:pt x="10" y="0"/>
                        <a:pt x="13" y="0"/>
                        <a:pt x="16" y="1"/>
                      </a:cubicBezTo>
                      <a:cubicBezTo>
                        <a:pt x="19" y="3"/>
                        <a:pt x="20" y="1"/>
                        <a:pt x="24" y="3"/>
                      </a:cubicBezTo>
                      <a:cubicBezTo>
                        <a:pt x="27" y="5"/>
                        <a:pt x="28" y="5"/>
                        <a:pt x="32" y="7"/>
                      </a:cubicBezTo>
                      <a:cubicBezTo>
                        <a:pt x="36" y="8"/>
                        <a:pt x="38" y="9"/>
                        <a:pt x="45" y="10"/>
                      </a:cubicBezTo>
                      <a:cubicBezTo>
                        <a:pt x="51" y="10"/>
                        <a:pt x="54" y="9"/>
                        <a:pt x="59" y="11"/>
                      </a:cubicBezTo>
                      <a:cubicBezTo>
                        <a:pt x="64" y="12"/>
                        <a:pt x="65" y="9"/>
                        <a:pt x="69" y="12"/>
                      </a:cubicBezTo>
                      <a:cubicBezTo>
                        <a:pt x="72" y="15"/>
                        <a:pt x="78" y="15"/>
                        <a:pt x="82" y="21"/>
                      </a:cubicBezTo>
                      <a:cubicBezTo>
                        <a:pt x="87" y="26"/>
                        <a:pt x="89" y="27"/>
                        <a:pt x="95" y="26"/>
                      </a:cubicBezTo>
                      <a:cubicBezTo>
                        <a:pt x="101" y="25"/>
                        <a:pt x="108" y="21"/>
                        <a:pt x="117" y="25"/>
                      </a:cubicBezTo>
                      <a:cubicBezTo>
                        <a:pt x="126" y="28"/>
                        <a:pt x="129" y="28"/>
                        <a:pt x="131" y="29"/>
                      </a:cubicBezTo>
                      <a:cubicBezTo>
                        <a:pt x="132" y="29"/>
                        <a:pt x="133" y="31"/>
                        <a:pt x="134" y="34"/>
                      </a:cubicBezTo>
                      <a:cubicBezTo>
                        <a:pt x="134" y="37"/>
                        <a:pt x="136" y="39"/>
                        <a:pt x="138" y="41"/>
                      </a:cubicBezTo>
                      <a:cubicBezTo>
                        <a:pt x="141" y="43"/>
                        <a:pt x="146" y="43"/>
                        <a:pt x="153" y="45"/>
                      </a:cubicBezTo>
                      <a:cubicBezTo>
                        <a:pt x="153" y="46"/>
                        <a:pt x="153" y="46"/>
                        <a:pt x="154" y="46"/>
                      </a:cubicBezTo>
                      <a:cubicBezTo>
                        <a:pt x="153" y="47"/>
                        <a:pt x="151" y="50"/>
                        <a:pt x="149" y="52"/>
                      </a:cubicBezTo>
                      <a:cubicBezTo>
                        <a:pt x="147" y="55"/>
                        <a:pt x="153" y="56"/>
                        <a:pt x="158" y="60"/>
                      </a:cubicBezTo>
                      <a:cubicBezTo>
                        <a:pt x="163" y="63"/>
                        <a:pt x="164" y="63"/>
                        <a:pt x="163" y="6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1" name="Freeform 500">
                  <a:extLst>
                    <a:ext uri="{FF2B5EF4-FFF2-40B4-BE49-F238E27FC236}">
                      <a16:creationId xmlns:a16="http://schemas.microsoft.com/office/drawing/2014/main" id="{2137193E-9981-4C96-9454-460FDA65580C}"/>
                    </a:ext>
                  </a:extLst>
                </p:cNvPr>
                <p:cNvSpPr>
                  <a:spLocks/>
                </p:cNvSpPr>
                <p:nvPr/>
              </p:nvSpPr>
              <p:spPr bwMode="auto">
                <a:xfrm>
                  <a:off x="5514104" y="2720727"/>
                  <a:ext cx="160016" cy="120012"/>
                </a:xfrm>
                <a:custGeom>
                  <a:avLst/>
                  <a:gdLst>
                    <a:gd name="T0" fmla="*/ 124 w 130"/>
                    <a:gd name="T1" fmla="*/ 44 h 98"/>
                    <a:gd name="T2" fmla="*/ 107 w 130"/>
                    <a:gd name="T3" fmla="*/ 53 h 98"/>
                    <a:gd name="T4" fmla="*/ 105 w 130"/>
                    <a:gd name="T5" fmla="*/ 72 h 98"/>
                    <a:gd name="T6" fmla="*/ 99 w 130"/>
                    <a:gd name="T7" fmla="*/ 87 h 98"/>
                    <a:gd name="T8" fmla="*/ 101 w 130"/>
                    <a:gd name="T9" fmla="*/ 97 h 98"/>
                    <a:gd name="T10" fmla="*/ 96 w 130"/>
                    <a:gd name="T11" fmla="*/ 97 h 98"/>
                    <a:gd name="T12" fmla="*/ 80 w 130"/>
                    <a:gd name="T13" fmla="*/ 87 h 98"/>
                    <a:gd name="T14" fmla="*/ 83 w 130"/>
                    <a:gd name="T15" fmla="*/ 83 h 98"/>
                    <a:gd name="T16" fmla="*/ 82 w 130"/>
                    <a:gd name="T17" fmla="*/ 78 h 98"/>
                    <a:gd name="T18" fmla="*/ 84 w 130"/>
                    <a:gd name="T19" fmla="*/ 72 h 98"/>
                    <a:gd name="T20" fmla="*/ 79 w 130"/>
                    <a:gd name="T21" fmla="*/ 65 h 98"/>
                    <a:gd name="T22" fmla="*/ 68 w 130"/>
                    <a:gd name="T23" fmla="*/ 63 h 98"/>
                    <a:gd name="T24" fmla="*/ 58 w 130"/>
                    <a:gd name="T25" fmla="*/ 72 h 98"/>
                    <a:gd name="T26" fmla="*/ 50 w 130"/>
                    <a:gd name="T27" fmla="*/ 79 h 98"/>
                    <a:gd name="T28" fmla="*/ 43 w 130"/>
                    <a:gd name="T29" fmla="*/ 85 h 98"/>
                    <a:gd name="T30" fmla="*/ 42 w 130"/>
                    <a:gd name="T31" fmla="*/ 77 h 98"/>
                    <a:gd name="T32" fmla="*/ 39 w 130"/>
                    <a:gd name="T33" fmla="*/ 66 h 98"/>
                    <a:gd name="T34" fmla="*/ 23 w 130"/>
                    <a:gd name="T35" fmla="*/ 57 h 98"/>
                    <a:gd name="T36" fmla="*/ 19 w 130"/>
                    <a:gd name="T37" fmla="*/ 51 h 98"/>
                    <a:gd name="T38" fmla="*/ 25 w 130"/>
                    <a:gd name="T39" fmla="*/ 46 h 98"/>
                    <a:gd name="T40" fmla="*/ 13 w 130"/>
                    <a:gd name="T41" fmla="*/ 40 h 98"/>
                    <a:gd name="T42" fmla="*/ 13 w 130"/>
                    <a:gd name="T43" fmla="*/ 31 h 98"/>
                    <a:gd name="T44" fmla="*/ 9 w 130"/>
                    <a:gd name="T45" fmla="*/ 26 h 98"/>
                    <a:gd name="T46" fmla="*/ 0 w 130"/>
                    <a:gd name="T47" fmla="*/ 17 h 98"/>
                    <a:gd name="T48" fmla="*/ 5 w 130"/>
                    <a:gd name="T49" fmla="*/ 14 h 98"/>
                    <a:gd name="T50" fmla="*/ 14 w 130"/>
                    <a:gd name="T51" fmla="*/ 17 h 98"/>
                    <a:gd name="T52" fmla="*/ 21 w 130"/>
                    <a:gd name="T53" fmla="*/ 20 h 98"/>
                    <a:gd name="T54" fmla="*/ 32 w 130"/>
                    <a:gd name="T55" fmla="*/ 23 h 98"/>
                    <a:gd name="T56" fmla="*/ 39 w 130"/>
                    <a:gd name="T57" fmla="*/ 21 h 98"/>
                    <a:gd name="T58" fmla="*/ 34 w 130"/>
                    <a:gd name="T59" fmla="*/ 15 h 98"/>
                    <a:gd name="T60" fmla="*/ 25 w 130"/>
                    <a:gd name="T61" fmla="*/ 7 h 98"/>
                    <a:gd name="T62" fmla="*/ 30 w 130"/>
                    <a:gd name="T63" fmla="*/ 1 h 98"/>
                    <a:gd name="T64" fmla="*/ 41 w 130"/>
                    <a:gd name="T65" fmla="*/ 4 h 98"/>
                    <a:gd name="T66" fmla="*/ 52 w 130"/>
                    <a:gd name="T67" fmla="*/ 15 h 98"/>
                    <a:gd name="T68" fmla="*/ 59 w 130"/>
                    <a:gd name="T69" fmla="*/ 19 h 98"/>
                    <a:gd name="T70" fmla="*/ 67 w 130"/>
                    <a:gd name="T71" fmla="*/ 15 h 98"/>
                    <a:gd name="T72" fmla="*/ 77 w 130"/>
                    <a:gd name="T73" fmla="*/ 5 h 98"/>
                    <a:gd name="T74" fmla="*/ 79 w 130"/>
                    <a:gd name="T75" fmla="*/ 3 h 98"/>
                    <a:gd name="T76" fmla="*/ 85 w 130"/>
                    <a:gd name="T77" fmla="*/ 11 h 98"/>
                    <a:gd name="T78" fmla="*/ 97 w 130"/>
                    <a:gd name="T79" fmla="*/ 27 h 98"/>
                    <a:gd name="T80" fmla="*/ 115 w 130"/>
                    <a:gd name="T81" fmla="*/ 38 h 98"/>
                    <a:gd name="T82" fmla="*/ 124 w 130"/>
                    <a:gd name="T83"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0" h="98">
                      <a:moveTo>
                        <a:pt x="124" y="44"/>
                      </a:moveTo>
                      <a:cubicBezTo>
                        <a:pt x="118" y="46"/>
                        <a:pt x="109" y="45"/>
                        <a:pt x="107" y="53"/>
                      </a:cubicBezTo>
                      <a:cubicBezTo>
                        <a:pt x="105" y="60"/>
                        <a:pt x="109" y="64"/>
                        <a:pt x="105" y="72"/>
                      </a:cubicBezTo>
                      <a:cubicBezTo>
                        <a:pt x="100" y="80"/>
                        <a:pt x="96" y="75"/>
                        <a:pt x="99" y="87"/>
                      </a:cubicBezTo>
                      <a:cubicBezTo>
                        <a:pt x="100" y="91"/>
                        <a:pt x="100" y="94"/>
                        <a:pt x="101" y="97"/>
                      </a:cubicBezTo>
                      <a:cubicBezTo>
                        <a:pt x="100" y="97"/>
                        <a:pt x="98" y="98"/>
                        <a:pt x="96" y="97"/>
                      </a:cubicBezTo>
                      <a:cubicBezTo>
                        <a:pt x="92" y="97"/>
                        <a:pt x="85" y="91"/>
                        <a:pt x="80" y="87"/>
                      </a:cubicBezTo>
                      <a:cubicBezTo>
                        <a:pt x="76" y="84"/>
                        <a:pt x="83" y="84"/>
                        <a:pt x="83" y="83"/>
                      </a:cubicBezTo>
                      <a:cubicBezTo>
                        <a:pt x="84" y="83"/>
                        <a:pt x="83" y="80"/>
                        <a:pt x="82" y="78"/>
                      </a:cubicBezTo>
                      <a:cubicBezTo>
                        <a:pt x="81" y="77"/>
                        <a:pt x="82" y="74"/>
                        <a:pt x="84" y="72"/>
                      </a:cubicBezTo>
                      <a:cubicBezTo>
                        <a:pt x="86" y="70"/>
                        <a:pt x="81" y="68"/>
                        <a:pt x="79" y="65"/>
                      </a:cubicBezTo>
                      <a:cubicBezTo>
                        <a:pt x="76" y="62"/>
                        <a:pt x="70" y="63"/>
                        <a:pt x="68" y="63"/>
                      </a:cubicBezTo>
                      <a:cubicBezTo>
                        <a:pt x="66" y="64"/>
                        <a:pt x="63" y="68"/>
                        <a:pt x="58" y="72"/>
                      </a:cubicBezTo>
                      <a:cubicBezTo>
                        <a:pt x="53" y="75"/>
                        <a:pt x="52" y="75"/>
                        <a:pt x="50" y="79"/>
                      </a:cubicBezTo>
                      <a:cubicBezTo>
                        <a:pt x="48" y="82"/>
                        <a:pt x="46" y="84"/>
                        <a:pt x="43" y="85"/>
                      </a:cubicBezTo>
                      <a:cubicBezTo>
                        <a:pt x="43" y="83"/>
                        <a:pt x="42" y="79"/>
                        <a:pt x="42" y="77"/>
                      </a:cubicBezTo>
                      <a:cubicBezTo>
                        <a:pt x="42" y="73"/>
                        <a:pt x="44" y="70"/>
                        <a:pt x="39" y="66"/>
                      </a:cubicBezTo>
                      <a:cubicBezTo>
                        <a:pt x="35" y="62"/>
                        <a:pt x="27" y="62"/>
                        <a:pt x="23" y="57"/>
                      </a:cubicBezTo>
                      <a:cubicBezTo>
                        <a:pt x="19" y="53"/>
                        <a:pt x="16" y="52"/>
                        <a:pt x="19" y="51"/>
                      </a:cubicBezTo>
                      <a:cubicBezTo>
                        <a:pt x="22" y="51"/>
                        <a:pt x="28" y="48"/>
                        <a:pt x="25" y="46"/>
                      </a:cubicBezTo>
                      <a:cubicBezTo>
                        <a:pt x="22" y="44"/>
                        <a:pt x="15" y="43"/>
                        <a:pt x="13" y="40"/>
                      </a:cubicBezTo>
                      <a:cubicBezTo>
                        <a:pt x="11" y="36"/>
                        <a:pt x="12" y="33"/>
                        <a:pt x="13" y="31"/>
                      </a:cubicBezTo>
                      <a:cubicBezTo>
                        <a:pt x="14" y="30"/>
                        <a:pt x="13" y="29"/>
                        <a:pt x="9" y="26"/>
                      </a:cubicBezTo>
                      <a:cubicBezTo>
                        <a:pt x="6" y="24"/>
                        <a:pt x="2" y="20"/>
                        <a:pt x="0" y="17"/>
                      </a:cubicBezTo>
                      <a:cubicBezTo>
                        <a:pt x="3" y="15"/>
                        <a:pt x="2" y="13"/>
                        <a:pt x="5" y="14"/>
                      </a:cubicBezTo>
                      <a:cubicBezTo>
                        <a:pt x="9" y="16"/>
                        <a:pt x="13" y="16"/>
                        <a:pt x="14" y="17"/>
                      </a:cubicBezTo>
                      <a:cubicBezTo>
                        <a:pt x="15" y="19"/>
                        <a:pt x="18" y="19"/>
                        <a:pt x="21" y="20"/>
                      </a:cubicBezTo>
                      <a:cubicBezTo>
                        <a:pt x="23" y="20"/>
                        <a:pt x="29" y="22"/>
                        <a:pt x="32" y="23"/>
                      </a:cubicBezTo>
                      <a:cubicBezTo>
                        <a:pt x="36" y="23"/>
                        <a:pt x="39" y="24"/>
                        <a:pt x="39" y="21"/>
                      </a:cubicBezTo>
                      <a:cubicBezTo>
                        <a:pt x="40" y="18"/>
                        <a:pt x="39" y="18"/>
                        <a:pt x="34" y="15"/>
                      </a:cubicBezTo>
                      <a:cubicBezTo>
                        <a:pt x="29" y="11"/>
                        <a:pt x="23" y="10"/>
                        <a:pt x="25" y="7"/>
                      </a:cubicBezTo>
                      <a:cubicBezTo>
                        <a:pt x="27" y="5"/>
                        <a:pt x="29" y="2"/>
                        <a:pt x="30" y="1"/>
                      </a:cubicBezTo>
                      <a:cubicBezTo>
                        <a:pt x="36" y="2"/>
                        <a:pt x="38" y="0"/>
                        <a:pt x="41" y="4"/>
                      </a:cubicBezTo>
                      <a:cubicBezTo>
                        <a:pt x="44" y="9"/>
                        <a:pt x="48" y="11"/>
                        <a:pt x="52" y="15"/>
                      </a:cubicBezTo>
                      <a:cubicBezTo>
                        <a:pt x="55" y="19"/>
                        <a:pt x="53" y="20"/>
                        <a:pt x="59" y="19"/>
                      </a:cubicBezTo>
                      <a:cubicBezTo>
                        <a:pt x="65" y="19"/>
                        <a:pt x="67" y="19"/>
                        <a:pt x="67" y="15"/>
                      </a:cubicBezTo>
                      <a:cubicBezTo>
                        <a:pt x="67" y="11"/>
                        <a:pt x="75" y="7"/>
                        <a:pt x="77" y="5"/>
                      </a:cubicBezTo>
                      <a:cubicBezTo>
                        <a:pt x="78" y="4"/>
                        <a:pt x="78" y="4"/>
                        <a:pt x="79" y="3"/>
                      </a:cubicBezTo>
                      <a:cubicBezTo>
                        <a:pt x="81" y="5"/>
                        <a:pt x="82" y="7"/>
                        <a:pt x="85" y="11"/>
                      </a:cubicBezTo>
                      <a:cubicBezTo>
                        <a:pt x="90" y="18"/>
                        <a:pt x="88" y="18"/>
                        <a:pt x="97" y="27"/>
                      </a:cubicBezTo>
                      <a:cubicBezTo>
                        <a:pt x="105" y="36"/>
                        <a:pt x="110" y="36"/>
                        <a:pt x="115" y="38"/>
                      </a:cubicBezTo>
                      <a:cubicBezTo>
                        <a:pt x="121" y="39"/>
                        <a:pt x="130" y="42"/>
                        <a:pt x="124" y="4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2" name="Freeform 501">
                  <a:extLst>
                    <a:ext uri="{FF2B5EF4-FFF2-40B4-BE49-F238E27FC236}">
                      <a16:creationId xmlns:a16="http://schemas.microsoft.com/office/drawing/2014/main" id="{02E94D0D-9D6D-4E09-A0D6-B77CC51FCA28}"/>
                    </a:ext>
                  </a:extLst>
                </p:cNvPr>
                <p:cNvSpPr>
                  <a:spLocks/>
                </p:cNvSpPr>
                <p:nvPr/>
              </p:nvSpPr>
              <p:spPr bwMode="auto">
                <a:xfrm>
                  <a:off x="5470349" y="2740729"/>
                  <a:ext cx="97510" cy="86259"/>
                </a:xfrm>
                <a:custGeom>
                  <a:avLst/>
                  <a:gdLst>
                    <a:gd name="T0" fmla="*/ 79 w 80"/>
                    <a:gd name="T1" fmla="*/ 68 h 70"/>
                    <a:gd name="T2" fmla="*/ 78 w 80"/>
                    <a:gd name="T3" fmla="*/ 68 h 70"/>
                    <a:gd name="T4" fmla="*/ 72 w 80"/>
                    <a:gd name="T5" fmla="*/ 68 h 70"/>
                    <a:gd name="T6" fmla="*/ 71 w 80"/>
                    <a:gd name="T7" fmla="*/ 68 h 70"/>
                    <a:gd name="T8" fmla="*/ 69 w 80"/>
                    <a:gd name="T9" fmla="*/ 62 h 70"/>
                    <a:gd name="T10" fmla="*/ 62 w 80"/>
                    <a:gd name="T11" fmla="*/ 54 h 70"/>
                    <a:gd name="T12" fmla="*/ 59 w 80"/>
                    <a:gd name="T13" fmla="*/ 49 h 70"/>
                    <a:gd name="T14" fmla="*/ 45 w 80"/>
                    <a:gd name="T15" fmla="*/ 47 h 70"/>
                    <a:gd name="T16" fmla="*/ 34 w 80"/>
                    <a:gd name="T17" fmla="*/ 44 h 70"/>
                    <a:gd name="T18" fmla="*/ 33 w 80"/>
                    <a:gd name="T19" fmla="*/ 44 h 70"/>
                    <a:gd name="T20" fmla="*/ 32 w 80"/>
                    <a:gd name="T21" fmla="*/ 43 h 70"/>
                    <a:gd name="T22" fmla="*/ 31 w 80"/>
                    <a:gd name="T23" fmla="*/ 42 h 70"/>
                    <a:gd name="T24" fmla="*/ 27 w 80"/>
                    <a:gd name="T25" fmla="*/ 37 h 70"/>
                    <a:gd name="T26" fmla="*/ 13 w 80"/>
                    <a:gd name="T27" fmla="*/ 35 h 70"/>
                    <a:gd name="T28" fmla="*/ 6 w 80"/>
                    <a:gd name="T29" fmla="*/ 26 h 70"/>
                    <a:gd name="T30" fmla="*/ 7 w 80"/>
                    <a:gd name="T31" fmla="*/ 16 h 70"/>
                    <a:gd name="T32" fmla="*/ 3 w 80"/>
                    <a:gd name="T33" fmla="*/ 10 h 70"/>
                    <a:gd name="T34" fmla="*/ 0 w 80"/>
                    <a:gd name="T35" fmla="*/ 5 h 70"/>
                    <a:gd name="T36" fmla="*/ 3 w 80"/>
                    <a:gd name="T37" fmla="*/ 5 h 70"/>
                    <a:gd name="T38" fmla="*/ 16 w 80"/>
                    <a:gd name="T39" fmla="*/ 4 h 70"/>
                    <a:gd name="T40" fmla="*/ 27 w 80"/>
                    <a:gd name="T41" fmla="*/ 3 h 70"/>
                    <a:gd name="T42" fmla="*/ 36 w 80"/>
                    <a:gd name="T43" fmla="*/ 1 h 70"/>
                    <a:gd name="T44" fmla="*/ 36 w 80"/>
                    <a:gd name="T45" fmla="*/ 0 h 70"/>
                    <a:gd name="T46" fmla="*/ 45 w 80"/>
                    <a:gd name="T47" fmla="*/ 9 h 70"/>
                    <a:gd name="T48" fmla="*/ 49 w 80"/>
                    <a:gd name="T49" fmla="*/ 14 h 70"/>
                    <a:gd name="T50" fmla="*/ 49 w 80"/>
                    <a:gd name="T51" fmla="*/ 23 h 70"/>
                    <a:gd name="T52" fmla="*/ 61 w 80"/>
                    <a:gd name="T53" fmla="*/ 29 h 70"/>
                    <a:gd name="T54" fmla="*/ 55 w 80"/>
                    <a:gd name="T55" fmla="*/ 34 h 70"/>
                    <a:gd name="T56" fmla="*/ 59 w 80"/>
                    <a:gd name="T57" fmla="*/ 40 h 70"/>
                    <a:gd name="T58" fmla="*/ 75 w 80"/>
                    <a:gd name="T59" fmla="*/ 49 h 70"/>
                    <a:gd name="T60" fmla="*/ 78 w 80"/>
                    <a:gd name="T61" fmla="*/ 60 h 70"/>
                    <a:gd name="T62" fmla="*/ 79 w 80"/>
                    <a:gd name="T63"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70">
                      <a:moveTo>
                        <a:pt x="79" y="68"/>
                      </a:moveTo>
                      <a:cubicBezTo>
                        <a:pt x="79" y="68"/>
                        <a:pt x="78" y="68"/>
                        <a:pt x="78" y="68"/>
                      </a:cubicBezTo>
                      <a:cubicBezTo>
                        <a:pt x="76" y="69"/>
                        <a:pt x="73" y="70"/>
                        <a:pt x="72" y="68"/>
                      </a:cubicBezTo>
                      <a:cubicBezTo>
                        <a:pt x="72" y="68"/>
                        <a:pt x="72" y="68"/>
                        <a:pt x="71" y="68"/>
                      </a:cubicBezTo>
                      <a:cubicBezTo>
                        <a:pt x="71" y="66"/>
                        <a:pt x="70" y="65"/>
                        <a:pt x="69" y="62"/>
                      </a:cubicBezTo>
                      <a:cubicBezTo>
                        <a:pt x="68" y="60"/>
                        <a:pt x="64" y="56"/>
                        <a:pt x="62" y="54"/>
                      </a:cubicBezTo>
                      <a:cubicBezTo>
                        <a:pt x="61" y="51"/>
                        <a:pt x="60" y="49"/>
                        <a:pt x="59" y="49"/>
                      </a:cubicBezTo>
                      <a:cubicBezTo>
                        <a:pt x="57" y="50"/>
                        <a:pt x="50" y="51"/>
                        <a:pt x="45" y="47"/>
                      </a:cubicBezTo>
                      <a:cubicBezTo>
                        <a:pt x="41" y="44"/>
                        <a:pt x="37" y="44"/>
                        <a:pt x="34" y="44"/>
                      </a:cubicBezTo>
                      <a:cubicBezTo>
                        <a:pt x="34" y="43"/>
                        <a:pt x="34" y="44"/>
                        <a:pt x="33" y="44"/>
                      </a:cubicBezTo>
                      <a:cubicBezTo>
                        <a:pt x="33" y="44"/>
                        <a:pt x="33" y="43"/>
                        <a:pt x="32" y="43"/>
                      </a:cubicBezTo>
                      <a:cubicBezTo>
                        <a:pt x="32" y="43"/>
                        <a:pt x="32" y="43"/>
                        <a:pt x="31" y="42"/>
                      </a:cubicBezTo>
                      <a:cubicBezTo>
                        <a:pt x="29" y="40"/>
                        <a:pt x="29" y="38"/>
                        <a:pt x="27" y="37"/>
                      </a:cubicBezTo>
                      <a:cubicBezTo>
                        <a:pt x="25" y="35"/>
                        <a:pt x="19" y="36"/>
                        <a:pt x="13" y="35"/>
                      </a:cubicBezTo>
                      <a:cubicBezTo>
                        <a:pt x="7" y="34"/>
                        <a:pt x="7" y="30"/>
                        <a:pt x="6" y="26"/>
                      </a:cubicBezTo>
                      <a:cubicBezTo>
                        <a:pt x="4" y="23"/>
                        <a:pt x="7" y="19"/>
                        <a:pt x="7" y="16"/>
                      </a:cubicBezTo>
                      <a:cubicBezTo>
                        <a:pt x="7" y="12"/>
                        <a:pt x="6" y="12"/>
                        <a:pt x="3" y="10"/>
                      </a:cubicBezTo>
                      <a:cubicBezTo>
                        <a:pt x="0" y="8"/>
                        <a:pt x="0" y="7"/>
                        <a:pt x="0" y="5"/>
                      </a:cubicBezTo>
                      <a:cubicBezTo>
                        <a:pt x="1" y="5"/>
                        <a:pt x="2" y="5"/>
                        <a:pt x="3" y="5"/>
                      </a:cubicBezTo>
                      <a:cubicBezTo>
                        <a:pt x="8" y="5"/>
                        <a:pt x="13" y="4"/>
                        <a:pt x="16" y="4"/>
                      </a:cubicBezTo>
                      <a:cubicBezTo>
                        <a:pt x="20" y="3"/>
                        <a:pt x="24" y="3"/>
                        <a:pt x="27" y="3"/>
                      </a:cubicBezTo>
                      <a:cubicBezTo>
                        <a:pt x="31" y="2"/>
                        <a:pt x="32" y="3"/>
                        <a:pt x="36" y="1"/>
                      </a:cubicBezTo>
                      <a:cubicBezTo>
                        <a:pt x="36" y="1"/>
                        <a:pt x="36" y="0"/>
                        <a:pt x="36" y="0"/>
                      </a:cubicBezTo>
                      <a:cubicBezTo>
                        <a:pt x="38" y="3"/>
                        <a:pt x="42" y="7"/>
                        <a:pt x="45" y="9"/>
                      </a:cubicBezTo>
                      <a:cubicBezTo>
                        <a:pt x="49" y="12"/>
                        <a:pt x="50" y="13"/>
                        <a:pt x="49" y="14"/>
                      </a:cubicBezTo>
                      <a:cubicBezTo>
                        <a:pt x="48" y="16"/>
                        <a:pt x="47" y="19"/>
                        <a:pt x="49" y="23"/>
                      </a:cubicBezTo>
                      <a:cubicBezTo>
                        <a:pt x="51" y="26"/>
                        <a:pt x="58" y="27"/>
                        <a:pt x="61" y="29"/>
                      </a:cubicBezTo>
                      <a:cubicBezTo>
                        <a:pt x="64" y="31"/>
                        <a:pt x="58" y="34"/>
                        <a:pt x="55" y="34"/>
                      </a:cubicBezTo>
                      <a:cubicBezTo>
                        <a:pt x="52" y="35"/>
                        <a:pt x="55" y="36"/>
                        <a:pt x="59" y="40"/>
                      </a:cubicBezTo>
                      <a:cubicBezTo>
                        <a:pt x="63" y="45"/>
                        <a:pt x="71" y="45"/>
                        <a:pt x="75" y="49"/>
                      </a:cubicBezTo>
                      <a:cubicBezTo>
                        <a:pt x="80" y="53"/>
                        <a:pt x="78" y="56"/>
                        <a:pt x="78" y="60"/>
                      </a:cubicBezTo>
                      <a:cubicBezTo>
                        <a:pt x="78" y="62"/>
                        <a:pt x="79" y="66"/>
                        <a:pt x="79" y="6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3" name="Freeform 502">
                  <a:extLst>
                    <a:ext uri="{FF2B5EF4-FFF2-40B4-BE49-F238E27FC236}">
                      <a16:creationId xmlns:a16="http://schemas.microsoft.com/office/drawing/2014/main" id="{86F8A1A8-F651-4B97-B602-606B9A718E92}"/>
                    </a:ext>
                  </a:extLst>
                </p:cNvPr>
                <p:cNvSpPr>
                  <a:spLocks/>
                </p:cNvSpPr>
                <p:nvPr/>
              </p:nvSpPr>
              <p:spPr bwMode="auto">
                <a:xfrm>
                  <a:off x="6152918" y="2748230"/>
                  <a:ext cx="245025" cy="155016"/>
                </a:xfrm>
                <a:custGeom>
                  <a:avLst/>
                  <a:gdLst>
                    <a:gd name="T0" fmla="*/ 196 w 200"/>
                    <a:gd name="T1" fmla="*/ 107 h 126"/>
                    <a:gd name="T2" fmla="*/ 189 w 200"/>
                    <a:gd name="T3" fmla="*/ 106 h 126"/>
                    <a:gd name="T4" fmla="*/ 180 w 200"/>
                    <a:gd name="T5" fmla="*/ 102 h 126"/>
                    <a:gd name="T6" fmla="*/ 169 w 200"/>
                    <a:gd name="T7" fmla="*/ 108 h 126"/>
                    <a:gd name="T8" fmla="*/ 160 w 200"/>
                    <a:gd name="T9" fmla="*/ 103 h 126"/>
                    <a:gd name="T10" fmla="*/ 146 w 200"/>
                    <a:gd name="T11" fmla="*/ 105 h 126"/>
                    <a:gd name="T12" fmla="*/ 131 w 200"/>
                    <a:gd name="T13" fmla="*/ 115 h 126"/>
                    <a:gd name="T14" fmla="*/ 113 w 200"/>
                    <a:gd name="T15" fmla="*/ 115 h 126"/>
                    <a:gd name="T16" fmla="*/ 111 w 200"/>
                    <a:gd name="T17" fmla="*/ 89 h 126"/>
                    <a:gd name="T18" fmla="*/ 101 w 200"/>
                    <a:gd name="T19" fmla="*/ 83 h 126"/>
                    <a:gd name="T20" fmla="*/ 96 w 200"/>
                    <a:gd name="T21" fmla="*/ 75 h 126"/>
                    <a:gd name="T22" fmla="*/ 80 w 200"/>
                    <a:gd name="T23" fmla="*/ 82 h 126"/>
                    <a:gd name="T24" fmla="*/ 82 w 200"/>
                    <a:gd name="T25" fmla="*/ 96 h 126"/>
                    <a:gd name="T26" fmla="*/ 73 w 200"/>
                    <a:gd name="T27" fmla="*/ 98 h 126"/>
                    <a:gd name="T28" fmla="*/ 61 w 200"/>
                    <a:gd name="T29" fmla="*/ 102 h 126"/>
                    <a:gd name="T30" fmla="*/ 61 w 200"/>
                    <a:gd name="T31" fmla="*/ 112 h 126"/>
                    <a:gd name="T32" fmla="*/ 48 w 200"/>
                    <a:gd name="T33" fmla="*/ 106 h 126"/>
                    <a:gd name="T34" fmla="*/ 35 w 200"/>
                    <a:gd name="T35" fmla="*/ 114 h 126"/>
                    <a:gd name="T36" fmla="*/ 26 w 200"/>
                    <a:gd name="T37" fmla="*/ 108 h 126"/>
                    <a:gd name="T38" fmla="*/ 26 w 200"/>
                    <a:gd name="T39" fmla="*/ 100 h 126"/>
                    <a:gd name="T40" fmla="*/ 33 w 200"/>
                    <a:gd name="T41" fmla="*/ 78 h 126"/>
                    <a:gd name="T42" fmla="*/ 23 w 200"/>
                    <a:gd name="T43" fmla="*/ 59 h 126"/>
                    <a:gd name="T44" fmla="*/ 3 w 200"/>
                    <a:gd name="T45" fmla="*/ 47 h 126"/>
                    <a:gd name="T46" fmla="*/ 18 w 200"/>
                    <a:gd name="T47" fmla="*/ 41 h 126"/>
                    <a:gd name="T48" fmla="*/ 27 w 200"/>
                    <a:gd name="T49" fmla="*/ 42 h 126"/>
                    <a:gd name="T50" fmla="*/ 35 w 200"/>
                    <a:gd name="T51" fmla="*/ 30 h 126"/>
                    <a:gd name="T52" fmla="*/ 41 w 200"/>
                    <a:gd name="T53" fmla="*/ 24 h 126"/>
                    <a:gd name="T54" fmla="*/ 43 w 200"/>
                    <a:gd name="T55" fmla="*/ 19 h 126"/>
                    <a:gd name="T56" fmla="*/ 45 w 200"/>
                    <a:gd name="T57" fmla="*/ 8 h 126"/>
                    <a:gd name="T58" fmla="*/ 57 w 200"/>
                    <a:gd name="T59" fmla="*/ 8 h 126"/>
                    <a:gd name="T60" fmla="*/ 70 w 200"/>
                    <a:gd name="T61" fmla="*/ 4 h 126"/>
                    <a:gd name="T62" fmla="*/ 69 w 200"/>
                    <a:gd name="T63" fmla="*/ 15 h 126"/>
                    <a:gd name="T64" fmla="*/ 70 w 200"/>
                    <a:gd name="T65" fmla="*/ 22 h 126"/>
                    <a:gd name="T66" fmla="*/ 73 w 200"/>
                    <a:gd name="T67" fmla="*/ 24 h 126"/>
                    <a:gd name="T68" fmla="*/ 77 w 200"/>
                    <a:gd name="T69" fmla="*/ 31 h 126"/>
                    <a:gd name="T70" fmla="*/ 67 w 200"/>
                    <a:gd name="T71" fmla="*/ 29 h 126"/>
                    <a:gd name="T72" fmla="*/ 52 w 200"/>
                    <a:gd name="T73" fmla="*/ 28 h 126"/>
                    <a:gd name="T74" fmla="*/ 44 w 200"/>
                    <a:gd name="T75" fmla="*/ 38 h 126"/>
                    <a:gd name="T76" fmla="*/ 61 w 200"/>
                    <a:gd name="T77" fmla="*/ 43 h 126"/>
                    <a:gd name="T78" fmla="*/ 77 w 200"/>
                    <a:gd name="T79" fmla="*/ 43 h 126"/>
                    <a:gd name="T80" fmla="*/ 91 w 200"/>
                    <a:gd name="T81" fmla="*/ 45 h 126"/>
                    <a:gd name="T82" fmla="*/ 99 w 200"/>
                    <a:gd name="T83" fmla="*/ 43 h 126"/>
                    <a:gd name="T84" fmla="*/ 117 w 200"/>
                    <a:gd name="T85" fmla="*/ 53 h 126"/>
                    <a:gd name="T86" fmla="*/ 143 w 200"/>
                    <a:gd name="T87" fmla="*/ 46 h 126"/>
                    <a:gd name="T88" fmla="*/ 152 w 200"/>
                    <a:gd name="T89" fmla="*/ 45 h 126"/>
                    <a:gd name="T90" fmla="*/ 152 w 200"/>
                    <a:gd name="T91" fmla="*/ 46 h 126"/>
                    <a:gd name="T92" fmla="*/ 149 w 200"/>
                    <a:gd name="T93" fmla="*/ 53 h 126"/>
                    <a:gd name="T94" fmla="*/ 156 w 200"/>
                    <a:gd name="T95" fmla="*/ 67 h 126"/>
                    <a:gd name="T96" fmla="*/ 166 w 200"/>
                    <a:gd name="T97" fmla="*/ 70 h 126"/>
                    <a:gd name="T98" fmla="*/ 178 w 200"/>
                    <a:gd name="T99" fmla="*/ 71 h 126"/>
                    <a:gd name="T100" fmla="*/ 183 w 200"/>
                    <a:gd name="T101" fmla="*/ 81 h 126"/>
                    <a:gd name="T102" fmla="*/ 193 w 200"/>
                    <a:gd name="T103" fmla="*/ 95 h 126"/>
                    <a:gd name="T104" fmla="*/ 196 w 200"/>
                    <a:gd name="T105" fmla="*/ 10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126">
                      <a:moveTo>
                        <a:pt x="196" y="107"/>
                      </a:moveTo>
                      <a:cubicBezTo>
                        <a:pt x="193" y="107"/>
                        <a:pt x="191" y="106"/>
                        <a:pt x="189" y="106"/>
                      </a:cubicBezTo>
                      <a:cubicBezTo>
                        <a:pt x="187" y="103"/>
                        <a:pt x="185" y="100"/>
                        <a:pt x="180" y="102"/>
                      </a:cubicBezTo>
                      <a:cubicBezTo>
                        <a:pt x="175" y="104"/>
                        <a:pt x="177" y="109"/>
                        <a:pt x="169" y="108"/>
                      </a:cubicBezTo>
                      <a:cubicBezTo>
                        <a:pt x="162" y="107"/>
                        <a:pt x="165" y="106"/>
                        <a:pt x="160" y="103"/>
                      </a:cubicBezTo>
                      <a:cubicBezTo>
                        <a:pt x="156" y="99"/>
                        <a:pt x="151" y="100"/>
                        <a:pt x="146" y="105"/>
                      </a:cubicBezTo>
                      <a:cubicBezTo>
                        <a:pt x="141" y="110"/>
                        <a:pt x="139" y="111"/>
                        <a:pt x="131" y="115"/>
                      </a:cubicBezTo>
                      <a:cubicBezTo>
                        <a:pt x="123" y="119"/>
                        <a:pt x="117" y="126"/>
                        <a:pt x="113" y="115"/>
                      </a:cubicBezTo>
                      <a:cubicBezTo>
                        <a:pt x="109" y="105"/>
                        <a:pt x="114" y="89"/>
                        <a:pt x="111" y="89"/>
                      </a:cubicBezTo>
                      <a:cubicBezTo>
                        <a:pt x="107" y="89"/>
                        <a:pt x="102" y="89"/>
                        <a:pt x="101" y="83"/>
                      </a:cubicBezTo>
                      <a:cubicBezTo>
                        <a:pt x="101" y="77"/>
                        <a:pt x="101" y="75"/>
                        <a:pt x="96" y="75"/>
                      </a:cubicBezTo>
                      <a:cubicBezTo>
                        <a:pt x="91" y="76"/>
                        <a:pt x="81" y="77"/>
                        <a:pt x="80" y="82"/>
                      </a:cubicBezTo>
                      <a:cubicBezTo>
                        <a:pt x="78" y="88"/>
                        <a:pt x="84" y="92"/>
                        <a:pt x="82" y="96"/>
                      </a:cubicBezTo>
                      <a:cubicBezTo>
                        <a:pt x="79" y="99"/>
                        <a:pt x="77" y="101"/>
                        <a:pt x="73" y="98"/>
                      </a:cubicBezTo>
                      <a:cubicBezTo>
                        <a:pt x="70" y="96"/>
                        <a:pt x="59" y="95"/>
                        <a:pt x="61" y="102"/>
                      </a:cubicBezTo>
                      <a:cubicBezTo>
                        <a:pt x="64" y="109"/>
                        <a:pt x="65" y="113"/>
                        <a:pt x="61" y="112"/>
                      </a:cubicBezTo>
                      <a:cubicBezTo>
                        <a:pt x="58" y="110"/>
                        <a:pt x="52" y="101"/>
                        <a:pt x="48" y="106"/>
                      </a:cubicBezTo>
                      <a:cubicBezTo>
                        <a:pt x="45" y="111"/>
                        <a:pt x="42" y="118"/>
                        <a:pt x="35" y="114"/>
                      </a:cubicBezTo>
                      <a:cubicBezTo>
                        <a:pt x="31" y="111"/>
                        <a:pt x="27" y="111"/>
                        <a:pt x="26" y="108"/>
                      </a:cubicBezTo>
                      <a:cubicBezTo>
                        <a:pt x="25" y="107"/>
                        <a:pt x="25" y="104"/>
                        <a:pt x="26" y="100"/>
                      </a:cubicBezTo>
                      <a:cubicBezTo>
                        <a:pt x="30" y="90"/>
                        <a:pt x="39" y="88"/>
                        <a:pt x="33" y="78"/>
                      </a:cubicBezTo>
                      <a:cubicBezTo>
                        <a:pt x="28" y="68"/>
                        <a:pt x="32" y="61"/>
                        <a:pt x="23" y="59"/>
                      </a:cubicBezTo>
                      <a:cubicBezTo>
                        <a:pt x="14" y="57"/>
                        <a:pt x="0" y="53"/>
                        <a:pt x="3" y="47"/>
                      </a:cubicBezTo>
                      <a:cubicBezTo>
                        <a:pt x="7" y="40"/>
                        <a:pt x="13" y="39"/>
                        <a:pt x="18" y="41"/>
                      </a:cubicBezTo>
                      <a:cubicBezTo>
                        <a:pt x="24" y="43"/>
                        <a:pt x="24" y="48"/>
                        <a:pt x="27" y="42"/>
                      </a:cubicBezTo>
                      <a:cubicBezTo>
                        <a:pt x="30" y="35"/>
                        <a:pt x="37" y="35"/>
                        <a:pt x="35" y="30"/>
                      </a:cubicBezTo>
                      <a:cubicBezTo>
                        <a:pt x="34" y="25"/>
                        <a:pt x="39" y="24"/>
                        <a:pt x="41" y="24"/>
                      </a:cubicBezTo>
                      <a:cubicBezTo>
                        <a:pt x="43" y="24"/>
                        <a:pt x="45" y="22"/>
                        <a:pt x="43" y="19"/>
                      </a:cubicBezTo>
                      <a:cubicBezTo>
                        <a:pt x="41" y="17"/>
                        <a:pt x="39" y="7"/>
                        <a:pt x="45" y="8"/>
                      </a:cubicBezTo>
                      <a:cubicBezTo>
                        <a:pt x="50" y="9"/>
                        <a:pt x="51" y="13"/>
                        <a:pt x="57" y="8"/>
                      </a:cubicBezTo>
                      <a:cubicBezTo>
                        <a:pt x="63" y="4"/>
                        <a:pt x="67" y="0"/>
                        <a:pt x="70" y="4"/>
                      </a:cubicBezTo>
                      <a:cubicBezTo>
                        <a:pt x="73" y="9"/>
                        <a:pt x="72" y="12"/>
                        <a:pt x="69" y="15"/>
                      </a:cubicBezTo>
                      <a:cubicBezTo>
                        <a:pt x="67" y="18"/>
                        <a:pt x="64" y="18"/>
                        <a:pt x="70" y="22"/>
                      </a:cubicBezTo>
                      <a:cubicBezTo>
                        <a:pt x="71" y="22"/>
                        <a:pt x="72" y="23"/>
                        <a:pt x="73" y="24"/>
                      </a:cubicBezTo>
                      <a:cubicBezTo>
                        <a:pt x="77" y="27"/>
                        <a:pt x="80" y="30"/>
                        <a:pt x="77" y="31"/>
                      </a:cubicBezTo>
                      <a:cubicBezTo>
                        <a:pt x="72" y="32"/>
                        <a:pt x="72" y="31"/>
                        <a:pt x="67" y="29"/>
                      </a:cubicBezTo>
                      <a:cubicBezTo>
                        <a:pt x="62" y="27"/>
                        <a:pt x="55" y="26"/>
                        <a:pt x="52" y="28"/>
                      </a:cubicBezTo>
                      <a:cubicBezTo>
                        <a:pt x="48" y="31"/>
                        <a:pt x="40" y="33"/>
                        <a:pt x="44" y="38"/>
                      </a:cubicBezTo>
                      <a:cubicBezTo>
                        <a:pt x="48" y="43"/>
                        <a:pt x="52" y="44"/>
                        <a:pt x="61" y="43"/>
                      </a:cubicBezTo>
                      <a:cubicBezTo>
                        <a:pt x="70" y="42"/>
                        <a:pt x="71" y="40"/>
                        <a:pt x="77" y="43"/>
                      </a:cubicBezTo>
                      <a:cubicBezTo>
                        <a:pt x="84" y="45"/>
                        <a:pt x="87" y="48"/>
                        <a:pt x="91" y="45"/>
                      </a:cubicBezTo>
                      <a:cubicBezTo>
                        <a:pt x="95" y="42"/>
                        <a:pt x="94" y="40"/>
                        <a:pt x="99" y="43"/>
                      </a:cubicBezTo>
                      <a:cubicBezTo>
                        <a:pt x="104" y="46"/>
                        <a:pt x="112" y="55"/>
                        <a:pt x="117" y="53"/>
                      </a:cubicBezTo>
                      <a:cubicBezTo>
                        <a:pt x="121" y="50"/>
                        <a:pt x="138" y="47"/>
                        <a:pt x="143" y="46"/>
                      </a:cubicBezTo>
                      <a:cubicBezTo>
                        <a:pt x="147" y="45"/>
                        <a:pt x="150" y="45"/>
                        <a:pt x="152" y="45"/>
                      </a:cubicBezTo>
                      <a:cubicBezTo>
                        <a:pt x="152" y="46"/>
                        <a:pt x="152" y="46"/>
                        <a:pt x="152" y="46"/>
                      </a:cubicBezTo>
                      <a:cubicBezTo>
                        <a:pt x="149" y="48"/>
                        <a:pt x="147" y="49"/>
                        <a:pt x="149" y="53"/>
                      </a:cubicBezTo>
                      <a:cubicBezTo>
                        <a:pt x="151" y="58"/>
                        <a:pt x="151" y="65"/>
                        <a:pt x="156" y="67"/>
                      </a:cubicBezTo>
                      <a:cubicBezTo>
                        <a:pt x="160" y="70"/>
                        <a:pt x="161" y="71"/>
                        <a:pt x="166" y="70"/>
                      </a:cubicBezTo>
                      <a:cubicBezTo>
                        <a:pt x="171" y="68"/>
                        <a:pt x="175" y="68"/>
                        <a:pt x="178" y="71"/>
                      </a:cubicBezTo>
                      <a:cubicBezTo>
                        <a:pt x="181" y="75"/>
                        <a:pt x="181" y="75"/>
                        <a:pt x="183" y="81"/>
                      </a:cubicBezTo>
                      <a:cubicBezTo>
                        <a:pt x="185" y="88"/>
                        <a:pt x="190" y="88"/>
                        <a:pt x="193" y="95"/>
                      </a:cubicBezTo>
                      <a:cubicBezTo>
                        <a:pt x="197" y="102"/>
                        <a:pt x="200" y="107"/>
                        <a:pt x="196" y="10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4" name="Freeform 503">
                  <a:extLst>
                    <a:ext uri="{FF2B5EF4-FFF2-40B4-BE49-F238E27FC236}">
                      <a16:creationId xmlns:a16="http://schemas.microsoft.com/office/drawing/2014/main" id="{938E2946-97B5-46E4-A4DA-464250C5C86A}"/>
                    </a:ext>
                  </a:extLst>
                </p:cNvPr>
                <p:cNvSpPr>
                  <a:spLocks/>
                </p:cNvSpPr>
                <p:nvPr/>
              </p:nvSpPr>
              <p:spPr bwMode="auto">
                <a:xfrm>
                  <a:off x="6201673" y="2670722"/>
                  <a:ext cx="295030" cy="145015"/>
                </a:xfrm>
                <a:custGeom>
                  <a:avLst/>
                  <a:gdLst>
                    <a:gd name="T0" fmla="*/ 233 w 240"/>
                    <a:gd name="T1" fmla="*/ 38 h 118"/>
                    <a:gd name="T2" fmla="*/ 219 w 240"/>
                    <a:gd name="T3" fmla="*/ 45 h 118"/>
                    <a:gd name="T4" fmla="*/ 203 w 240"/>
                    <a:gd name="T5" fmla="*/ 54 h 118"/>
                    <a:gd name="T6" fmla="*/ 196 w 240"/>
                    <a:gd name="T7" fmla="*/ 63 h 118"/>
                    <a:gd name="T8" fmla="*/ 170 w 240"/>
                    <a:gd name="T9" fmla="*/ 67 h 118"/>
                    <a:gd name="T10" fmla="*/ 164 w 240"/>
                    <a:gd name="T11" fmla="*/ 84 h 118"/>
                    <a:gd name="T12" fmla="*/ 148 w 240"/>
                    <a:gd name="T13" fmla="*/ 84 h 118"/>
                    <a:gd name="T14" fmla="*/ 141 w 240"/>
                    <a:gd name="T15" fmla="*/ 78 h 118"/>
                    <a:gd name="T16" fmla="*/ 129 w 240"/>
                    <a:gd name="T17" fmla="*/ 82 h 118"/>
                    <a:gd name="T18" fmla="*/ 118 w 240"/>
                    <a:gd name="T19" fmla="*/ 89 h 118"/>
                    <a:gd name="T20" fmla="*/ 111 w 240"/>
                    <a:gd name="T21" fmla="*/ 100 h 118"/>
                    <a:gd name="T22" fmla="*/ 112 w 240"/>
                    <a:gd name="T23" fmla="*/ 108 h 118"/>
                    <a:gd name="T24" fmla="*/ 103 w 240"/>
                    <a:gd name="T25" fmla="*/ 109 h 118"/>
                    <a:gd name="T26" fmla="*/ 77 w 240"/>
                    <a:gd name="T27" fmla="*/ 116 h 118"/>
                    <a:gd name="T28" fmla="*/ 59 w 240"/>
                    <a:gd name="T29" fmla="*/ 106 h 118"/>
                    <a:gd name="T30" fmla="*/ 51 w 240"/>
                    <a:gd name="T31" fmla="*/ 108 h 118"/>
                    <a:gd name="T32" fmla="*/ 37 w 240"/>
                    <a:gd name="T33" fmla="*/ 106 h 118"/>
                    <a:gd name="T34" fmla="*/ 21 w 240"/>
                    <a:gd name="T35" fmla="*/ 106 h 118"/>
                    <a:gd name="T36" fmla="*/ 4 w 240"/>
                    <a:gd name="T37" fmla="*/ 101 h 118"/>
                    <a:gd name="T38" fmla="*/ 12 w 240"/>
                    <a:gd name="T39" fmla="*/ 91 h 118"/>
                    <a:gd name="T40" fmla="*/ 27 w 240"/>
                    <a:gd name="T41" fmla="*/ 92 h 118"/>
                    <a:gd name="T42" fmla="*/ 37 w 240"/>
                    <a:gd name="T43" fmla="*/ 94 h 118"/>
                    <a:gd name="T44" fmla="*/ 33 w 240"/>
                    <a:gd name="T45" fmla="*/ 87 h 118"/>
                    <a:gd name="T46" fmla="*/ 46 w 240"/>
                    <a:gd name="T47" fmla="*/ 87 h 118"/>
                    <a:gd name="T48" fmla="*/ 62 w 240"/>
                    <a:gd name="T49" fmla="*/ 87 h 118"/>
                    <a:gd name="T50" fmla="*/ 77 w 240"/>
                    <a:gd name="T51" fmla="*/ 77 h 118"/>
                    <a:gd name="T52" fmla="*/ 81 w 240"/>
                    <a:gd name="T53" fmla="*/ 69 h 118"/>
                    <a:gd name="T54" fmla="*/ 61 w 240"/>
                    <a:gd name="T55" fmla="*/ 64 h 118"/>
                    <a:gd name="T56" fmla="*/ 45 w 240"/>
                    <a:gd name="T57" fmla="*/ 52 h 118"/>
                    <a:gd name="T58" fmla="*/ 34 w 240"/>
                    <a:gd name="T59" fmla="*/ 59 h 118"/>
                    <a:gd name="T60" fmla="*/ 26 w 240"/>
                    <a:gd name="T61" fmla="*/ 53 h 118"/>
                    <a:gd name="T62" fmla="*/ 15 w 240"/>
                    <a:gd name="T63" fmla="*/ 47 h 118"/>
                    <a:gd name="T64" fmla="*/ 31 w 240"/>
                    <a:gd name="T65" fmla="*/ 31 h 118"/>
                    <a:gd name="T66" fmla="*/ 26 w 240"/>
                    <a:gd name="T67" fmla="*/ 32 h 118"/>
                    <a:gd name="T68" fmla="*/ 27 w 240"/>
                    <a:gd name="T69" fmla="*/ 21 h 118"/>
                    <a:gd name="T70" fmla="*/ 62 w 240"/>
                    <a:gd name="T71" fmla="*/ 18 h 118"/>
                    <a:gd name="T72" fmla="*/ 79 w 240"/>
                    <a:gd name="T73" fmla="*/ 23 h 118"/>
                    <a:gd name="T74" fmla="*/ 78 w 240"/>
                    <a:gd name="T75" fmla="*/ 10 h 118"/>
                    <a:gd name="T76" fmla="*/ 89 w 240"/>
                    <a:gd name="T77" fmla="*/ 2 h 118"/>
                    <a:gd name="T78" fmla="*/ 113 w 240"/>
                    <a:gd name="T79" fmla="*/ 13 h 118"/>
                    <a:gd name="T80" fmla="*/ 131 w 240"/>
                    <a:gd name="T81" fmla="*/ 14 h 118"/>
                    <a:gd name="T82" fmla="*/ 178 w 240"/>
                    <a:gd name="T83" fmla="*/ 14 h 118"/>
                    <a:gd name="T84" fmla="*/ 207 w 240"/>
                    <a:gd name="T85" fmla="*/ 19 h 118"/>
                    <a:gd name="T86" fmla="*/ 228 w 240"/>
                    <a:gd name="T87" fmla="*/ 27 h 118"/>
                    <a:gd name="T88" fmla="*/ 236 w 240"/>
                    <a:gd name="T89" fmla="*/ 30 h 118"/>
                    <a:gd name="T90" fmla="*/ 233 w 240"/>
                    <a:gd name="T91"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0" h="118">
                      <a:moveTo>
                        <a:pt x="233" y="38"/>
                      </a:moveTo>
                      <a:cubicBezTo>
                        <a:pt x="229" y="41"/>
                        <a:pt x="226" y="42"/>
                        <a:pt x="219" y="45"/>
                      </a:cubicBezTo>
                      <a:cubicBezTo>
                        <a:pt x="211" y="48"/>
                        <a:pt x="204" y="47"/>
                        <a:pt x="203" y="54"/>
                      </a:cubicBezTo>
                      <a:cubicBezTo>
                        <a:pt x="202" y="60"/>
                        <a:pt x="207" y="61"/>
                        <a:pt x="196" y="63"/>
                      </a:cubicBezTo>
                      <a:cubicBezTo>
                        <a:pt x="186" y="66"/>
                        <a:pt x="171" y="58"/>
                        <a:pt x="170" y="67"/>
                      </a:cubicBezTo>
                      <a:cubicBezTo>
                        <a:pt x="169" y="76"/>
                        <a:pt x="172" y="83"/>
                        <a:pt x="164" y="84"/>
                      </a:cubicBezTo>
                      <a:cubicBezTo>
                        <a:pt x="155" y="86"/>
                        <a:pt x="150" y="93"/>
                        <a:pt x="148" y="84"/>
                      </a:cubicBezTo>
                      <a:cubicBezTo>
                        <a:pt x="146" y="76"/>
                        <a:pt x="144" y="76"/>
                        <a:pt x="141" y="78"/>
                      </a:cubicBezTo>
                      <a:cubicBezTo>
                        <a:pt x="137" y="81"/>
                        <a:pt x="131" y="80"/>
                        <a:pt x="129" y="82"/>
                      </a:cubicBezTo>
                      <a:cubicBezTo>
                        <a:pt x="127" y="84"/>
                        <a:pt x="123" y="86"/>
                        <a:pt x="118" y="89"/>
                      </a:cubicBezTo>
                      <a:cubicBezTo>
                        <a:pt x="113" y="92"/>
                        <a:pt x="111" y="96"/>
                        <a:pt x="111" y="100"/>
                      </a:cubicBezTo>
                      <a:cubicBezTo>
                        <a:pt x="112" y="104"/>
                        <a:pt x="114" y="106"/>
                        <a:pt x="112" y="108"/>
                      </a:cubicBezTo>
                      <a:cubicBezTo>
                        <a:pt x="110" y="108"/>
                        <a:pt x="107" y="108"/>
                        <a:pt x="103" y="109"/>
                      </a:cubicBezTo>
                      <a:cubicBezTo>
                        <a:pt x="98" y="110"/>
                        <a:pt x="81" y="113"/>
                        <a:pt x="77" y="116"/>
                      </a:cubicBezTo>
                      <a:cubicBezTo>
                        <a:pt x="72" y="118"/>
                        <a:pt x="64" y="109"/>
                        <a:pt x="59" y="106"/>
                      </a:cubicBezTo>
                      <a:cubicBezTo>
                        <a:pt x="54" y="103"/>
                        <a:pt x="55" y="105"/>
                        <a:pt x="51" y="108"/>
                      </a:cubicBezTo>
                      <a:cubicBezTo>
                        <a:pt x="47" y="111"/>
                        <a:pt x="44" y="108"/>
                        <a:pt x="37" y="106"/>
                      </a:cubicBezTo>
                      <a:cubicBezTo>
                        <a:pt x="31" y="103"/>
                        <a:pt x="30" y="105"/>
                        <a:pt x="21" y="106"/>
                      </a:cubicBezTo>
                      <a:cubicBezTo>
                        <a:pt x="12" y="107"/>
                        <a:pt x="8" y="106"/>
                        <a:pt x="4" y="101"/>
                      </a:cubicBezTo>
                      <a:cubicBezTo>
                        <a:pt x="0" y="96"/>
                        <a:pt x="8" y="94"/>
                        <a:pt x="12" y="91"/>
                      </a:cubicBezTo>
                      <a:cubicBezTo>
                        <a:pt x="15" y="89"/>
                        <a:pt x="22" y="90"/>
                        <a:pt x="27" y="92"/>
                      </a:cubicBezTo>
                      <a:cubicBezTo>
                        <a:pt x="32" y="94"/>
                        <a:pt x="32" y="95"/>
                        <a:pt x="37" y="94"/>
                      </a:cubicBezTo>
                      <a:cubicBezTo>
                        <a:pt x="40" y="93"/>
                        <a:pt x="37" y="90"/>
                        <a:pt x="33" y="87"/>
                      </a:cubicBezTo>
                      <a:cubicBezTo>
                        <a:pt x="37" y="87"/>
                        <a:pt x="42" y="87"/>
                        <a:pt x="46" y="87"/>
                      </a:cubicBezTo>
                      <a:cubicBezTo>
                        <a:pt x="52" y="86"/>
                        <a:pt x="56" y="92"/>
                        <a:pt x="62" y="87"/>
                      </a:cubicBezTo>
                      <a:cubicBezTo>
                        <a:pt x="67" y="82"/>
                        <a:pt x="72" y="80"/>
                        <a:pt x="77" y="77"/>
                      </a:cubicBezTo>
                      <a:cubicBezTo>
                        <a:pt x="81" y="75"/>
                        <a:pt x="89" y="71"/>
                        <a:pt x="81" y="69"/>
                      </a:cubicBezTo>
                      <a:cubicBezTo>
                        <a:pt x="73" y="67"/>
                        <a:pt x="69" y="73"/>
                        <a:pt x="61" y="64"/>
                      </a:cubicBezTo>
                      <a:cubicBezTo>
                        <a:pt x="54" y="56"/>
                        <a:pt x="47" y="46"/>
                        <a:pt x="45" y="52"/>
                      </a:cubicBezTo>
                      <a:cubicBezTo>
                        <a:pt x="44" y="57"/>
                        <a:pt x="40" y="61"/>
                        <a:pt x="34" y="59"/>
                      </a:cubicBezTo>
                      <a:cubicBezTo>
                        <a:pt x="29" y="57"/>
                        <a:pt x="32" y="54"/>
                        <a:pt x="26" y="53"/>
                      </a:cubicBezTo>
                      <a:cubicBezTo>
                        <a:pt x="20" y="52"/>
                        <a:pt x="7" y="52"/>
                        <a:pt x="15" y="47"/>
                      </a:cubicBezTo>
                      <a:cubicBezTo>
                        <a:pt x="23" y="43"/>
                        <a:pt x="38" y="31"/>
                        <a:pt x="31" y="31"/>
                      </a:cubicBezTo>
                      <a:cubicBezTo>
                        <a:pt x="29" y="32"/>
                        <a:pt x="28" y="32"/>
                        <a:pt x="26" y="32"/>
                      </a:cubicBezTo>
                      <a:cubicBezTo>
                        <a:pt x="26" y="31"/>
                        <a:pt x="27" y="28"/>
                        <a:pt x="27" y="21"/>
                      </a:cubicBezTo>
                      <a:cubicBezTo>
                        <a:pt x="27" y="10"/>
                        <a:pt x="56" y="18"/>
                        <a:pt x="62" y="18"/>
                      </a:cubicBezTo>
                      <a:cubicBezTo>
                        <a:pt x="69" y="18"/>
                        <a:pt x="71" y="24"/>
                        <a:pt x="79" y="23"/>
                      </a:cubicBezTo>
                      <a:cubicBezTo>
                        <a:pt x="87" y="22"/>
                        <a:pt x="79" y="18"/>
                        <a:pt x="78" y="10"/>
                      </a:cubicBezTo>
                      <a:cubicBezTo>
                        <a:pt x="77" y="1"/>
                        <a:pt x="84" y="5"/>
                        <a:pt x="89" y="2"/>
                      </a:cubicBezTo>
                      <a:cubicBezTo>
                        <a:pt x="93" y="0"/>
                        <a:pt x="103" y="6"/>
                        <a:pt x="113" y="13"/>
                      </a:cubicBezTo>
                      <a:cubicBezTo>
                        <a:pt x="124" y="20"/>
                        <a:pt x="123" y="18"/>
                        <a:pt x="131" y="14"/>
                      </a:cubicBezTo>
                      <a:cubicBezTo>
                        <a:pt x="139" y="11"/>
                        <a:pt x="152" y="15"/>
                        <a:pt x="178" y="14"/>
                      </a:cubicBezTo>
                      <a:cubicBezTo>
                        <a:pt x="203" y="14"/>
                        <a:pt x="197" y="15"/>
                        <a:pt x="207" y="19"/>
                      </a:cubicBezTo>
                      <a:cubicBezTo>
                        <a:pt x="216" y="23"/>
                        <a:pt x="212" y="23"/>
                        <a:pt x="228" y="27"/>
                      </a:cubicBezTo>
                      <a:cubicBezTo>
                        <a:pt x="232" y="29"/>
                        <a:pt x="234" y="29"/>
                        <a:pt x="236" y="30"/>
                      </a:cubicBezTo>
                      <a:cubicBezTo>
                        <a:pt x="240" y="34"/>
                        <a:pt x="237" y="36"/>
                        <a:pt x="233" y="3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5" name="Freeform 504">
                  <a:extLst>
                    <a:ext uri="{FF2B5EF4-FFF2-40B4-BE49-F238E27FC236}">
                      <a16:creationId xmlns:a16="http://schemas.microsoft.com/office/drawing/2014/main" id="{A7D3DF49-DC0D-4684-A680-5F8952953374}"/>
                    </a:ext>
                  </a:extLst>
                </p:cNvPr>
                <p:cNvSpPr>
                  <a:spLocks/>
                </p:cNvSpPr>
                <p:nvPr/>
              </p:nvSpPr>
              <p:spPr bwMode="auto">
                <a:xfrm>
                  <a:off x="5799133" y="3298286"/>
                  <a:ext cx="230023" cy="292530"/>
                </a:xfrm>
                <a:custGeom>
                  <a:avLst/>
                  <a:gdLst>
                    <a:gd name="T0" fmla="*/ 185 w 188"/>
                    <a:gd name="T1" fmla="*/ 78 h 238"/>
                    <a:gd name="T2" fmla="*/ 181 w 188"/>
                    <a:gd name="T3" fmla="*/ 96 h 238"/>
                    <a:gd name="T4" fmla="*/ 169 w 188"/>
                    <a:gd name="T5" fmla="*/ 107 h 238"/>
                    <a:gd name="T6" fmla="*/ 162 w 188"/>
                    <a:gd name="T7" fmla="*/ 117 h 238"/>
                    <a:gd name="T8" fmla="*/ 158 w 188"/>
                    <a:gd name="T9" fmla="*/ 129 h 238"/>
                    <a:gd name="T10" fmla="*/ 151 w 188"/>
                    <a:gd name="T11" fmla="*/ 134 h 238"/>
                    <a:gd name="T12" fmla="*/ 146 w 188"/>
                    <a:gd name="T13" fmla="*/ 130 h 238"/>
                    <a:gd name="T14" fmla="*/ 141 w 188"/>
                    <a:gd name="T15" fmla="*/ 142 h 238"/>
                    <a:gd name="T16" fmla="*/ 140 w 188"/>
                    <a:gd name="T17" fmla="*/ 153 h 238"/>
                    <a:gd name="T18" fmla="*/ 140 w 188"/>
                    <a:gd name="T19" fmla="*/ 165 h 238"/>
                    <a:gd name="T20" fmla="*/ 140 w 188"/>
                    <a:gd name="T21" fmla="*/ 173 h 238"/>
                    <a:gd name="T22" fmla="*/ 129 w 188"/>
                    <a:gd name="T23" fmla="*/ 174 h 238"/>
                    <a:gd name="T24" fmla="*/ 119 w 188"/>
                    <a:gd name="T25" fmla="*/ 180 h 238"/>
                    <a:gd name="T26" fmla="*/ 115 w 188"/>
                    <a:gd name="T27" fmla="*/ 191 h 238"/>
                    <a:gd name="T28" fmla="*/ 107 w 188"/>
                    <a:gd name="T29" fmla="*/ 201 h 238"/>
                    <a:gd name="T30" fmla="*/ 94 w 188"/>
                    <a:gd name="T31" fmla="*/ 202 h 238"/>
                    <a:gd name="T32" fmla="*/ 80 w 188"/>
                    <a:gd name="T33" fmla="*/ 220 h 238"/>
                    <a:gd name="T34" fmla="*/ 79 w 188"/>
                    <a:gd name="T35" fmla="*/ 228 h 238"/>
                    <a:gd name="T36" fmla="*/ 64 w 188"/>
                    <a:gd name="T37" fmla="*/ 228 h 238"/>
                    <a:gd name="T38" fmla="*/ 52 w 188"/>
                    <a:gd name="T39" fmla="*/ 233 h 238"/>
                    <a:gd name="T40" fmla="*/ 37 w 188"/>
                    <a:gd name="T41" fmla="*/ 237 h 238"/>
                    <a:gd name="T42" fmla="*/ 30 w 188"/>
                    <a:gd name="T43" fmla="*/ 237 h 238"/>
                    <a:gd name="T44" fmla="*/ 0 w 188"/>
                    <a:gd name="T45" fmla="*/ 172 h 238"/>
                    <a:gd name="T46" fmla="*/ 1 w 188"/>
                    <a:gd name="T47" fmla="*/ 172 h 238"/>
                    <a:gd name="T48" fmla="*/ 71 w 188"/>
                    <a:gd name="T49" fmla="*/ 143 h 238"/>
                    <a:gd name="T50" fmla="*/ 84 w 188"/>
                    <a:gd name="T51" fmla="*/ 88 h 238"/>
                    <a:gd name="T52" fmla="*/ 70 w 188"/>
                    <a:gd name="T53" fmla="*/ 68 h 238"/>
                    <a:gd name="T54" fmla="*/ 69 w 188"/>
                    <a:gd name="T55" fmla="*/ 68 h 238"/>
                    <a:gd name="T56" fmla="*/ 73 w 188"/>
                    <a:gd name="T57" fmla="*/ 50 h 238"/>
                    <a:gd name="T58" fmla="*/ 77 w 188"/>
                    <a:gd name="T59" fmla="*/ 33 h 238"/>
                    <a:gd name="T60" fmla="*/ 85 w 188"/>
                    <a:gd name="T61" fmla="*/ 26 h 238"/>
                    <a:gd name="T62" fmla="*/ 80 w 188"/>
                    <a:gd name="T63" fmla="*/ 15 h 238"/>
                    <a:gd name="T64" fmla="*/ 84 w 188"/>
                    <a:gd name="T65" fmla="*/ 6 h 238"/>
                    <a:gd name="T66" fmla="*/ 95 w 188"/>
                    <a:gd name="T67" fmla="*/ 4 h 238"/>
                    <a:gd name="T68" fmla="*/ 95 w 188"/>
                    <a:gd name="T69" fmla="*/ 5 h 238"/>
                    <a:gd name="T70" fmla="*/ 104 w 188"/>
                    <a:gd name="T71" fmla="*/ 19 h 238"/>
                    <a:gd name="T72" fmla="*/ 120 w 188"/>
                    <a:gd name="T73" fmla="*/ 33 h 238"/>
                    <a:gd name="T74" fmla="*/ 143 w 188"/>
                    <a:gd name="T75" fmla="*/ 41 h 238"/>
                    <a:gd name="T76" fmla="*/ 156 w 188"/>
                    <a:gd name="T77" fmla="*/ 44 h 238"/>
                    <a:gd name="T78" fmla="*/ 162 w 188"/>
                    <a:gd name="T79" fmla="*/ 53 h 238"/>
                    <a:gd name="T80" fmla="*/ 171 w 188"/>
                    <a:gd name="T81" fmla="*/ 64 h 238"/>
                    <a:gd name="T82" fmla="*/ 177 w 188"/>
                    <a:gd name="T83" fmla="*/ 69 h 238"/>
                    <a:gd name="T84" fmla="*/ 185 w 188"/>
                    <a:gd name="T85" fmla="*/ 7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238">
                      <a:moveTo>
                        <a:pt x="185" y="78"/>
                      </a:moveTo>
                      <a:cubicBezTo>
                        <a:pt x="183" y="83"/>
                        <a:pt x="185" y="91"/>
                        <a:pt x="181" y="96"/>
                      </a:cubicBezTo>
                      <a:cubicBezTo>
                        <a:pt x="176" y="100"/>
                        <a:pt x="172" y="102"/>
                        <a:pt x="169" y="107"/>
                      </a:cubicBezTo>
                      <a:cubicBezTo>
                        <a:pt x="166" y="112"/>
                        <a:pt x="163" y="111"/>
                        <a:pt x="162" y="117"/>
                      </a:cubicBezTo>
                      <a:cubicBezTo>
                        <a:pt x="161" y="124"/>
                        <a:pt x="160" y="125"/>
                        <a:pt x="158" y="129"/>
                      </a:cubicBezTo>
                      <a:cubicBezTo>
                        <a:pt x="157" y="134"/>
                        <a:pt x="153" y="137"/>
                        <a:pt x="151" y="134"/>
                      </a:cubicBezTo>
                      <a:cubicBezTo>
                        <a:pt x="149" y="131"/>
                        <a:pt x="150" y="125"/>
                        <a:pt x="146" y="130"/>
                      </a:cubicBezTo>
                      <a:cubicBezTo>
                        <a:pt x="142" y="136"/>
                        <a:pt x="141" y="138"/>
                        <a:pt x="141" y="142"/>
                      </a:cubicBezTo>
                      <a:cubicBezTo>
                        <a:pt x="141" y="147"/>
                        <a:pt x="140" y="149"/>
                        <a:pt x="140" y="153"/>
                      </a:cubicBezTo>
                      <a:cubicBezTo>
                        <a:pt x="140" y="156"/>
                        <a:pt x="139" y="162"/>
                        <a:pt x="140" y="165"/>
                      </a:cubicBezTo>
                      <a:cubicBezTo>
                        <a:pt x="141" y="168"/>
                        <a:pt x="144" y="173"/>
                        <a:pt x="140" y="173"/>
                      </a:cubicBezTo>
                      <a:cubicBezTo>
                        <a:pt x="137" y="174"/>
                        <a:pt x="132" y="173"/>
                        <a:pt x="129" y="174"/>
                      </a:cubicBezTo>
                      <a:cubicBezTo>
                        <a:pt x="126" y="176"/>
                        <a:pt x="121" y="176"/>
                        <a:pt x="119" y="180"/>
                      </a:cubicBezTo>
                      <a:cubicBezTo>
                        <a:pt x="118" y="184"/>
                        <a:pt x="115" y="187"/>
                        <a:pt x="115" y="191"/>
                      </a:cubicBezTo>
                      <a:cubicBezTo>
                        <a:pt x="115" y="195"/>
                        <a:pt x="111" y="201"/>
                        <a:pt x="107" y="201"/>
                      </a:cubicBezTo>
                      <a:cubicBezTo>
                        <a:pt x="104" y="201"/>
                        <a:pt x="107" y="194"/>
                        <a:pt x="94" y="202"/>
                      </a:cubicBezTo>
                      <a:cubicBezTo>
                        <a:pt x="81" y="211"/>
                        <a:pt x="79" y="217"/>
                        <a:pt x="80" y="220"/>
                      </a:cubicBezTo>
                      <a:cubicBezTo>
                        <a:pt x="81" y="222"/>
                        <a:pt x="85" y="228"/>
                        <a:pt x="79" y="228"/>
                      </a:cubicBezTo>
                      <a:cubicBezTo>
                        <a:pt x="72" y="229"/>
                        <a:pt x="71" y="228"/>
                        <a:pt x="64" y="228"/>
                      </a:cubicBezTo>
                      <a:cubicBezTo>
                        <a:pt x="56" y="228"/>
                        <a:pt x="54" y="230"/>
                        <a:pt x="52" y="233"/>
                      </a:cubicBezTo>
                      <a:cubicBezTo>
                        <a:pt x="49" y="235"/>
                        <a:pt x="40" y="236"/>
                        <a:pt x="37" y="237"/>
                      </a:cubicBezTo>
                      <a:cubicBezTo>
                        <a:pt x="34" y="238"/>
                        <a:pt x="32" y="237"/>
                        <a:pt x="30" y="237"/>
                      </a:cubicBezTo>
                      <a:cubicBezTo>
                        <a:pt x="26" y="229"/>
                        <a:pt x="4" y="181"/>
                        <a:pt x="0" y="172"/>
                      </a:cubicBezTo>
                      <a:cubicBezTo>
                        <a:pt x="0" y="172"/>
                        <a:pt x="1" y="172"/>
                        <a:pt x="1" y="172"/>
                      </a:cubicBezTo>
                      <a:cubicBezTo>
                        <a:pt x="3" y="171"/>
                        <a:pt x="66" y="148"/>
                        <a:pt x="71" y="143"/>
                      </a:cubicBezTo>
                      <a:cubicBezTo>
                        <a:pt x="75" y="137"/>
                        <a:pt x="83" y="92"/>
                        <a:pt x="84" y="88"/>
                      </a:cubicBezTo>
                      <a:cubicBezTo>
                        <a:pt x="84" y="84"/>
                        <a:pt x="72" y="73"/>
                        <a:pt x="70" y="68"/>
                      </a:cubicBezTo>
                      <a:cubicBezTo>
                        <a:pt x="70" y="68"/>
                        <a:pt x="69" y="68"/>
                        <a:pt x="69" y="68"/>
                      </a:cubicBezTo>
                      <a:cubicBezTo>
                        <a:pt x="68" y="63"/>
                        <a:pt x="67" y="61"/>
                        <a:pt x="73" y="50"/>
                      </a:cubicBezTo>
                      <a:cubicBezTo>
                        <a:pt x="79" y="39"/>
                        <a:pt x="69" y="35"/>
                        <a:pt x="77" y="33"/>
                      </a:cubicBezTo>
                      <a:cubicBezTo>
                        <a:pt x="84" y="31"/>
                        <a:pt x="89" y="30"/>
                        <a:pt x="85" y="26"/>
                      </a:cubicBezTo>
                      <a:cubicBezTo>
                        <a:pt x="81" y="22"/>
                        <a:pt x="79" y="19"/>
                        <a:pt x="80" y="15"/>
                      </a:cubicBezTo>
                      <a:cubicBezTo>
                        <a:pt x="82" y="11"/>
                        <a:pt x="80" y="0"/>
                        <a:pt x="84" y="6"/>
                      </a:cubicBezTo>
                      <a:cubicBezTo>
                        <a:pt x="88" y="10"/>
                        <a:pt x="93" y="8"/>
                        <a:pt x="95" y="4"/>
                      </a:cubicBezTo>
                      <a:cubicBezTo>
                        <a:pt x="95" y="4"/>
                        <a:pt x="95" y="4"/>
                        <a:pt x="95" y="5"/>
                      </a:cubicBezTo>
                      <a:cubicBezTo>
                        <a:pt x="98" y="11"/>
                        <a:pt x="100" y="12"/>
                        <a:pt x="104" y="19"/>
                      </a:cubicBezTo>
                      <a:cubicBezTo>
                        <a:pt x="108" y="27"/>
                        <a:pt x="110" y="28"/>
                        <a:pt x="120" y="33"/>
                      </a:cubicBezTo>
                      <a:cubicBezTo>
                        <a:pt x="130" y="38"/>
                        <a:pt x="132" y="38"/>
                        <a:pt x="143" y="41"/>
                      </a:cubicBezTo>
                      <a:cubicBezTo>
                        <a:pt x="154" y="43"/>
                        <a:pt x="153" y="41"/>
                        <a:pt x="156" y="44"/>
                      </a:cubicBezTo>
                      <a:cubicBezTo>
                        <a:pt x="159" y="48"/>
                        <a:pt x="156" y="47"/>
                        <a:pt x="162" y="53"/>
                      </a:cubicBezTo>
                      <a:cubicBezTo>
                        <a:pt x="169" y="60"/>
                        <a:pt x="169" y="60"/>
                        <a:pt x="171" y="64"/>
                      </a:cubicBezTo>
                      <a:cubicBezTo>
                        <a:pt x="174" y="68"/>
                        <a:pt x="172" y="67"/>
                        <a:pt x="177" y="69"/>
                      </a:cubicBezTo>
                      <a:cubicBezTo>
                        <a:pt x="183" y="72"/>
                        <a:pt x="188" y="74"/>
                        <a:pt x="185" y="7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6" name="Freeform 506">
                  <a:extLst>
                    <a:ext uri="{FF2B5EF4-FFF2-40B4-BE49-F238E27FC236}">
                      <a16:creationId xmlns:a16="http://schemas.microsoft.com/office/drawing/2014/main" id="{9D2E2829-34C6-4DCB-B00F-6AC819EB9D8B}"/>
                    </a:ext>
                  </a:extLst>
                </p:cNvPr>
                <p:cNvSpPr>
                  <a:spLocks/>
                </p:cNvSpPr>
                <p:nvPr/>
              </p:nvSpPr>
              <p:spPr bwMode="auto">
                <a:xfrm>
                  <a:off x="5771630" y="3252031"/>
                  <a:ext cx="145015" cy="131264"/>
                </a:xfrm>
                <a:custGeom>
                  <a:avLst/>
                  <a:gdLst>
                    <a:gd name="T0" fmla="*/ 117 w 118"/>
                    <a:gd name="T1" fmla="*/ 41 h 107"/>
                    <a:gd name="T2" fmla="*/ 106 w 118"/>
                    <a:gd name="T3" fmla="*/ 43 h 107"/>
                    <a:gd name="T4" fmla="*/ 102 w 118"/>
                    <a:gd name="T5" fmla="*/ 52 h 107"/>
                    <a:gd name="T6" fmla="*/ 107 w 118"/>
                    <a:gd name="T7" fmla="*/ 63 h 107"/>
                    <a:gd name="T8" fmla="*/ 99 w 118"/>
                    <a:gd name="T9" fmla="*/ 70 h 107"/>
                    <a:gd name="T10" fmla="*/ 95 w 118"/>
                    <a:gd name="T11" fmla="*/ 87 h 107"/>
                    <a:gd name="T12" fmla="*/ 91 w 118"/>
                    <a:gd name="T13" fmla="*/ 105 h 107"/>
                    <a:gd name="T14" fmla="*/ 92 w 118"/>
                    <a:gd name="T15" fmla="*/ 105 h 107"/>
                    <a:gd name="T16" fmla="*/ 86 w 118"/>
                    <a:gd name="T17" fmla="*/ 107 h 107"/>
                    <a:gd name="T18" fmla="*/ 67 w 118"/>
                    <a:gd name="T19" fmla="*/ 105 h 107"/>
                    <a:gd name="T20" fmla="*/ 45 w 118"/>
                    <a:gd name="T21" fmla="*/ 102 h 107"/>
                    <a:gd name="T22" fmla="*/ 26 w 118"/>
                    <a:gd name="T23" fmla="*/ 97 h 107"/>
                    <a:gd name="T24" fmla="*/ 12 w 118"/>
                    <a:gd name="T25" fmla="*/ 81 h 107"/>
                    <a:gd name="T26" fmla="*/ 3 w 118"/>
                    <a:gd name="T27" fmla="*/ 67 h 107"/>
                    <a:gd name="T28" fmla="*/ 0 w 118"/>
                    <a:gd name="T29" fmla="*/ 60 h 107"/>
                    <a:gd name="T30" fmla="*/ 6 w 118"/>
                    <a:gd name="T31" fmla="*/ 63 h 107"/>
                    <a:gd name="T32" fmla="*/ 13 w 118"/>
                    <a:gd name="T33" fmla="*/ 67 h 107"/>
                    <a:gd name="T34" fmla="*/ 28 w 118"/>
                    <a:gd name="T35" fmla="*/ 62 h 107"/>
                    <a:gd name="T36" fmla="*/ 42 w 118"/>
                    <a:gd name="T37" fmla="*/ 65 h 107"/>
                    <a:gd name="T38" fmla="*/ 55 w 118"/>
                    <a:gd name="T39" fmla="*/ 64 h 107"/>
                    <a:gd name="T40" fmla="*/ 68 w 118"/>
                    <a:gd name="T41" fmla="*/ 58 h 107"/>
                    <a:gd name="T42" fmla="*/ 78 w 118"/>
                    <a:gd name="T43" fmla="*/ 45 h 107"/>
                    <a:gd name="T44" fmla="*/ 89 w 118"/>
                    <a:gd name="T45" fmla="*/ 29 h 107"/>
                    <a:gd name="T46" fmla="*/ 100 w 118"/>
                    <a:gd name="T47" fmla="*/ 17 h 107"/>
                    <a:gd name="T48" fmla="*/ 109 w 118"/>
                    <a:gd name="T49" fmla="*/ 7 h 107"/>
                    <a:gd name="T50" fmla="*/ 116 w 118"/>
                    <a:gd name="T51" fmla="*/ 5 h 107"/>
                    <a:gd name="T52" fmla="*/ 115 w 118"/>
                    <a:gd name="T53" fmla="*/ 18 h 107"/>
                    <a:gd name="T54" fmla="*/ 115 w 118"/>
                    <a:gd name="T55" fmla="*/ 30 h 107"/>
                    <a:gd name="T56" fmla="*/ 117 w 118"/>
                    <a:gd name="T57" fmla="*/ 4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07">
                      <a:moveTo>
                        <a:pt x="117" y="41"/>
                      </a:moveTo>
                      <a:cubicBezTo>
                        <a:pt x="115" y="45"/>
                        <a:pt x="110" y="47"/>
                        <a:pt x="106" y="43"/>
                      </a:cubicBezTo>
                      <a:cubicBezTo>
                        <a:pt x="102" y="37"/>
                        <a:pt x="104" y="48"/>
                        <a:pt x="102" y="52"/>
                      </a:cubicBezTo>
                      <a:cubicBezTo>
                        <a:pt x="101" y="56"/>
                        <a:pt x="103" y="59"/>
                        <a:pt x="107" y="63"/>
                      </a:cubicBezTo>
                      <a:cubicBezTo>
                        <a:pt x="111" y="67"/>
                        <a:pt x="106" y="68"/>
                        <a:pt x="99" y="70"/>
                      </a:cubicBezTo>
                      <a:cubicBezTo>
                        <a:pt x="91" y="72"/>
                        <a:pt x="101" y="76"/>
                        <a:pt x="95" y="87"/>
                      </a:cubicBezTo>
                      <a:cubicBezTo>
                        <a:pt x="89" y="98"/>
                        <a:pt x="90" y="100"/>
                        <a:pt x="91" y="105"/>
                      </a:cubicBezTo>
                      <a:cubicBezTo>
                        <a:pt x="91" y="105"/>
                        <a:pt x="92" y="105"/>
                        <a:pt x="92" y="105"/>
                      </a:cubicBezTo>
                      <a:cubicBezTo>
                        <a:pt x="91" y="106"/>
                        <a:pt x="89" y="107"/>
                        <a:pt x="86" y="107"/>
                      </a:cubicBezTo>
                      <a:cubicBezTo>
                        <a:pt x="82" y="107"/>
                        <a:pt x="76" y="107"/>
                        <a:pt x="67" y="105"/>
                      </a:cubicBezTo>
                      <a:cubicBezTo>
                        <a:pt x="59" y="104"/>
                        <a:pt x="53" y="102"/>
                        <a:pt x="45" y="102"/>
                      </a:cubicBezTo>
                      <a:cubicBezTo>
                        <a:pt x="38" y="101"/>
                        <a:pt x="36" y="105"/>
                        <a:pt x="26" y="97"/>
                      </a:cubicBezTo>
                      <a:cubicBezTo>
                        <a:pt x="16" y="89"/>
                        <a:pt x="18" y="88"/>
                        <a:pt x="12" y="81"/>
                      </a:cubicBezTo>
                      <a:cubicBezTo>
                        <a:pt x="6" y="74"/>
                        <a:pt x="6" y="72"/>
                        <a:pt x="3" y="67"/>
                      </a:cubicBezTo>
                      <a:cubicBezTo>
                        <a:pt x="1" y="63"/>
                        <a:pt x="0" y="61"/>
                        <a:pt x="0" y="60"/>
                      </a:cubicBezTo>
                      <a:cubicBezTo>
                        <a:pt x="4" y="60"/>
                        <a:pt x="5" y="61"/>
                        <a:pt x="6" y="63"/>
                      </a:cubicBezTo>
                      <a:cubicBezTo>
                        <a:pt x="6" y="65"/>
                        <a:pt x="7" y="67"/>
                        <a:pt x="13" y="67"/>
                      </a:cubicBezTo>
                      <a:cubicBezTo>
                        <a:pt x="20" y="67"/>
                        <a:pt x="25" y="62"/>
                        <a:pt x="28" y="62"/>
                      </a:cubicBezTo>
                      <a:cubicBezTo>
                        <a:pt x="30" y="62"/>
                        <a:pt x="38" y="64"/>
                        <a:pt x="42" y="65"/>
                      </a:cubicBezTo>
                      <a:cubicBezTo>
                        <a:pt x="47" y="66"/>
                        <a:pt x="48" y="64"/>
                        <a:pt x="55" y="64"/>
                      </a:cubicBezTo>
                      <a:cubicBezTo>
                        <a:pt x="62" y="63"/>
                        <a:pt x="62" y="65"/>
                        <a:pt x="68" y="58"/>
                      </a:cubicBezTo>
                      <a:cubicBezTo>
                        <a:pt x="74" y="51"/>
                        <a:pt x="72" y="55"/>
                        <a:pt x="78" y="45"/>
                      </a:cubicBezTo>
                      <a:cubicBezTo>
                        <a:pt x="84" y="34"/>
                        <a:pt x="81" y="37"/>
                        <a:pt x="89" y="29"/>
                      </a:cubicBezTo>
                      <a:cubicBezTo>
                        <a:pt x="98" y="22"/>
                        <a:pt x="93" y="24"/>
                        <a:pt x="100" y="17"/>
                      </a:cubicBezTo>
                      <a:cubicBezTo>
                        <a:pt x="108" y="11"/>
                        <a:pt x="107" y="11"/>
                        <a:pt x="109" y="7"/>
                      </a:cubicBezTo>
                      <a:cubicBezTo>
                        <a:pt x="110" y="3"/>
                        <a:pt x="116" y="0"/>
                        <a:pt x="116" y="5"/>
                      </a:cubicBezTo>
                      <a:cubicBezTo>
                        <a:pt x="116" y="10"/>
                        <a:pt x="116" y="14"/>
                        <a:pt x="115" y="18"/>
                      </a:cubicBezTo>
                      <a:cubicBezTo>
                        <a:pt x="113" y="23"/>
                        <a:pt x="112" y="25"/>
                        <a:pt x="115" y="30"/>
                      </a:cubicBezTo>
                      <a:cubicBezTo>
                        <a:pt x="118" y="35"/>
                        <a:pt x="114" y="36"/>
                        <a:pt x="117" y="4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7" name="Freeform 509">
                  <a:extLst>
                    <a:ext uri="{FF2B5EF4-FFF2-40B4-BE49-F238E27FC236}">
                      <a16:creationId xmlns:a16="http://schemas.microsoft.com/office/drawing/2014/main" id="{3A2832C2-E647-4DB4-87E7-E509239FE1FF}"/>
                    </a:ext>
                  </a:extLst>
                </p:cNvPr>
                <p:cNvSpPr>
                  <a:spLocks/>
                </p:cNvSpPr>
                <p:nvPr/>
              </p:nvSpPr>
              <p:spPr bwMode="auto">
                <a:xfrm>
                  <a:off x="6030406" y="2883244"/>
                  <a:ext cx="460047" cy="461297"/>
                </a:xfrm>
                <a:custGeom>
                  <a:avLst/>
                  <a:gdLst>
                    <a:gd name="T0" fmla="*/ 367 w 374"/>
                    <a:gd name="T1" fmla="*/ 49 h 375"/>
                    <a:gd name="T2" fmla="*/ 336 w 374"/>
                    <a:gd name="T3" fmla="*/ 72 h 375"/>
                    <a:gd name="T4" fmla="*/ 289 w 374"/>
                    <a:gd name="T5" fmla="*/ 70 h 375"/>
                    <a:gd name="T6" fmla="*/ 294 w 374"/>
                    <a:gd name="T7" fmla="*/ 94 h 375"/>
                    <a:gd name="T8" fmla="*/ 314 w 374"/>
                    <a:gd name="T9" fmla="*/ 126 h 375"/>
                    <a:gd name="T10" fmla="*/ 323 w 374"/>
                    <a:gd name="T11" fmla="*/ 146 h 375"/>
                    <a:gd name="T12" fmla="*/ 309 w 374"/>
                    <a:gd name="T13" fmla="*/ 184 h 375"/>
                    <a:gd name="T14" fmla="*/ 298 w 374"/>
                    <a:gd name="T15" fmla="*/ 205 h 375"/>
                    <a:gd name="T16" fmla="*/ 275 w 374"/>
                    <a:gd name="T17" fmla="*/ 245 h 375"/>
                    <a:gd name="T18" fmla="*/ 238 w 374"/>
                    <a:gd name="T19" fmla="*/ 254 h 375"/>
                    <a:gd name="T20" fmla="*/ 229 w 374"/>
                    <a:gd name="T21" fmla="*/ 295 h 375"/>
                    <a:gd name="T22" fmla="*/ 250 w 374"/>
                    <a:gd name="T23" fmla="*/ 323 h 375"/>
                    <a:gd name="T24" fmla="*/ 262 w 374"/>
                    <a:gd name="T25" fmla="*/ 360 h 375"/>
                    <a:gd name="T26" fmla="*/ 240 w 374"/>
                    <a:gd name="T27" fmla="*/ 364 h 375"/>
                    <a:gd name="T28" fmla="*/ 211 w 374"/>
                    <a:gd name="T29" fmla="*/ 358 h 375"/>
                    <a:gd name="T30" fmla="*/ 201 w 374"/>
                    <a:gd name="T31" fmla="*/ 369 h 375"/>
                    <a:gd name="T32" fmla="*/ 190 w 374"/>
                    <a:gd name="T33" fmla="*/ 375 h 375"/>
                    <a:gd name="T34" fmla="*/ 171 w 374"/>
                    <a:gd name="T35" fmla="*/ 363 h 375"/>
                    <a:gd name="T36" fmla="*/ 158 w 374"/>
                    <a:gd name="T37" fmla="*/ 345 h 375"/>
                    <a:gd name="T38" fmla="*/ 148 w 374"/>
                    <a:gd name="T39" fmla="*/ 328 h 375"/>
                    <a:gd name="T40" fmla="*/ 124 w 374"/>
                    <a:gd name="T41" fmla="*/ 330 h 375"/>
                    <a:gd name="T42" fmla="*/ 107 w 374"/>
                    <a:gd name="T43" fmla="*/ 334 h 375"/>
                    <a:gd name="T44" fmla="*/ 94 w 374"/>
                    <a:gd name="T45" fmla="*/ 331 h 375"/>
                    <a:gd name="T46" fmla="*/ 75 w 374"/>
                    <a:gd name="T47" fmla="*/ 334 h 375"/>
                    <a:gd name="T48" fmla="*/ 50 w 374"/>
                    <a:gd name="T49" fmla="*/ 335 h 375"/>
                    <a:gd name="T50" fmla="*/ 35 w 374"/>
                    <a:gd name="T51" fmla="*/ 339 h 375"/>
                    <a:gd name="T52" fmla="*/ 33 w 374"/>
                    <a:gd name="T53" fmla="*/ 329 h 375"/>
                    <a:gd name="T54" fmla="*/ 44 w 374"/>
                    <a:gd name="T55" fmla="*/ 304 h 375"/>
                    <a:gd name="T56" fmla="*/ 64 w 374"/>
                    <a:gd name="T57" fmla="*/ 293 h 375"/>
                    <a:gd name="T58" fmla="*/ 57 w 374"/>
                    <a:gd name="T59" fmla="*/ 278 h 375"/>
                    <a:gd name="T60" fmla="*/ 35 w 374"/>
                    <a:gd name="T61" fmla="*/ 243 h 375"/>
                    <a:gd name="T62" fmla="*/ 3 w 374"/>
                    <a:gd name="T63" fmla="*/ 212 h 375"/>
                    <a:gd name="T64" fmla="*/ 19 w 374"/>
                    <a:gd name="T65" fmla="*/ 211 h 375"/>
                    <a:gd name="T66" fmla="*/ 79 w 374"/>
                    <a:gd name="T67" fmla="*/ 216 h 375"/>
                    <a:gd name="T68" fmla="*/ 115 w 374"/>
                    <a:gd name="T69" fmla="*/ 208 h 375"/>
                    <a:gd name="T70" fmla="*/ 127 w 374"/>
                    <a:gd name="T71" fmla="*/ 188 h 375"/>
                    <a:gd name="T72" fmla="*/ 142 w 374"/>
                    <a:gd name="T73" fmla="*/ 164 h 375"/>
                    <a:gd name="T74" fmla="*/ 156 w 374"/>
                    <a:gd name="T75" fmla="*/ 161 h 375"/>
                    <a:gd name="T76" fmla="*/ 171 w 374"/>
                    <a:gd name="T77" fmla="*/ 151 h 375"/>
                    <a:gd name="T78" fmla="*/ 189 w 374"/>
                    <a:gd name="T79" fmla="*/ 151 h 375"/>
                    <a:gd name="T80" fmla="*/ 191 w 374"/>
                    <a:gd name="T81" fmla="*/ 127 h 375"/>
                    <a:gd name="T82" fmla="*/ 204 w 374"/>
                    <a:gd name="T83" fmla="*/ 103 h 375"/>
                    <a:gd name="T84" fmla="*/ 223 w 374"/>
                    <a:gd name="T85" fmla="*/ 85 h 375"/>
                    <a:gd name="T86" fmla="*/ 225 w 374"/>
                    <a:gd name="T87" fmla="*/ 42 h 375"/>
                    <a:gd name="T88" fmla="*/ 231 w 374"/>
                    <a:gd name="T89" fmla="*/ 15 h 375"/>
                    <a:gd name="T90" fmla="*/ 264 w 374"/>
                    <a:gd name="T91" fmla="*/ 9 h 375"/>
                    <a:gd name="T92" fmla="*/ 283 w 374"/>
                    <a:gd name="T93" fmla="*/ 4 h 375"/>
                    <a:gd name="T94" fmla="*/ 315 w 374"/>
                    <a:gd name="T95" fmla="*/ 14 h 375"/>
                    <a:gd name="T96" fmla="*/ 326 w 374"/>
                    <a:gd name="T97" fmla="*/ 32 h 375"/>
                    <a:gd name="T98" fmla="*/ 341 w 374"/>
                    <a:gd name="T99" fmla="*/ 37 h 375"/>
                    <a:gd name="T100" fmla="*/ 374 w 374"/>
                    <a:gd name="T101" fmla="*/ 47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4" h="375">
                      <a:moveTo>
                        <a:pt x="374" y="47"/>
                      </a:moveTo>
                      <a:cubicBezTo>
                        <a:pt x="372" y="48"/>
                        <a:pt x="370" y="49"/>
                        <a:pt x="367" y="49"/>
                      </a:cubicBezTo>
                      <a:cubicBezTo>
                        <a:pt x="361" y="50"/>
                        <a:pt x="359" y="57"/>
                        <a:pt x="353" y="63"/>
                      </a:cubicBezTo>
                      <a:cubicBezTo>
                        <a:pt x="348" y="69"/>
                        <a:pt x="342" y="71"/>
                        <a:pt x="336" y="72"/>
                      </a:cubicBezTo>
                      <a:cubicBezTo>
                        <a:pt x="331" y="73"/>
                        <a:pt x="322" y="75"/>
                        <a:pt x="315" y="73"/>
                      </a:cubicBezTo>
                      <a:cubicBezTo>
                        <a:pt x="309" y="71"/>
                        <a:pt x="295" y="69"/>
                        <a:pt x="289" y="70"/>
                      </a:cubicBezTo>
                      <a:cubicBezTo>
                        <a:pt x="283" y="72"/>
                        <a:pt x="285" y="87"/>
                        <a:pt x="291" y="88"/>
                      </a:cubicBezTo>
                      <a:cubicBezTo>
                        <a:pt x="298" y="88"/>
                        <a:pt x="300" y="91"/>
                        <a:pt x="294" y="94"/>
                      </a:cubicBezTo>
                      <a:cubicBezTo>
                        <a:pt x="289" y="97"/>
                        <a:pt x="293" y="106"/>
                        <a:pt x="299" y="111"/>
                      </a:cubicBezTo>
                      <a:cubicBezTo>
                        <a:pt x="305" y="117"/>
                        <a:pt x="311" y="120"/>
                        <a:pt x="314" y="126"/>
                      </a:cubicBezTo>
                      <a:cubicBezTo>
                        <a:pt x="318" y="131"/>
                        <a:pt x="324" y="129"/>
                        <a:pt x="332" y="132"/>
                      </a:cubicBezTo>
                      <a:cubicBezTo>
                        <a:pt x="340" y="135"/>
                        <a:pt x="328" y="143"/>
                        <a:pt x="323" y="146"/>
                      </a:cubicBezTo>
                      <a:cubicBezTo>
                        <a:pt x="317" y="149"/>
                        <a:pt x="319" y="158"/>
                        <a:pt x="321" y="166"/>
                      </a:cubicBezTo>
                      <a:cubicBezTo>
                        <a:pt x="322" y="174"/>
                        <a:pt x="319" y="179"/>
                        <a:pt x="309" y="184"/>
                      </a:cubicBezTo>
                      <a:cubicBezTo>
                        <a:pt x="299" y="189"/>
                        <a:pt x="311" y="192"/>
                        <a:pt x="309" y="196"/>
                      </a:cubicBezTo>
                      <a:cubicBezTo>
                        <a:pt x="307" y="201"/>
                        <a:pt x="301" y="200"/>
                        <a:pt x="298" y="205"/>
                      </a:cubicBezTo>
                      <a:cubicBezTo>
                        <a:pt x="294" y="211"/>
                        <a:pt x="297" y="213"/>
                        <a:pt x="292" y="225"/>
                      </a:cubicBezTo>
                      <a:cubicBezTo>
                        <a:pt x="287" y="238"/>
                        <a:pt x="277" y="236"/>
                        <a:pt x="275" y="245"/>
                      </a:cubicBezTo>
                      <a:cubicBezTo>
                        <a:pt x="273" y="253"/>
                        <a:pt x="268" y="259"/>
                        <a:pt x="258" y="262"/>
                      </a:cubicBezTo>
                      <a:cubicBezTo>
                        <a:pt x="248" y="266"/>
                        <a:pt x="242" y="259"/>
                        <a:pt x="238" y="254"/>
                      </a:cubicBezTo>
                      <a:cubicBezTo>
                        <a:pt x="235" y="248"/>
                        <a:pt x="227" y="267"/>
                        <a:pt x="219" y="279"/>
                      </a:cubicBezTo>
                      <a:cubicBezTo>
                        <a:pt x="210" y="291"/>
                        <a:pt x="221" y="292"/>
                        <a:pt x="229" y="295"/>
                      </a:cubicBezTo>
                      <a:cubicBezTo>
                        <a:pt x="237" y="299"/>
                        <a:pt x="239" y="308"/>
                        <a:pt x="238" y="315"/>
                      </a:cubicBezTo>
                      <a:cubicBezTo>
                        <a:pt x="238" y="323"/>
                        <a:pt x="244" y="322"/>
                        <a:pt x="250" y="323"/>
                      </a:cubicBezTo>
                      <a:cubicBezTo>
                        <a:pt x="256" y="324"/>
                        <a:pt x="258" y="337"/>
                        <a:pt x="262" y="343"/>
                      </a:cubicBezTo>
                      <a:cubicBezTo>
                        <a:pt x="266" y="350"/>
                        <a:pt x="264" y="355"/>
                        <a:pt x="262" y="360"/>
                      </a:cubicBezTo>
                      <a:cubicBezTo>
                        <a:pt x="260" y="366"/>
                        <a:pt x="253" y="360"/>
                        <a:pt x="252" y="358"/>
                      </a:cubicBezTo>
                      <a:cubicBezTo>
                        <a:pt x="251" y="356"/>
                        <a:pt x="244" y="360"/>
                        <a:pt x="240" y="364"/>
                      </a:cubicBezTo>
                      <a:cubicBezTo>
                        <a:pt x="235" y="369"/>
                        <a:pt x="231" y="365"/>
                        <a:pt x="228" y="362"/>
                      </a:cubicBezTo>
                      <a:cubicBezTo>
                        <a:pt x="225" y="360"/>
                        <a:pt x="217" y="360"/>
                        <a:pt x="211" y="358"/>
                      </a:cubicBezTo>
                      <a:cubicBezTo>
                        <a:pt x="204" y="356"/>
                        <a:pt x="208" y="359"/>
                        <a:pt x="208" y="365"/>
                      </a:cubicBezTo>
                      <a:cubicBezTo>
                        <a:pt x="207" y="372"/>
                        <a:pt x="204" y="369"/>
                        <a:pt x="201" y="369"/>
                      </a:cubicBezTo>
                      <a:cubicBezTo>
                        <a:pt x="198" y="369"/>
                        <a:pt x="197" y="371"/>
                        <a:pt x="194" y="373"/>
                      </a:cubicBezTo>
                      <a:cubicBezTo>
                        <a:pt x="193" y="374"/>
                        <a:pt x="192" y="375"/>
                        <a:pt x="190" y="375"/>
                      </a:cubicBezTo>
                      <a:cubicBezTo>
                        <a:pt x="187" y="371"/>
                        <a:pt x="185" y="374"/>
                        <a:pt x="182" y="371"/>
                      </a:cubicBezTo>
                      <a:cubicBezTo>
                        <a:pt x="179" y="368"/>
                        <a:pt x="172" y="368"/>
                        <a:pt x="171" y="363"/>
                      </a:cubicBezTo>
                      <a:cubicBezTo>
                        <a:pt x="171" y="358"/>
                        <a:pt x="174" y="356"/>
                        <a:pt x="169" y="351"/>
                      </a:cubicBezTo>
                      <a:cubicBezTo>
                        <a:pt x="164" y="346"/>
                        <a:pt x="162" y="348"/>
                        <a:pt x="158" y="345"/>
                      </a:cubicBezTo>
                      <a:cubicBezTo>
                        <a:pt x="155" y="343"/>
                        <a:pt x="155" y="343"/>
                        <a:pt x="154" y="339"/>
                      </a:cubicBezTo>
                      <a:cubicBezTo>
                        <a:pt x="154" y="335"/>
                        <a:pt x="156" y="328"/>
                        <a:pt x="148" y="328"/>
                      </a:cubicBezTo>
                      <a:cubicBezTo>
                        <a:pt x="140" y="328"/>
                        <a:pt x="139" y="328"/>
                        <a:pt x="138" y="330"/>
                      </a:cubicBezTo>
                      <a:cubicBezTo>
                        <a:pt x="136" y="331"/>
                        <a:pt x="127" y="330"/>
                        <a:pt x="124" y="330"/>
                      </a:cubicBezTo>
                      <a:cubicBezTo>
                        <a:pt x="120" y="330"/>
                        <a:pt x="121" y="329"/>
                        <a:pt x="116" y="330"/>
                      </a:cubicBezTo>
                      <a:cubicBezTo>
                        <a:pt x="112" y="332"/>
                        <a:pt x="108" y="332"/>
                        <a:pt x="107" y="334"/>
                      </a:cubicBezTo>
                      <a:cubicBezTo>
                        <a:pt x="105" y="337"/>
                        <a:pt x="109" y="338"/>
                        <a:pt x="101" y="334"/>
                      </a:cubicBezTo>
                      <a:cubicBezTo>
                        <a:pt x="94" y="331"/>
                        <a:pt x="100" y="332"/>
                        <a:pt x="94" y="331"/>
                      </a:cubicBezTo>
                      <a:cubicBezTo>
                        <a:pt x="88" y="330"/>
                        <a:pt x="84" y="328"/>
                        <a:pt x="80" y="329"/>
                      </a:cubicBezTo>
                      <a:cubicBezTo>
                        <a:pt x="76" y="331"/>
                        <a:pt x="77" y="334"/>
                        <a:pt x="75" y="334"/>
                      </a:cubicBezTo>
                      <a:cubicBezTo>
                        <a:pt x="73" y="335"/>
                        <a:pt x="71" y="335"/>
                        <a:pt x="63" y="335"/>
                      </a:cubicBezTo>
                      <a:cubicBezTo>
                        <a:pt x="56" y="335"/>
                        <a:pt x="53" y="333"/>
                        <a:pt x="50" y="335"/>
                      </a:cubicBezTo>
                      <a:cubicBezTo>
                        <a:pt x="48" y="337"/>
                        <a:pt x="46" y="335"/>
                        <a:pt x="43" y="337"/>
                      </a:cubicBezTo>
                      <a:cubicBezTo>
                        <a:pt x="40" y="339"/>
                        <a:pt x="36" y="340"/>
                        <a:pt x="35" y="339"/>
                      </a:cubicBezTo>
                      <a:cubicBezTo>
                        <a:pt x="34" y="338"/>
                        <a:pt x="33" y="337"/>
                        <a:pt x="32" y="337"/>
                      </a:cubicBezTo>
                      <a:cubicBezTo>
                        <a:pt x="32" y="334"/>
                        <a:pt x="33" y="330"/>
                        <a:pt x="33" y="329"/>
                      </a:cubicBezTo>
                      <a:cubicBezTo>
                        <a:pt x="33" y="328"/>
                        <a:pt x="33" y="316"/>
                        <a:pt x="33" y="310"/>
                      </a:cubicBezTo>
                      <a:cubicBezTo>
                        <a:pt x="34" y="304"/>
                        <a:pt x="42" y="305"/>
                        <a:pt x="44" y="304"/>
                      </a:cubicBezTo>
                      <a:cubicBezTo>
                        <a:pt x="45" y="303"/>
                        <a:pt x="45" y="298"/>
                        <a:pt x="49" y="296"/>
                      </a:cubicBezTo>
                      <a:cubicBezTo>
                        <a:pt x="52" y="295"/>
                        <a:pt x="61" y="295"/>
                        <a:pt x="64" y="293"/>
                      </a:cubicBezTo>
                      <a:cubicBezTo>
                        <a:pt x="68" y="291"/>
                        <a:pt x="66" y="281"/>
                        <a:pt x="66" y="278"/>
                      </a:cubicBezTo>
                      <a:cubicBezTo>
                        <a:pt x="66" y="275"/>
                        <a:pt x="65" y="280"/>
                        <a:pt x="57" y="278"/>
                      </a:cubicBezTo>
                      <a:cubicBezTo>
                        <a:pt x="48" y="276"/>
                        <a:pt x="53" y="270"/>
                        <a:pt x="52" y="259"/>
                      </a:cubicBezTo>
                      <a:cubicBezTo>
                        <a:pt x="51" y="248"/>
                        <a:pt x="43" y="248"/>
                        <a:pt x="35" y="243"/>
                      </a:cubicBezTo>
                      <a:cubicBezTo>
                        <a:pt x="26" y="239"/>
                        <a:pt x="21" y="234"/>
                        <a:pt x="18" y="229"/>
                      </a:cubicBezTo>
                      <a:cubicBezTo>
                        <a:pt x="15" y="225"/>
                        <a:pt x="6" y="216"/>
                        <a:pt x="3" y="212"/>
                      </a:cubicBezTo>
                      <a:cubicBezTo>
                        <a:pt x="1" y="209"/>
                        <a:pt x="0" y="207"/>
                        <a:pt x="0" y="205"/>
                      </a:cubicBezTo>
                      <a:cubicBezTo>
                        <a:pt x="3" y="206"/>
                        <a:pt x="8" y="208"/>
                        <a:pt x="19" y="211"/>
                      </a:cubicBezTo>
                      <a:cubicBezTo>
                        <a:pt x="33" y="215"/>
                        <a:pt x="52" y="218"/>
                        <a:pt x="59" y="215"/>
                      </a:cubicBezTo>
                      <a:cubicBezTo>
                        <a:pt x="66" y="213"/>
                        <a:pt x="75" y="219"/>
                        <a:pt x="79" y="216"/>
                      </a:cubicBezTo>
                      <a:cubicBezTo>
                        <a:pt x="82" y="213"/>
                        <a:pt x="85" y="212"/>
                        <a:pt x="97" y="212"/>
                      </a:cubicBezTo>
                      <a:cubicBezTo>
                        <a:pt x="108" y="212"/>
                        <a:pt x="104" y="210"/>
                        <a:pt x="115" y="208"/>
                      </a:cubicBezTo>
                      <a:cubicBezTo>
                        <a:pt x="125" y="206"/>
                        <a:pt x="128" y="212"/>
                        <a:pt x="128" y="205"/>
                      </a:cubicBezTo>
                      <a:cubicBezTo>
                        <a:pt x="127" y="197"/>
                        <a:pt x="127" y="194"/>
                        <a:pt x="127" y="188"/>
                      </a:cubicBezTo>
                      <a:cubicBezTo>
                        <a:pt x="127" y="182"/>
                        <a:pt x="125" y="177"/>
                        <a:pt x="130" y="171"/>
                      </a:cubicBezTo>
                      <a:cubicBezTo>
                        <a:pt x="135" y="165"/>
                        <a:pt x="139" y="160"/>
                        <a:pt x="142" y="164"/>
                      </a:cubicBezTo>
                      <a:cubicBezTo>
                        <a:pt x="146" y="168"/>
                        <a:pt x="148" y="169"/>
                        <a:pt x="153" y="166"/>
                      </a:cubicBezTo>
                      <a:cubicBezTo>
                        <a:pt x="158" y="164"/>
                        <a:pt x="161" y="162"/>
                        <a:pt x="156" y="161"/>
                      </a:cubicBezTo>
                      <a:cubicBezTo>
                        <a:pt x="151" y="159"/>
                        <a:pt x="148" y="158"/>
                        <a:pt x="154" y="157"/>
                      </a:cubicBezTo>
                      <a:cubicBezTo>
                        <a:pt x="160" y="156"/>
                        <a:pt x="164" y="151"/>
                        <a:pt x="171" y="151"/>
                      </a:cubicBezTo>
                      <a:cubicBezTo>
                        <a:pt x="177" y="152"/>
                        <a:pt x="174" y="154"/>
                        <a:pt x="179" y="154"/>
                      </a:cubicBezTo>
                      <a:cubicBezTo>
                        <a:pt x="183" y="153"/>
                        <a:pt x="187" y="155"/>
                        <a:pt x="189" y="151"/>
                      </a:cubicBezTo>
                      <a:cubicBezTo>
                        <a:pt x="192" y="147"/>
                        <a:pt x="190" y="140"/>
                        <a:pt x="189" y="136"/>
                      </a:cubicBezTo>
                      <a:cubicBezTo>
                        <a:pt x="189" y="132"/>
                        <a:pt x="189" y="132"/>
                        <a:pt x="191" y="127"/>
                      </a:cubicBezTo>
                      <a:cubicBezTo>
                        <a:pt x="193" y="122"/>
                        <a:pt x="183" y="118"/>
                        <a:pt x="191" y="115"/>
                      </a:cubicBezTo>
                      <a:cubicBezTo>
                        <a:pt x="199" y="112"/>
                        <a:pt x="209" y="111"/>
                        <a:pt x="204" y="103"/>
                      </a:cubicBezTo>
                      <a:cubicBezTo>
                        <a:pt x="198" y="95"/>
                        <a:pt x="186" y="86"/>
                        <a:pt x="198" y="87"/>
                      </a:cubicBezTo>
                      <a:cubicBezTo>
                        <a:pt x="210" y="88"/>
                        <a:pt x="226" y="91"/>
                        <a:pt x="223" y="85"/>
                      </a:cubicBezTo>
                      <a:cubicBezTo>
                        <a:pt x="220" y="78"/>
                        <a:pt x="215" y="73"/>
                        <a:pt x="220" y="68"/>
                      </a:cubicBezTo>
                      <a:cubicBezTo>
                        <a:pt x="225" y="62"/>
                        <a:pt x="235" y="53"/>
                        <a:pt x="225" y="42"/>
                      </a:cubicBezTo>
                      <a:cubicBezTo>
                        <a:pt x="214" y="31"/>
                        <a:pt x="210" y="30"/>
                        <a:pt x="215" y="25"/>
                      </a:cubicBezTo>
                      <a:cubicBezTo>
                        <a:pt x="220" y="20"/>
                        <a:pt x="225" y="19"/>
                        <a:pt x="231" y="15"/>
                      </a:cubicBezTo>
                      <a:cubicBezTo>
                        <a:pt x="237" y="11"/>
                        <a:pt x="239" y="10"/>
                        <a:pt x="245" y="9"/>
                      </a:cubicBezTo>
                      <a:cubicBezTo>
                        <a:pt x="252" y="9"/>
                        <a:pt x="254" y="11"/>
                        <a:pt x="264" y="9"/>
                      </a:cubicBezTo>
                      <a:cubicBezTo>
                        <a:pt x="274" y="8"/>
                        <a:pt x="277" y="6"/>
                        <a:pt x="282" y="4"/>
                      </a:cubicBezTo>
                      <a:cubicBezTo>
                        <a:pt x="282" y="4"/>
                        <a:pt x="283" y="4"/>
                        <a:pt x="283" y="4"/>
                      </a:cubicBezTo>
                      <a:cubicBezTo>
                        <a:pt x="288" y="2"/>
                        <a:pt x="297" y="0"/>
                        <a:pt x="300" y="4"/>
                      </a:cubicBezTo>
                      <a:cubicBezTo>
                        <a:pt x="303" y="7"/>
                        <a:pt x="311" y="12"/>
                        <a:pt x="315" y="14"/>
                      </a:cubicBezTo>
                      <a:cubicBezTo>
                        <a:pt x="319" y="16"/>
                        <a:pt x="323" y="19"/>
                        <a:pt x="324" y="22"/>
                      </a:cubicBezTo>
                      <a:cubicBezTo>
                        <a:pt x="324" y="25"/>
                        <a:pt x="324" y="29"/>
                        <a:pt x="326" y="32"/>
                      </a:cubicBezTo>
                      <a:cubicBezTo>
                        <a:pt x="328" y="34"/>
                        <a:pt x="324" y="36"/>
                        <a:pt x="331" y="36"/>
                      </a:cubicBezTo>
                      <a:cubicBezTo>
                        <a:pt x="337" y="37"/>
                        <a:pt x="332" y="32"/>
                        <a:pt x="341" y="37"/>
                      </a:cubicBezTo>
                      <a:cubicBezTo>
                        <a:pt x="349" y="42"/>
                        <a:pt x="353" y="47"/>
                        <a:pt x="358" y="47"/>
                      </a:cubicBezTo>
                      <a:cubicBezTo>
                        <a:pt x="362" y="47"/>
                        <a:pt x="371" y="46"/>
                        <a:pt x="374" y="4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8" name="Freeform 510">
                  <a:extLst>
                    <a:ext uri="{FF2B5EF4-FFF2-40B4-BE49-F238E27FC236}">
                      <a16:creationId xmlns:a16="http://schemas.microsoft.com/office/drawing/2014/main" id="{9B55FBCD-DCFF-42EF-A210-28EA893C612A}"/>
                    </a:ext>
                  </a:extLst>
                </p:cNvPr>
                <p:cNvSpPr>
                  <a:spLocks/>
                </p:cNvSpPr>
                <p:nvPr/>
              </p:nvSpPr>
              <p:spPr bwMode="auto">
                <a:xfrm>
                  <a:off x="5270329" y="2878243"/>
                  <a:ext cx="190019" cy="175018"/>
                </a:xfrm>
                <a:custGeom>
                  <a:avLst/>
                  <a:gdLst>
                    <a:gd name="T0" fmla="*/ 154 w 154"/>
                    <a:gd name="T1" fmla="*/ 3 h 142"/>
                    <a:gd name="T2" fmla="*/ 152 w 154"/>
                    <a:gd name="T3" fmla="*/ 7 h 142"/>
                    <a:gd name="T4" fmla="*/ 140 w 154"/>
                    <a:gd name="T5" fmla="*/ 17 h 142"/>
                    <a:gd name="T6" fmla="*/ 129 w 154"/>
                    <a:gd name="T7" fmla="*/ 27 h 142"/>
                    <a:gd name="T8" fmla="*/ 134 w 154"/>
                    <a:gd name="T9" fmla="*/ 49 h 142"/>
                    <a:gd name="T10" fmla="*/ 130 w 154"/>
                    <a:gd name="T11" fmla="*/ 76 h 142"/>
                    <a:gd name="T12" fmla="*/ 111 w 154"/>
                    <a:gd name="T13" fmla="*/ 89 h 142"/>
                    <a:gd name="T14" fmla="*/ 97 w 154"/>
                    <a:gd name="T15" fmla="*/ 99 h 142"/>
                    <a:gd name="T16" fmla="*/ 80 w 154"/>
                    <a:gd name="T17" fmla="*/ 109 h 142"/>
                    <a:gd name="T18" fmla="*/ 76 w 154"/>
                    <a:gd name="T19" fmla="*/ 111 h 142"/>
                    <a:gd name="T20" fmla="*/ 63 w 154"/>
                    <a:gd name="T21" fmla="*/ 120 h 142"/>
                    <a:gd name="T22" fmla="*/ 45 w 154"/>
                    <a:gd name="T23" fmla="*/ 134 h 142"/>
                    <a:gd name="T24" fmla="*/ 29 w 154"/>
                    <a:gd name="T25" fmla="*/ 139 h 142"/>
                    <a:gd name="T26" fmla="*/ 18 w 154"/>
                    <a:gd name="T27" fmla="*/ 133 h 142"/>
                    <a:gd name="T28" fmla="*/ 7 w 154"/>
                    <a:gd name="T29" fmla="*/ 129 h 142"/>
                    <a:gd name="T30" fmla="*/ 5 w 154"/>
                    <a:gd name="T31" fmla="*/ 125 h 142"/>
                    <a:gd name="T32" fmla="*/ 5 w 154"/>
                    <a:gd name="T33" fmla="*/ 125 h 142"/>
                    <a:gd name="T34" fmla="*/ 4 w 154"/>
                    <a:gd name="T35" fmla="*/ 120 h 142"/>
                    <a:gd name="T36" fmla="*/ 1 w 154"/>
                    <a:gd name="T37" fmla="*/ 117 h 142"/>
                    <a:gd name="T38" fmla="*/ 3 w 154"/>
                    <a:gd name="T39" fmla="*/ 112 h 142"/>
                    <a:gd name="T40" fmla="*/ 12 w 154"/>
                    <a:gd name="T41" fmla="*/ 100 h 142"/>
                    <a:gd name="T42" fmla="*/ 20 w 154"/>
                    <a:gd name="T43" fmla="*/ 93 h 142"/>
                    <a:gd name="T44" fmla="*/ 24 w 154"/>
                    <a:gd name="T45" fmla="*/ 83 h 142"/>
                    <a:gd name="T46" fmla="*/ 16 w 154"/>
                    <a:gd name="T47" fmla="*/ 73 h 142"/>
                    <a:gd name="T48" fmla="*/ 8 w 154"/>
                    <a:gd name="T49" fmla="*/ 74 h 142"/>
                    <a:gd name="T50" fmla="*/ 7 w 154"/>
                    <a:gd name="T51" fmla="*/ 69 h 142"/>
                    <a:gd name="T52" fmla="*/ 4 w 154"/>
                    <a:gd name="T53" fmla="*/ 51 h 142"/>
                    <a:gd name="T54" fmla="*/ 4 w 154"/>
                    <a:gd name="T55" fmla="*/ 40 h 142"/>
                    <a:gd name="T56" fmla="*/ 4 w 154"/>
                    <a:gd name="T57" fmla="*/ 39 h 142"/>
                    <a:gd name="T58" fmla="*/ 11 w 154"/>
                    <a:gd name="T59" fmla="*/ 40 h 142"/>
                    <a:gd name="T60" fmla="*/ 16 w 154"/>
                    <a:gd name="T61" fmla="*/ 30 h 142"/>
                    <a:gd name="T62" fmla="*/ 21 w 154"/>
                    <a:gd name="T63" fmla="*/ 26 h 142"/>
                    <a:gd name="T64" fmla="*/ 19 w 154"/>
                    <a:gd name="T65" fmla="*/ 19 h 142"/>
                    <a:gd name="T66" fmla="*/ 25 w 154"/>
                    <a:gd name="T67" fmla="*/ 12 h 142"/>
                    <a:gd name="T68" fmla="*/ 36 w 154"/>
                    <a:gd name="T69" fmla="*/ 19 h 142"/>
                    <a:gd name="T70" fmla="*/ 45 w 154"/>
                    <a:gd name="T71" fmla="*/ 14 h 142"/>
                    <a:gd name="T72" fmla="*/ 63 w 154"/>
                    <a:gd name="T73" fmla="*/ 13 h 142"/>
                    <a:gd name="T74" fmla="*/ 82 w 154"/>
                    <a:gd name="T75" fmla="*/ 16 h 142"/>
                    <a:gd name="T76" fmla="*/ 97 w 154"/>
                    <a:gd name="T77" fmla="*/ 11 h 142"/>
                    <a:gd name="T78" fmla="*/ 109 w 154"/>
                    <a:gd name="T79" fmla="*/ 8 h 142"/>
                    <a:gd name="T80" fmla="*/ 127 w 154"/>
                    <a:gd name="T81" fmla="*/ 6 h 142"/>
                    <a:gd name="T82" fmla="*/ 141 w 154"/>
                    <a:gd name="T83" fmla="*/ 4 h 142"/>
                    <a:gd name="T84" fmla="*/ 154 w 154"/>
                    <a:gd name="T85" fmla="*/ 2 h 142"/>
                    <a:gd name="T86" fmla="*/ 154 w 154"/>
                    <a:gd name="T87" fmla="*/ 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142">
                      <a:moveTo>
                        <a:pt x="154" y="3"/>
                      </a:moveTo>
                      <a:cubicBezTo>
                        <a:pt x="154" y="4"/>
                        <a:pt x="153" y="5"/>
                        <a:pt x="152" y="7"/>
                      </a:cubicBezTo>
                      <a:cubicBezTo>
                        <a:pt x="147" y="12"/>
                        <a:pt x="144" y="14"/>
                        <a:pt x="140" y="17"/>
                      </a:cubicBezTo>
                      <a:cubicBezTo>
                        <a:pt x="136" y="19"/>
                        <a:pt x="127" y="21"/>
                        <a:pt x="129" y="27"/>
                      </a:cubicBezTo>
                      <a:cubicBezTo>
                        <a:pt x="130" y="32"/>
                        <a:pt x="134" y="47"/>
                        <a:pt x="134" y="49"/>
                      </a:cubicBezTo>
                      <a:cubicBezTo>
                        <a:pt x="133" y="51"/>
                        <a:pt x="133" y="73"/>
                        <a:pt x="130" y="76"/>
                      </a:cubicBezTo>
                      <a:cubicBezTo>
                        <a:pt x="128" y="78"/>
                        <a:pt x="113" y="87"/>
                        <a:pt x="111" y="89"/>
                      </a:cubicBezTo>
                      <a:cubicBezTo>
                        <a:pt x="109" y="92"/>
                        <a:pt x="103" y="96"/>
                        <a:pt x="97" y="99"/>
                      </a:cubicBezTo>
                      <a:cubicBezTo>
                        <a:pt x="91" y="102"/>
                        <a:pt x="87" y="106"/>
                        <a:pt x="80" y="109"/>
                      </a:cubicBezTo>
                      <a:cubicBezTo>
                        <a:pt x="78" y="109"/>
                        <a:pt x="77" y="110"/>
                        <a:pt x="76" y="111"/>
                      </a:cubicBezTo>
                      <a:cubicBezTo>
                        <a:pt x="71" y="114"/>
                        <a:pt x="68" y="117"/>
                        <a:pt x="63" y="120"/>
                      </a:cubicBezTo>
                      <a:cubicBezTo>
                        <a:pt x="58" y="124"/>
                        <a:pt x="54" y="129"/>
                        <a:pt x="45" y="134"/>
                      </a:cubicBezTo>
                      <a:cubicBezTo>
                        <a:pt x="36" y="139"/>
                        <a:pt x="35" y="142"/>
                        <a:pt x="29" y="139"/>
                      </a:cubicBezTo>
                      <a:cubicBezTo>
                        <a:pt x="24" y="137"/>
                        <a:pt x="23" y="135"/>
                        <a:pt x="18" y="133"/>
                      </a:cubicBezTo>
                      <a:cubicBezTo>
                        <a:pt x="14" y="130"/>
                        <a:pt x="9" y="129"/>
                        <a:pt x="7" y="129"/>
                      </a:cubicBezTo>
                      <a:cubicBezTo>
                        <a:pt x="7" y="129"/>
                        <a:pt x="6" y="127"/>
                        <a:pt x="5" y="125"/>
                      </a:cubicBezTo>
                      <a:cubicBezTo>
                        <a:pt x="5" y="125"/>
                        <a:pt x="5" y="125"/>
                        <a:pt x="5" y="125"/>
                      </a:cubicBezTo>
                      <a:cubicBezTo>
                        <a:pt x="5" y="123"/>
                        <a:pt x="4" y="121"/>
                        <a:pt x="4" y="120"/>
                      </a:cubicBezTo>
                      <a:cubicBezTo>
                        <a:pt x="4" y="118"/>
                        <a:pt x="2" y="118"/>
                        <a:pt x="1" y="117"/>
                      </a:cubicBezTo>
                      <a:cubicBezTo>
                        <a:pt x="0" y="116"/>
                        <a:pt x="1" y="115"/>
                        <a:pt x="3" y="112"/>
                      </a:cubicBezTo>
                      <a:cubicBezTo>
                        <a:pt x="10" y="105"/>
                        <a:pt x="10" y="103"/>
                        <a:pt x="12" y="100"/>
                      </a:cubicBezTo>
                      <a:cubicBezTo>
                        <a:pt x="14" y="98"/>
                        <a:pt x="15" y="99"/>
                        <a:pt x="20" y="93"/>
                      </a:cubicBezTo>
                      <a:cubicBezTo>
                        <a:pt x="24" y="87"/>
                        <a:pt x="27" y="87"/>
                        <a:pt x="24" y="83"/>
                      </a:cubicBezTo>
                      <a:cubicBezTo>
                        <a:pt x="21" y="79"/>
                        <a:pt x="18" y="72"/>
                        <a:pt x="16" y="73"/>
                      </a:cubicBezTo>
                      <a:cubicBezTo>
                        <a:pt x="14" y="74"/>
                        <a:pt x="10" y="74"/>
                        <a:pt x="8" y="74"/>
                      </a:cubicBezTo>
                      <a:cubicBezTo>
                        <a:pt x="8" y="73"/>
                        <a:pt x="8" y="71"/>
                        <a:pt x="7" y="69"/>
                      </a:cubicBezTo>
                      <a:cubicBezTo>
                        <a:pt x="2" y="60"/>
                        <a:pt x="5" y="54"/>
                        <a:pt x="4" y="51"/>
                      </a:cubicBezTo>
                      <a:cubicBezTo>
                        <a:pt x="3" y="48"/>
                        <a:pt x="1" y="44"/>
                        <a:pt x="4" y="40"/>
                      </a:cubicBezTo>
                      <a:cubicBezTo>
                        <a:pt x="4" y="40"/>
                        <a:pt x="4" y="40"/>
                        <a:pt x="4" y="39"/>
                      </a:cubicBezTo>
                      <a:cubicBezTo>
                        <a:pt x="7" y="41"/>
                        <a:pt x="8" y="44"/>
                        <a:pt x="11" y="40"/>
                      </a:cubicBezTo>
                      <a:cubicBezTo>
                        <a:pt x="14" y="36"/>
                        <a:pt x="12" y="30"/>
                        <a:pt x="16" y="30"/>
                      </a:cubicBezTo>
                      <a:cubicBezTo>
                        <a:pt x="20" y="29"/>
                        <a:pt x="24" y="27"/>
                        <a:pt x="21" y="26"/>
                      </a:cubicBezTo>
                      <a:cubicBezTo>
                        <a:pt x="19" y="25"/>
                        <a:pt x="18" y="24"/>
                        <a:pt x="19" y="19"/>
                      </a:cubicBezTo>
                      <a:cubicBezTo>
                        <a:pt x="20" y="15"/>
                        <a:pt x="21" y="11"/>
                        <a:pt x="25" y="12"/>
                      </a:cubicBezTo>
                      <a:cubicBezTo>
                        <a:pt x="30" y="14"/>
                        <a:pt x="31" y="22"/>
                        <a:pt x="36" y="19"/>
                      </a:cubicBezTo>
                      <a:cubicBezTo>
                        <a:pt x="41" y="17"/>
                        <a:pt x="39" y="15"/>
                        <a:pt x="45" y="14"/>
                      </a:cubicBezTo>
                      <a:cubicBezTo>
                        <a:pt x="50" y="12"/>
                        <a:pt x="57" y="9"/>
                        <a:pt x="63" y="13"/>
                      </a:cubicBezTo>
                      <a:cubicBezTo>
                        <a:pt x="69" y="17"/>
                        <a:pt x="77" y="17"/>
                        <a:pt x="82" y="16"/>
                      </a:cubicBezTo>
                      <a:cubicBezTo>
                        <a:pt x="87" y="15"/>
                        <a:pt x="93" y="14"/>
                        <a:pt x="97" y="11"/>
                      </a:cubicBezTo>
                      <a:cubicBezTo>
                        <a:pt x="102" y="9"/>
                        <a:pt x="104" y="9"/>
                        <a:pt x="109" y="8"/>
                      </a:cubicBezTo>
                      <a:cubicBezTo>
                        <a:pt x="115" y="6"/>
                        <a:pt x="122" y="5"/>
                        <a:pt x="127" y="6"/>
                      </a:cubicBezTo>
                      <a:cubicBezTo>
                        <a:pt x="132" y="6"/>
                        <a:pt x="136" y="6"/>
                        <a:pt x="141" y="4"/>
                      </a:cubicBezTo>
                      <a:cubicBezTo>
                        <a:pt x="145" y="2"/>
                        <a:pt x="154" y="0"/>
                        <a:pt x="154" y="2"/>
                      </a:cubicBezTo>
                      <a:cubicBezTo>
                        <a:pt x="154" y="2"/>
                        <a:pt x="154" y="3"/>
                        <a:pt x="154"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9" name="Freeform 515">
                  <a:extLst>
                    <a:ext uri="{FF2B5EF4-FFF2-40B4-BE49-F238E27FC236}">
                      <a16:creationId xmlns:a16="http://schemas.microsoft.com/office/drawing/2014/main" id="{6681BBE6-2793-47E2-AC65-1BA149F624DA}"/>
                    </a:ext>
                  </a:extLst>
                </p:cNvPr>
                <p:cNvSpPr>
                  <a:spLocks/>
                </p:cNvSpPr>
                <p:nvPr/>
              </p:nvSpPr>
              <p:spPr bwMode="auto">
                <a:xfrm>
                  <a:off x="6494203" y="2924497"/>
                  <a:ext cx="68757" cy="71258"/>
                </a:xfrm>
                <a:custGeom>
                  <a:avLst/>
                  <a:gdLst>
                    <a:gd name="T0" fmla="*/ 55 w 56"/>
                    <a:gd name="T1" fmla="*/ 23 h 58"/>
                    <a:gd name="T2" fmla="*/ 48 w 56"/>
                    <a:gd name="T3" fmla="*/ 37 h 58"/>
                    <a:gd name="T4" fmla="*/ 42 w 56"/>
                    <a:gd name="T5" fmla="*/ 50 h 58"/>
                    <a:gd name="T6" fmla="*/ 37 w 56"/>
                    <a:gd name="T7" fmla="*/ 55 h 58"/>
                    <a:gd name="T8" fmla="*/ 27 w 56"/>
                    <a:gd name="T9" fmla="*/ 57 h 58"/>
                    <a:gd name="T10" fmla="*/ 30 w 56"/>
                    <a:gd name="T11" fmla="*/ 46 h 58"/>
                    <a:gd name="T12" fmla="*/ 14 w 56"/>
                    <a:gd name="T13" fmla="*/ 38 h 58"/>
                    <a:gd name="T14" fmla="*/ 8 w 56"/>
                    <a:gd name="T15" fmla="*/ 30 h 58"/>
                    <a:gd name="T16" fmla="*/ 1 w 56"/>
                    <a:gd name="T17" fmla="*/ 16 h 58"/>
                    <a:gd name="T18" fmla="*/ 0 w 56"/>
                    <a:gd name="T19" fmla="*/ 14 h 58"/>
                    <a:gd name="T20" fmla="*/ 7 w 56"/>
                    <a:gd name="T21" fmla="*/ 6 h 58"/>
                    <a:gd name="T22" fmla="*/ 32 w 56"/>
                    <a:gd name="T23" fmla="*/ 3 h 58"/>
                    <a:gd name="T24" fmla="*/ 50 w 56"/>
                    <a:gd name="T25" fmla="*/ 14 h 58"/>
                    <a:gd name="T26" fmla="*/ 55 w 56"/>
                    <a:gd name="T27" fmla="*/ 2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58">
                      <a:moveTo>
                        <a:pt x="55" y="23"/>
                      </a:moveTo>
                      <a:cubicBezTo>
                        <a:pt x="54" y="31"/>
                        <a:pt x="50" y="35"/>
                        <a:pt x="48" y="37"/>
                      </a:cubicBezTo>
                      <a:cubicBezTo>
                        <a:pt x="47" y="40"/>
                        <a:pt x="42" y="46"/>
                        <a:pt x="42" y="50"/>
                      </a:cubicBezTo>
                      <a:cubicBezTo>
                        <a:pt x="42" y="54"/>
                        <a:pt x="44" y="58"/>
                        <a:pt x="37" y="55"/>
                      </a:cubicBezTo>
                      <a:cubicBezTo>
                        <a:pt x="32" y="54"/>
                        <a:pt x="29" y="55"/>
                        <a:pt x="27" y="57"/>
                      </a:cubicBezTo>
                      <a:cubicBezTo>
                        <a:pt x="23" y="49"/>
                        <a:pt x="31" y="50"/>
                        <a:pt x="30" y="46"/>
                      </a:cubicBezTo>
                      <a:cubicBezTo>
                        <a:pt x="30" y="42"/>
                        <a:pt x="21" y="40"/>
                        <a:pt x="14" y="38"/>
                      </a:cubicBezTo>
                      <a:cubicBezTo>
                        <a:pt x="7" y="36"/>
                        <a:pt x="8" y="33"/>
                        <a:pt x="8" y="30"/>
                      </a:cubicBezTo>
                      <a:cubicBezTo>
                        <a:pt x="7" y="27"/>
                        <a:pt x="3" y="22"/>
                        <a:pt x="1" y="16"/>
                      </a:cubicBezTo>
                      <a:cubicBezTo>
                        <a:pt x="1" y="15"/>
                        <a:pt x="0" y="14"/>
                        <a:pt x="0" y="14"/>
                      </a:cubicBezTo>
                      <a:cubicBezTo>
                        <a:pt x="1" y="12"/>
                        <a:pt x="2" y="9"/>
                        <a:pt x="7" y="6"/>
                      </a:cubicBezTo>
                      <a:cubicBezTo>
                        <a:pt x="15" y="2"/>
                        <a:pt x="27" y="0"/>
                        <a:pt x="32" y="3"/>
                      </a:cubicBezTo>
                      <a:cubicBezTo>
                        <a:pt x="37" y="6"/>
                        <a:pt x="45" y="12"/>
                        <a:pt x="50" y="14"/>
                      </a:cubicBezTo>
                      <a:cubicBezTo>
                        <a:pt x="54" y="16"/>
                        <a:pt x="56" y="15"/>
                        <a:pt x="55" y="2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0" name="Freeform 516">
                  <a:extLst>
                    <a:ext uri="{FF2B5EF4-FFF2-40B4-BE49-F238E27FC236}">
                      <a16:creationId xmlns:a16="http://schemas.microsoft.com/office/drawing/2014/main" id="{66857E24-A581-43E9-9637-7F418CEC7D97}"/>
                    </a:ext>
                  </a:extLst>
                </p:cNvPr>
                <p:cNvSpPr>
                  <a:spLocks/>
                </p:cNvSpPr>
                <p:nvPr/>
              </p:nvSpPr>
              <p:spPr bwMode="auto">
                <a:xfrm>
                  <a:off x="6600463" y="3114517"/>
                  <a:ext cx="253776" cy="140014"/>
                </a:xfrm>
                <a:custGeom>
                  <a:avLst/>
                  <a:gdLst>
                    <a:gd name="T0" fmla="*/ 206 w 206"/>
                    <a:gd name="T1" fmla="*/ 105 h 114"/>
                    <a:gd name="T2" fmla="*/ 197 w 206"/>
                    <a:gd name="T3" fmla="*/ 114 h 114"/>
                    <a:gd name="T4" fmla="*/ 183 w 206"/>
                    <a:gd name="T5" fmla="*/ 112 h 114"/>
                    <a:gd name="T6" fmla="*/ 167 w 206"/>
                    <a:gd name="T7" fmla="*/ 108 h 114"/>
                    <a:gd name="T8" fmla="*/ 142 w 206"/>
                    <a:gd name="T9" fmla="*/ 103 h 114"/>
                    <a:gd name="T10" fmla="*/ 128 w 206"/>
                    <a:gd name="T11" fmla="*/ 100 h 114"/>
                    <a:gd name="T12" fmla="*/ 113 w 206"/>
                    <a:gd name="T13" fmla="*/ 88 h 114"/>
                    <a:gd name="T14" fmla="*/ 89 w 206"/>
                    <a:gd name="T15" fmla="*/ 84 h 114"/>
                    <a:gd name="T16" fmla="*/ 71 w 206"/>
                    <a:gd name="T17" fmla="*/ 80 h 114"/>
                    <a:gd name="T18" fmla="*/ 38 w 206"/>
                    <a:gd name="T19" fmla="*/ 68 h 114"/>
                    <a:gd name="T20" fmla="*/ 7 w 206"/>
                    <a:gd name="T21" fmla="*/ 50 h 114"/>
                    <a:gd name="T22" fmla="*/ 1 w 206"/>
                    <a:gd name="T23" fmla="*/ 41 h 114"/>
                    <a:gd name="T24" fmla="*/ 5 w 206"/>
                    <a:gd name="T25" fmla="*/ 23 h 114"/>
                    <a:gd name="T26" fmla="*/ 16 w 206"/>
                    <a:gd name="T27" fmla="*/ 10 h 114"/>
                    <a:gd name="T28" fmla="*/ 17 w 206"/>
                    <a:gd name="T29" fmla="*/ 9 h 114"/>
                    <a:gd name="T30" fmla="*/ 22 w 206"/>
                    <a:gd name="T31" fmla="*/ 9 h 114"/>
                    <a:gd name="T32" fmla="*/ 33 w 206"/>
                    <a:gd name="T33" fmla="*/ 1 h 114"/>
                    <a:gd name="T34" fmla="*/ 55 w 206"/>
                    <a:gd name="T35" fmla="*/ 14 h 114"/>
                    <a:gd name="T36" fmla="*/ 77 w 206"/>
                    <a:gd name="T37" fmla="*/ 29 h 114"/>
                    <a:gd name="T38" fmla="*/ 92 w 206"/>
                    <a:gd name="T39" fmla="*/ 33 h 114"/>
                    <a:gd name="T40" fmla="*/ 106 w 206"/>
                    <a:gd name="T41" fmla="*/ 46 h 114"/>
                    <a:gd name="T42" fmla="*/ 118 w 206"/>
                    <a:gd name="T43" fmla="*/ 51 h 114"/>
                    <a:gd name="T44" fmla="*/ 122 w 206"/>
                    <a:gd name="T45" fmla="*/ 58 h 114"/>
                    <a:gd name="T46" fmla="*/ 139 w 206"/>
                    <a:gd name="T47" fmla="*/ 64 h 114"/>
                    <a:gd name="T48" fmla="*/ 148 w 206"/>
                    <a:gd name="T49" fmla="*/ 68 h 114"/>
                    <a:gd name="T50" fmla="*/ 154 w 206"/>
                    <a:gd name="T51" fmla="*/ 70 h 114"/>
                    <a:gd name="T52" fmla="*/ 163 w 206"/>
                    <a:gd name="T53" fmla="*/ 66 h 114"/>
                    <a:gd name="T54" fmla="*/ 172 w 206"/>
                    <a:gd name="T55" fmla="*/ 71 h 114"/>
                    <a:gd name="T56" fmla="*/ 198 w 206"/>
                    <a:gd name="T57" fmla="*/ 71 h 114"/>
                    <a:gd name="T58" fmla="*/ 201 w 206"/>
                    <a:gd name="T59" fmla="*/ 71 h 114"/>
                    <a:gd name="T60" fmla="*/ 200 w 206"/>
                    <a:gd name="T61" fmla="*/ 85 h 114"/>
                    <a:gd name="T62" fmla="*/ 204 w 206"/>
                    <a:gd name="T63" fmla="*/ 98 h 114"/>
                    <a:gd name="T64" fmla="*/ 206 w 206"/>
                    <a:gd name="T65" fmla="*/ 10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114">
                      <a:moveTo>
                        <a:pt x="206" y="105"/>
                      </a:moveTo>
                      <a:cubicBezTo>
                        <a:pt x="206" y="109"/>
                        <a:pt x="204" y="113"/>
                        <a:pt x="197" y="114"/>
                      </a:cubicBezTo>
                      <a:cubicBezTo>
                        <a:pt x="190" y="114"/>
                        <a:pt x="185" y="113"/>
                        <a:pt x="183" y="112"/>
                      </a:cubicBezTo>
                      <a:cubicBezTo>
                        <a:pt x="181" y="111"/>
                        <a:pt x="177" y="111"/>
                        <a:pt x="167" y="108"/>
                      </a:cubicBezTo>
                      <a:cubicBezTo>
                        <a:pt x="158" y="105"/>
                        <a:pt x="152" y="106"/>
                        <a:pt x="142" y="103"/>
                      </a:cubicBezTo>
                      <a:cubicBezTo>
                        <a:pt x="132" y="101"/>
                        <a:pt x="135" y="103"/>
                        <a:pt x="128" y="100"/>
                      </a:cubicBezTo>
                      <a:cubicBezTo>
                        <a:pt x="121" y="96"/>
                        <a:pt x="119" y="92"/>
                        <a:pt x="113" y="88"/>
                      </a:cubicBezTo>
                      <a:cubicBezTo>
                        <a:pt x="106" y="83"/>
                        <a:pt x="100" y="83"/>
                        <a:pt x="89" y="84"/>
                      </a:cubicBezTo>
                      <a:cubicBezTo>
                        <a:pt x="78" y="85"/>
                        <a:pt x="81" y="84"/>
                        <a:pt x="71" y="80"/>
                      </a:cubicBezTo>
                      <a:cubicBezTo>
                        <a:pt x="61" y="75"/>
                        <a:pt x="50" y="72"/>
                        <a:pt x="38" y="68"/>
                      </a:cubicBezTo>
                      <a:cubicBezTo>
                        <a:pt x="27" y="65"/>
                        <a:pt x="14" y="53"/>
                        <a:pt x="7" y="50"/>
                      </a:cubicBezTo>
                      <a:cubicBezTo>
                        <a:pt x="0" y="47"/>
                        <a:pt x="0" y="43"/>
                        <a:pt x="1" y="41"/>
                      </a:cubicBezTo>
                      <a:cubicBezTo>
                        <a:pt x="2" y="39"/>
                        <a:pt x="4" y="30"/>
                        <a:pt x="5" y="23"/>
                      </a:cubicBezTo>
                      <a:cubicBezTo>
                        <a:pt x="6" y="17"/>
                        <a:pt x="9" y="11"/>
                        <a:pt x="16" y="10"/>
                      </a:cubicBezTo>
                      <a:cubicBezTo>
                        <a:pt x="16" y="10"/>
                        <a:pt x="17" y="10"/>
                        <a:pt x="17" y="9"/>
                      </a:cubicBezTo>
                      <a:cubicBezTo>
                        <a:pt x="19" y="10"/>
                        <a:pt x="21" y="10"/>
                        <a:pt x="22" y="9"/>
                      </a:cubicBezTo>
                      <a:cubicBezTo>
                        <a:pt x="25" y="7"/>
                        <a:pt x="28" y="2"/>
                        <a:pt x="33" y="1"/>
                      </a:cubicBezTo>
                      <a:cubicBezTo>
                        <a:pt x="38" y="0"/>
                        <a:pt x="47" y="8"/>
                        <a:pt x="55" y="14"/>
                      </a:cubicBezTo>
                      <a:cubicBezTo>
                        <a:pt x="62" y="20"/>
                        <a:pt x="72" y="19"/>
                        <a:pt x="77" y="29"/>
                      </a:cubicBezTo>
                      <a:cubicBezTo>
                        <a:pt x="83" y="38"/>
                        <a:pt x="85" y="33"/>
                        <a:pt x="92" y="33"/>
                      </a:cubicBezTo>
                      <a:cubicBezTo>
                        <a:pt x="99" y="33"/>
                        <a:pt x="101" y="37"/>
                        <a:pt x="106" y="46"/>
                      </a:cubicBezTo>
                      <a:cubicBezTo>
                        <a:pt x="110" y="55"/>
                        <a:pt x="110" y="50"/>
                        <a:pt x="118" y="51"/>
                      </a:cubicBezTo>
                      <a:cubicBezTo>
                        <a:pt x="127" y="52"/>
                        <a:pt x="122" y="53"/>
                        <a:pt x="122" y="58"/>
                      </a:cubicBezTo>
                      <a:cubicBezTo>
                        <a:pt x="122" y="64"/>
                        <a:pt x="136" y="59"/>
                        <a:pt x="139" y="64"/>
                      </a:cubicBezTo>
                      <a:cubicBezTo>
                        <a:pt x="142" y="68"/>
                        <a:pt x="144" y="69"/>
                        <a:pt x="148" y="68"/>
                      </a:cubicBezTo>
                      <a:cubicBezTo>
                        <a:pt x="152" y="67"/>
                        <a:pt x="150" y="66"/>
                        <a:pt x="154" y="70"/>
                      </a:cubicBezTo>
                      <a:cubicBezTo>
                        <a:pt x="158" y="74"/>
                        <a:pt x="158" y="69"/>
                        <a:pt x="163" y="66"/>
                      </a:cubicBezTo>
                      <a:cubicBezTo>
                        <a:pt x="168" y="62"/>
                        <a:pt x="170" y="67"/>
                        <a:pt x="172" y="71"/>
                      </a:cubicBezTo>
                      <a:cubicBezTo>
                        <a:pt x="175" y="74"/>
                        <a:pt x="188" y="73"/>
                        <a:pt x="198" y="71"/>
                      </a:cubicBezTo>
                      <a:cubicBezTo>
                        <a:pt x="199" y="71"/>
                        <a:pt x="200" y="71"/>
                        <a:pt x="201" y="71"/>
                      </a:cubicBezTo>
                      <a:cubicBezTo>
                        <a:pt x="206" y="72"/>
                        <a:pt x="200" y="78"/>
                        <a:pt x="200" y="85"/>
                      </a:cubicBezTo>
                      <a:cubicBezTo>
                        <a:pt x="200" y="93"/>
                        <a:pt x="201" y="91"/>
                        <a:pt x="204" y="98"/>
                      </a:cubicBezTo>
                      <a:cubicBezTo>
                        <a:pt x="206" y="104"/>
                        <a:pt x="206" y="100"/>
                        <a:pt x="206" y="10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1" name="Freeform 517">
                  <a:extLst>
                    <a:ext uri="{FF2B5EF4-FFF2-40B4-BE49-F238E27FC236}">
                      <a16:creationId xmlns:a16="http://schemas.microsoft.com/office/drawing/2014/main" id="{98382332-4C7F-4B4C-A2EF-5F0A0A77C668}"/>
                    </a:ext>
                  </a:extLst>
                </p:cNvPr>
                <p:cNvSpPr>
                  <a:spLocks/>
                </p:cNvSpPr>
                <p:nvPr/>
              </p:nvSpPr>
              <p:spPr bwMode="auto">
                <a:xfrm>
                  <a:off x="6869241" y="3184524"/>
                  <a:ext cx="108761" cy="61257"/>
                </a:xfrm>
                <a:custGeom>
                  <a:avLst/>
                  <a:gdLst>
                    <a:gd name="T0" fmla="*/ 81 w 88"/>
                    <a:gd name="T1" fmla="*/ 43 h 50"/>
                    <a:gd name="T2" fmla="*/ 65 w 88"/>
                    <a:gd name="T3" fmla="*/ 45 h 50"/>
                    <a:gd name="T4" fmla="*/ 46 w 88"/>
                    <a:gd name="T5" fmla="*/ 45 h 50"/>
                    <a:gd name="T6" fmla="*/ 36 w 88"/>
                    <a:gd name="T7" fmla="*/ 45 h 50"/>
                    <a:gd name="T8" fmla="*/ 24 w 88"/>
                    <a:gd name="T9" fmla="*/ 47 h 50"/>
                    <a:gd name="T10" fmla="*/ 15 w 88"/>
                    <a:gd name="T11" fmla="*/ 42 h 50"/>
                    <a:gd name="T12" fmla="*/ 3 w 88"/>
                    <a:gd name="T13" fmla="*/ 39 h 50"/>
                    <a:gd name="T14" fmla="*/ 0 w 88"/>
                    <a:gd name="T15" fmla="*/ 32 h 50"/>
                    <a:gd name="T16" fmla="*/ 2 w 88"/>
                    <a:gd name="T17" fmla="*/ 27 h 50"/>
                    <a:gd name="T18" fmla="*/ 8 w 88"/>
                    <a:gd name="T19" fmla="*/ 18 h 50"/>
                    <a:gd name="T20" fmla="*/ 14 w 88"/>
                    <a:gd name="T21" fmla="*/ 9 h 50"/>
                    <a:gd name="T22" fmla="*/ 26 w 88"/>
                    <a:gd name="T23" fmla="*/ 2 h 50"/>
                    <a:gd name="T24" fmla="*/ 34 w 88"/>
                    <a:gd name="T25" fmla="*/ 8 h 50"/>
                    <a:gd name="T26" fmla="*/ 46 w 88"/>
                    <a:gd name="T27" fmla="*/ 11 h 50"/>
                    <a:gd name="T28" fmla="*/ 64 w 88"/>
                    <a:gd name="T29" fmla="*/ 11 h 50"/>
                    <a:gd name="T30" fmla="*/ 70 w 88"/>
                    <a:gd name="T31" fmla="*/ 17 h 50"/>
                    <a:gd name="T32" fmla="*/ 68 w 88"/>
                    <a:gd name="T33" fmla="*/ 23 h 50"/>
                    <a:gd name="T34" fmla="*/ 78 w 88"/>
                    <a:gd name="T35" fmla="*/ 29 h 50"/>
                    <a:gd name="T36" fmla="*/ 78 w 88"/>
                    <a:gd name="T37" fmla="*/ 35 h 50"/>
                    <a:gd name="T38" fmla="*/ 81 w 88"/>
                    <a:gd name="T39" fmla="*/ 4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50">
                      <a:moveTo>
                        <a:pt x="81" y="43"/>
                      </a:moveTo>
                      <a:cubicBezTo>
                        <a:pt x="73" y="45"/>
                        <a:pt x="71" y="43"/>
                        <a:pt x="65" y="45"/>
                      </a:cubicBezTo>
                      <a:cubicBezTo>
                        <a:pt x="59" y="48"/>
                        <a:pt x="48" y="46"/>
                        <a:pt x="46" y="45"/>
                      </a:cubicBezTo>
                      <a:cubicBezTo>
                        <a:pt x="43" y="43"/>
                        <a:pt x="39" y="42"/>
                        <a:pt x="36" y="45"/>
                      </a:cubicBezTo>
                      <a:cubicBezTo>
                        <a:pt x="33" y="48"/>
                        <a:pt x="31" y="50"/>
                        <a:pt x="24" y="47"/>
                      </a:cubicBezTo>
                      <a:cubicBezTo>
                        <a:pt x="18" y="43"/>
                        <a:pt x="22" y="41"/>
                        <a:pt x="15" y="42"/>
                      </a:cubicBezTo>
                      <a:cubicBezTo>
                        <a:pt x="8" y="42"/>
                        <a:pt x="4" y="43"/>
                        <a:pt x="3" y="39"/>
                      </a:cubicBezTo>
                      <a:cubicBezTo>
                        <a:pt x="2" y="35"/>
                        <a:pt x="3" y="36"/>
                        <a:pt x="0" y="32"/>
                      </a:cubicBezTo>
                      <a:cubicBezTo>
                        <a:pt x="0" y="31"/>
                        <a:pt x="0" y="32"/>
                        <a:pt x="2" y="27"/>
                      </a:cubicBezTo>
                      <a:cubicBezTo>
                        <a:pt x="5" y="20"/>
                        <a:pt x="4" y="22"/>
                        <a:pt x="8" y="18"/>
                      </a:cubicBezTo>
                      <a:cubicBezTo>
                        <a:pt x="11" y="13"/>
                        <a:pt x="9" y="13"/>
                        <a:pt x="14" y="9"/>
                      </a:cubicBezTo>
                      <a:cubicBezTo>
                        <a:pt x="19" y="6"/>
                        <a:pt x="23" y="0"/>
                        <a:pt x="26" y="2"/>
                      </a:cubicBezTo>
                      <a:cubicBezTo>
                        <a:pt x="28" y="4"/>
                        <a:pt x="30" y="6"/>
                        <a:pt x="34" y="8"/>
                      </a:cubicBezTo>
                      <a:cubicBezTo>
                        <a:pt x="39" y="10"/>
                        <a:pt x="39" y="10"/>
                        <a:pt x="46" y="11"/>
                      </a:cubicBezTo>
                      <a:cubicBezTo>
                        <a:pt x="53" y="12"/>
                        <a:pt x="62" y="10"/>
                        <a:pt x="64" y="11"/>
                      </a:cubicBezTo>
                      <a:cubicBezTo>
                        <a:pt x="65" y="12"/>
                        <a:pt x="68" y="16"/>
                        <a:pt x="70" y="17"/>
                      </a:cubicBezTo>
                      <a:cubicBezTo>
                        <a:pt x="67" y="19"/>
                        <a:pt x="66" y="21"/>
                        <a:pt x="68" y="23"/>
                      </a:cubicBezTo>
                      <a:cubicBezTo>
                        <a:pt x="70" y="25"/>
                        <a:pt x="76" y="28"/>
                        <a:pt x="78" y="29"/>
                      </a:cubicBezTo>
                      <a:cubicBezTo>
                        <a:pt x="80" y="30"/>
                        <a:pt x="78" y="33"/>
                        <a:pt x="78" y="35"/>
                      </a:cubicBezTo>
                      <a:cubicBezTo>
                        <a:pt x="79" y="38"/>
                        <a:pt x="88" y="42"/>
                        <a:pt x="81" y="4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2" name="Freeform 518">
                  <a:extLst>
                    <a:ext uri="{FF2B5EF4-FFF2-40B4-BE49-F238E27FC236}">
                      <a16:creationId xmlns:a16="http://schemas.microsoft.com/office/drawing/2014/main" id="{4932B4FC-2568-4687-AE01-B87FF36BAB9A}"/>
                    </a:ext>
                  </a:extLst>
                </p:cNvPr>
                <p:cNvSpPr>
                  <a:spLocks/>
                </p:cNvSpPr>
                <p:nvPr/>
              </p:nvSpPr>
              <p:spPr bwMode="auto">
                <a:xfrm>
                  <a:off x="6859240" y="3247030"/>
                  <a:ext cx="161267" cy="188769"/>
                </a:xfrm>
                <a:custGeom>
                  <a:avLst/>
                  <a:gdLst>
                    <a:gd name="T0" fmla="*/ 127 w 132"/>
                    <a:gd name="T1" fmla="*/ 148 h 153"/>
                    <a:gd name="T2" fmla="*/ 121 w 132"/>
                    <a:gd name="T3" fmla="*/ 148 h 153"/>
                    <a:gd name="T4" fmla="*/ 116 w 132"/>
                    <a:gd name="T5" fmla="*/ 153 h 153"/>
                    <a:gd name="T6" fmla="*/ 113 w 132"/>
                    <a:gd name="T7" fmla="*/ 148 h 153"/>
                    <a:gd name="T8" fmla="*/ 106 w 132"/>
                    <a:gd name="T9" fmla="*/ 129 h 153"/>
                    <a:gd name="T10" fmla="*/ 99 w 132"/>
                    <a:gd name="T11" fmla="*/ 119 h 153"/>
                    <a:gd name="T12" fmla="*/ 92 w 132"/>
                    <a:gd name="T13" fmla="*/ 105 h 153"/>
                    <a:gd name="T14" fmla="*/ 82 w 132"/>
                    <a:gd name="T15" fmla="*/ 112 h 153"/>
                    <a:gd name="T16" fmla="*/ 73 w 132"/>
                    <a:gd name="T17" fmla="*/ 109 h 153"/>
                    <a:gd name="T18" fmla="*/ 68 w 132"/>
                    <a:gd name="T19" fmla="*/ 113 h 153"/>
                    <a:gd name="T20" fmla="*/ 74 w 132"/>
                    <a:gd name="T21" fmla="*/ 123 h 153"/>
                    <a:gd name="T22" fmla="*/ 72 w 132"/>
                    <a:gd name="T23" fmla="*/ 128 h 153"/>
                    <a:gd name="T24" fmla="*/ 66 w 132"/>
                    <a:gd name="T25" fmla="*/ 132 h 153"/>
                    <a:gd name="T26" fmla="*/ 62 w 132"/>
                    <a:gd name="T27" fmla="*/ 131 h 153"/>
                    <a:gd name="T28" fmla="*/ 57 w 132"/>
                    <a:gd name="T29" fmla="*/ 130 h 153"/>
                    <a:gd name="T30" fmla="*/ 54 w 132"/>
                    <a:gd name="T31" fmla="*/ 134 h 153"/>
                    <a:gd name="T32" fmla="*/ 47 w 132"/>
                    <a:gd name="T33" fmla="*/ 135 h 153"/>
                    <a:gd name="T34" fmla="*/ 45 w 132"/>
                    <a:gd name="T35" fmla="*/ 137 h 153"/>
                    <a:gd name="T36" fmla="*/ 41 w 132"/>
                    <a:gd name="T37" fmla="*/ 137 h 153"/>
                    <a:gd name="T38" fmla="*/ 36 w 132"/>
                    <a:gd name="T39" fmla="*/ 138 h 153"/>
                    <a:gd name="T40" fmla="*/ 36 w 132"/>
                    <a:gd name="T41" fmla="*/ 131 h 153"/>
                    <a:gd name="T42" fmla="*/ 38 w 132"/>
                    <a:gd name="T43" fmla="*/ 120 h 153"/>
                    <a:gd name="T44" fmla="*/ 32 w 132"/>
                    <a:gd name="T45" fmla="*/ 110 h 153"/>
                    <a:gd name="T46" fmla="*/ 31 w 132"/>
                    <a:gd name="T47" fmla="*/ 96 h 153"/>
                    <a:gd name="T48" fmla="*/ 24 w 132"/>
                    <a:gd name="T49" fmla="*/ 86 h 153"/>
                    <a:gd name="T50" fmla="*/ 19 w 132"/>
                    <a:gd name="T51" fmla="*/ 77 h 153"/>
                    <a:gd name="T52" fmla="*/ 21 w 132"/>
                    <a:gd name="T53" fmla="*/ 64 h 153"/>
                    <a:gd name="T54" fmla="*/ 2 w 132"/>
                    <a:gd name="T55" fmla="*/ 53 h 153"/>
                    <a:gd name="T56" fmla="*/ 10 w 132"/>
                    <a:gd name="T57" fmla="*/ 45 h 153"/>
                    <a:gd name="T58" fmla="*/ 21 w 132"/>
                    <a:gd name="T59" fmla="*/ 39 h 153"/>
                    <a:gd name="T60" fmla="*/ 23 w 132"/>
                    <a:gd name="T61" fmla="*/ 35 h 153"/>
                    <a:gd name="T62" fmla="*/ 13 w 132"/>
                    <a:gd name="T63" fmla="*/ 29 h 153"/>
                    <a:gd name="T64" fmla="*/ 0 w 132"/>
                    <a:gd name="T65" fmla="*/ 19 h 153"/>
                    <a:gd name="T66" fmla="*/ 3 w 132"/>
                    <a:gd name="T67" fmla="*/ 8 h 153"/>
                    <a:gd name="T68" fmla="*/ 6 w 132"/>
                    <a:gd name="T69" fmla="*/ 3 h 153"/>
                    <a:gd name="T70" fmla="*/ 13 w 132"/>
                    <a:gd name="T71" fmla="*/ 6 h 153"/>
                    <a:gd name="T72" fmla="*/ 20 w 132"/>
                    <a:gd name="T73" fmla="*/ 7 h 153"/>
                    <a:gd name="T74" fmla="*/ 28 w 132"/>
                    <a:gd name="T75" fmla="*/ 15 h 153"/>
                    <a:gd name="T76" fmla="*/ 33 w 132"/>
                    <a:gd name="T77" fmla="*/ 17 h 153"/>
                    <a:gd name="T78" fmla="*/ 37 w 132"/>
                    <a:gd name="T79" fmla="*/ 11 h 153"/>
                    <a:gd name="T80" fmla="*/ 43 w 132"/>
                    <a:gd name="T81" fmla="*/ 19 h 153"/>
                    <a:gd name="T82" fmla="*/ 44 w 132"/>
                    <a:gd name="T83" fmla="*/ 36 h 153"/>
                    <a:gd name="T84" fmla="*/ 103 w 132"/>
                    <a:gd name="T85" fmla="*/ 41 h 153"/>
                    <a:gd name="T86" fmla="*/ 108 w 132"/>
                    <a:gd name="T87" fmla="*/ 48 h 153"/>
                    <a:gd name="T88" fmla="*/ 102 w 132"/>
                    <a:gd name="T89" fmla="*/ 60 h 153"/>
                    <a:gd name="T90" fmla="*/ 96 w 132"/>
                    <a:gd name="T91" fmla="*/ 66 h 153"/>
                    <a:gd name="T92" fmla="*/ 85 w 132"/>
                    <a:gd name="T93" fmla="*/ 74 h 153"/>
                    <a:gd name="T94" fmla="*/ 86 w 132"/>
                    <a:gd name="T95" fmla="*/ 91 h 153"/>
                    <a:gd name="T96" fmla="*/ 97 w 132"/>
                    <a:gd name="T97" fmla="*/ 100 h 153"/>
                    <a:gd name="T98" fmla="*/ 101 w 132"/>
                    <a:gd name="T99" fmla="*/ 91 h 153"/>
                    <a:gd name="T100" fmla="*/ 109 w 132"/>
                    <a:gd name="T101" fmla="*/ 80 h 153"/>
                    <a:gd name="T102" fmla="*/ 113 w 132"/>
                    <a:gd name="T103" fmla="*/ 95 h 153"/>
                    <a:gd name="T104" fmla="*/ 121 w 132"/>
                    <a:gd name="T105" fmla="*/ 112 h 153"/>
                    <a:gd name="T106" fmla="*/ 124 w 132"/>
                    <a:gd name="T107" fmla="*/ 129 h 153"/>
                    <a:gd name="T108" fmla="*/ 127 w 132"/>
                    <a:gd name="T109" fmla="*/ 14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153">
                      <a:moveTo>
                        <a:pt x="127" y="148"/>
                      </a:moveTo>
                      <a:cubicBezTo>
                        <a:pt x="122" y="147"/>
                        <a:pt x="121" y="145"/>
                        <a:pt x="121" y="148"/>
                      </a:cubicBezTo>
                      <a:cubicBezTo>
                        <a:pt x="120" y="150"/>
                        <a:pt x="117" y="152"/>
                        <a:pt x="116" y="153"/>
                      </a:cubicBezTo>
                      <a:cubicBezTo>
                        <a:pt x="115" y="152"/>
                        <a:pt x="114" y="150"/>
                        <a:pt x="113" y="148"/>
                      </a:cubicBezTo>
                      <a:cubicBezTo>
                        <a:pt x="109" y="141"/>
                        <a:pt x="107" y="130"/>
                        <a:pt x="106" y="129"/>
                      </a:cubicBezTo>
                      <a:cubicBezTo>
                        <a:pt x="106" y="127"/>
                        <a:pt x="103" y="126"/>
                        <a:pt x="99" y="119"/>
                      </a:cubicBezTo>
                      <a:cubicBezTo>
                        <a:pt x="95" y="111"/>
                        <a:pt x="97" y="101"/>
                        <a:pt x="92" y="105"/>
                      </a:cubicBezTo>
                      <a:cubicBezTo>
                        <a:pt x="88" y="109"/>
                        <a:pt x="85" y="116"/>
                        <a:pt x="82" y="112"/>
                      </a:cubicBezTo>
                      <a:cubicBezTo>
                        <a:pt x="80" y="109"/>
                        <a:pt x="74" y="102"/>
                        <a:pt x="73" y="109"/>
                      </a:cubicBezTo>
                      <a:cubicBezTo>
                        <a:pt x="71" y="116"/>
                        <a:pt x="68" y="103"/>
                        <a:pt x="68" y="113"/>
                      </a:cubicBezTo>
                      <a:cubicBezTo>
                        <a:pt x="68" y="123"/>
                        <a:pt x="73" y="118"/>
                        <a:pt x="74" y="123"/>
                      </a:cubicBezTo>
                      <a:cubicBezTo>
                        <a:pt x="76" y="127"/>
                        <a:pt x="73" y="129"/>
                        <a:pt x="72" y="128"/>
                      </a:cubicBezTo>
                      <a:cubicBezTo>
                        <a:pt x="71" y="127"/>
                        <a:pt x="69" y="131"/>
                        <a:pt x="66" y="132"/>
                      </a:cubicBezTo>
                      <a:cubicBezTo>
                        <a:pt x="64" y="134"/>
                        <a:pt x="63" y="133"/>
                        <a:pt x="62" y="131"/>
                      </a:cubicBezTo>
                      <a:cubicBezTo>
                        <a:pt x="61" y="129"/>
                        <a:pt x="59" y="127"/>
                        <a:pt x="57" y="130"/>
                      </a:cubicBezTo>
                      <a:cubicBezTo>
                        <a:pt x="56" y="133"/>
                        <a:pt x="58" y="136"/>
                        <a:pt x="54" y="134"/>
                      </a:cubicBezTo>
                      <a:cubicBezTo>
                        <a:pt x="50" y="133"/>
                        <a:pt x="47" y="134"/>
                        <a:pt x="47" y="135"/>
                      </a:cubicBezTo>
                      <a:cubicBezTo>
                        <a:pt x="47" y="136"/>
                        <a:pt x="46" y="138"/>
                        <a:pt x="45" y="137"/>
                      </a:cubicBezTo>
                      <a:cubicBezTo>
                        <a:pt x="43" y="135"/>
                        <a:pt x="42" y="135"/>
                        <a:pt x="41" y="137"/>
                      </a:cubicBezTo>
                      <a:cubicBezTo>
                        <a:pt x="40" y="139"/>
                        <a:pt x="38" y="139"/>
                        <a:pt x="36" y="138"/>
                      </a:cubicBezTo>
                      <a:cubicBezTo>
                        <a:pt x="37" y="136"/>
                        <a:pt x="35" y="137"/>
                        <a:pt x="36" y="131"/>
                      </a:cubicBezTo>
                      <a:cubicBezTo>
                        <a:pt x="38" y="125"/>
                        <a:pt x="43" y="126"/>
                        <a:pt x="38" y="120"/>
                      </a:cubicBezTo>
                      <a:cubicBezTo>
                        <a:pt x="33" y="113"/>
                        <a:pt x="33" y="120"/>
                        <a:pt x="32" y="110"/>
                      </a:cubicBezTo>
                      <a:cubicBezTo>
                        <a:pt x="32" y="99"/>
                        <a:pt x="35" y="102"/>
                        <a:pt x="31" y="96"/>
                      </a:cubicBezTo>
                      <a:cubicBezTo>
                        <a:pt x="26" y="89"/>
                        <a:pt x="29" y="89"/>
                        <a:pt x="24" y="86"/>
                      </a:cubicBezTo>
                      <a:cubicBezTo>
                        <a:pt x="18" y="83"/>
                        <a:pt x="17" y="83"/>
                        <a:pt x="19" y="77"/>
                      </a:cubicBezTo>
                      <a:cubicBezTo>
                        <a:pt x="21" y="70"/>
                        <a:pt x="29" y="69"/>
                        <a:pt x="21" y="64"/>
                      </a:cubicBezTo>
                      <a:cubicBezTo>
                        <a:pt x="13" y="60"/>
                        <a:pt x="2" y="58"/>
                        <a:pt x="2" y="53"/>
                      </a:cubicBezTo>
                      <a:cubicBezTo>
                        <a:pt x="3" y="48"/>
                        <a:pt x="8" y="47"/>
                        <a:pt x="10" y="45"/>
                      </a:cubicBezTo>
                      <a:cubicBezTo>
                        <a:pt x="11" y="43"/>
                        <a:pt x="18" y="39"/>
                        <a:pt x="21" y="39"/>
                      </a:cubicBezTo>
                      <a:cubicBezTo>
                        <a:pt x="25" y="39"/>
                        <a:pt x="29" y="38"/>
                        <a:pt x="23" y="35"/>
                      </a:cubicBezTo>
                      <a:cubicBezTo>
                        <a:pt x="17" y="32"/>
                        <a:pt x="18" y="32"/>
                        <a:pt x="13" y="29"/>
                      </a:cubicBezTo>
                      <a:cubicBezTo>
                        <a:pt x="7" y="25"/>
                        <a:pt x="0" y="25"/>
                        <a:pt x="0" y="19"/>
                      </a:cubicBezTo>
                      <a:cubicBezTo>
                        <a:pt x="0" y="13"/>
                        <a:pt x="0" y="10"/>
                        <a:pt x="3" y="8"/>
                      </a:cubicBezTo>
                      <a:cubicBezTo>
                        <a:pt x="5" y="6"/>
                        <a:pt x="4" y="0"/>
                        <a:pt x="6" y="3"/>
                      </a:cubicBezTo>
                      <a:cubicBezTo>
                        <a:pt x="9" y="5"/>
                        <a:pt x="9" y="5"/>
                        <a:pt x="13" y="6"/>
                      </a:cubicBezTo>
                      <a:cubicBezTo>
                        <a:pt x="17" y="8"/>
                        <a:pt x="18" y="5"/>
                        <a:pt x="20" y="7"/>
                      </a:cubicBezTo>
                      <a:cubicBezTo>
                        <a:pt x="22" y="10"/>
                        <a:pt x="25" y="13"/>
                        <a:pt x="28" y="15"/>
                      </a:cubicBezTo>
                      <a:cubicBezTo>
                        <a:pt x="30" y="16"/>
                        <a:pt x="31" y="19"/>
                        <a:pt x="33" y="17"/>
                      </a:cubicBezTo>
                      <a:cubicBezTo>
                        <a:pt x="35" y="14"/>
                        <a:pt x="36" y="10"/>
                        <a:pt x="37" y="11"/>
                      </a:cubicBezTo>
                      <a:cubicBezTo>
                        <a:pt x="38" y="12"/>
                        <a:pt x="41" y="11"/>
                        <a:pt x="43" y="19"/>
                      </a:cubicBezTo>
                      <a:cubicBezTo>
                        <a:pt x="45" y="28"/>
                        <a:pt x="40" y="33"/>
                        <a:pt x="44" y="36"/>
                      </a:cubicBezTo>
                      <a:cubicBezTo>
                        <a:pt x="49" y="39"/>
                        <a:pt x="101" y="41"/>
                        <a:pt x="103" y="41"/>
                      </a:cubicBezTo>
                      <a:cubicBezTo>
                        <a:pt x="106" y="41"/>
                        <a:pt x="112" y="46"/>
                        <a:pt x="108" y="48"/>
                      </a:cubicBezTo>
                      <a:cubicBezTo>
                        <a:pt x="104" y="50"/>
                        <a:pt x="103" y="56"/>
                        <a:pt x="102" y="60"/>
                      </a:cubicBezTo>
                      <a:cubicBezTo>
                        <a:pt x="102" y="64"/>
                        <a:pt x="101" y="64"/>
                        <a:pt x="96" y="66"/>
                      </a:cubicBezTo>
                      <a:cubicBezTo>
                        <a:pt x="90" y="68"/>
                        <a:pt x="85" y="68"/>
                        <a:pt x="85" y="74"/>
                      </a:cubicBezTo>
                      <a:cubicBezTo>
                        <a:pt x="85" y="80"/>
                        <a:pt x="81" y="87"/>
                        <a:pt x="86" y="91"/>
                      </a:cubicBezTo>
                      <a:cubicBezTo>
                        <a:pt x="90" y="95"/>
                        <a:pt x="95" y="100"/>
                        <a:pt x="97" y="100"/>
                      </a:cubicBezTo>
                      <a:cubicBezTo>
                        <a:pt x="100" y="101"/>
                        <a:pt x="99" y="96"/>
                        <a:pt x="101" y="91"/>
                      </a:cubicBezTo>
                      <a:cubicBezTo>
                        <a:pt x="102" y="85"/>
                        <a:pt x="105" y="77"/>
                        <a:pt x="109" y="80"/>
                      </a:cubicBezTo>
                      <a:cubicBezTo>
                        <a:pt x="114" y="83"/>
                        <a:pt x="111" y="88"/>
                        <a:pt x="113" y="95"/>
                      </a:cubicBezTo>
                      <a:cubicBezTo>
                        <a:pt x="115" y="101"/>
                        <a:pt x="119" y="104"/>
                        <a:pt x="121" y="112"/>
                      </a:cubicBezTo>
                      <a:cubicBezTo>
                        <a:pt x="124" y="120"/>
                        <a:pt x="123" y="121"/>
                        <a:pt x="124" y="129"/>
                      </a:cubicBezTo>
                      <a:cubicBezTo>
                        <a:pt x="125" y="137"/>
                        <a:pt x="132" y="149"/>
                        <a:pt x="127" y="14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3" name="Freeform 519">
                  <a:extLst>
                    <a:ext uri="{FF2B5EF4-FFF2-40B4-BE49-F238E27FC236}">
                      <a16:creationId xmlns:a16="http://schemas.microsoft.com/office/drawing/2014/main" id="{13EC7493-B18E-42D1-B081-C838461732C1}"/>
                    </a:ext>
                  </a:extLst>
                </p:cNvPr>
                <p:cNvSpPr>
                  <a:spLocks/>
                </p:cNvSpPr>
                <p:nvPr/>
              </p:nvSpPr>
              <p:spPr bwMode="auto">
                <a:xfrm>
                  <a:off x="7336788" y="3657072"/>
                  <a:ext cx="168768" cy="146265"/>
                </a:xfrm>
                <a:custGeom>
                  <a:avLst/>
                  <a:gdLst>
                    <a:gd name="T0" fmla="*/ 136 w 138"/>
                    <a:gd name="T1" fmla="*/ 61 h 119"/>
                    <a:gd name="T2" fmla="*/ 129 w 138"/>
                    <a:gd name="T3" fmla="*/ 68 h 119"/>
                    <a:gd name="T4" fmla="*/ 120 w 138"/>
                    <a:gd name="T5" fmla="*/ 73 h 119"/>
                    <a:gd name="T6" fmla="*/ 109 w 138"/>
                    <a:gd name="T7" fmla="*/ 80 h 119"/>
                    <a:gd name="T8" fmla="*/ 107 w 138"/>
                    <a:gd name="T9" fmla="*/ 84 h 119"/>
                    <a:gd name="T10" fmla="*/ 101 w 138"/>
                    <a:gd name="T11" fmla="*/ 83 h 119"/>
                    <a:gd name="T12" fmla="*/ 95 w 138"/>
                    <a:gd name="T13" fmla="*/ 91 h 119"/>
                    <a:gd name="T14" fmla="*/ 102 w 138"/>
                    <a:gd name="T15" fmla="*/ 101 h 119"/>
                    <a:gd name="T16" fmla="*/ 106 w 138"/>
                    <a:gd name="T17" fmla="*/ 108 h 119"/>
                    <a:gd name="T18" fmla="*/ 100 w 138"/>
                    <a:gd name="T19" fmla="*/ 109 h 119"/>
                    <a:gd name="T20" fmla="*/ 91 w 138"/>
                    <a:gd name="T21" fmla="*/ 104 h 119"/>
                    <a:gd name="T22" fmla="*/ 82 w 138"/>
                    <a:gd name="T23" fmla="*/ 107 h 119"/>
                    <a:gd name="T24" fmla="*/ 76 w 138"/>
                    <a:gd name="T25" fmla="*/ 112 h 119"/>
                    <a:gd name="T26" fmla="*/ 69 w 138"/>
                    <a:gd name="T27" fmla="*/ 117 h 119"/>
                    <a:gd name="T28" fmla="*/ 64 w 138"/>
                    <a:gd name="T29" fmla="*/ 119 h 119"/>
                    <a:gd name="T30" fmla="*/ 58 w 138"/>
                    <a:gd name="T31" fmla="*/ 119 h 119"/>
                    <a:gd name="T32" fmla="*/ 52 w 138"/>
                    <a:gd name="T33" fmla="*/ 117 h 119"/>
                    <a:gd name="T34" fmla="*/ 43 w 138"/>
                    <a:gd name="T35" fmla="*/ 116 h 119"/>
                    <a:gd name="T36" fmla="*/ 40 w 138"/>
                    <a:gd name="T37" fmla="*/ 112 h 119"/>
                    <a:gd name="T38" fmla="*/ 42 w 138"/>
                    <a:gd name="T39" fmla="*/ 102 h 119"/>
                    <a:gd name="T40" fmla="*/ 31 w 138"/>
                    <a:gd name="T41" fmla="*/ 107 h 119"/>
                    <a:gd name="T42" fmla="*/ 27 w 138"/>
                    <a:gd name="T43" fmla="*/ 95 h 119"/>
                    <a:gd name="T44" fmla="*/ 23 w 138"/>
                    <a:gd name="T45" fmla="*/ 84 h 119"/>
                    <a:gd name="T46" fmla="*/ 17 w 138"/>
                    <a:gd name="T47" fmla="*/ 69 h 119"/>
                    <a:gd name="T48" fmla="*/ 17 w 138"/>
                    <a:gd name="T49" fmla="*/ 68 h 119"/>
                    <a:gd name="T50" fmla="*/ 14 w 138"/>
                    <a:gd name="T51" fmla="*/ 62 h 119"/>
                    <a:gd name="T52" fmla="*/ 8 w 138"/>
                    <a:gd name="T53" fmla="*/ 47 h 119"/>
                    <a:gd name="T54" fmla="*/ 3 w 138"/>
                    <a:gd name="T55" fmla="*/ 35 h 119"/>
                    <a:gd name="T56" fmla="*/ 13 w 138"/>
                    <a:gd name="T57" fmla="*/ 27 h 119"/>
                    <a:gd name="T58" fmla="*/ 18 w 138"/>
                    <a:gd name="T59" fmla="*/ 15 h 119"/>
                    <a:gd name="T60" fmla="*/ 29 w 138"/>
                    <a:gd name="T61" fmla="*/ 8 h 119"/>
                    <a:gd name="T62" fmla="*/ 43 w 138"/>
                    <a:gd name="T63" fmla="*/ 10 h 119"/>
                    <a:gd name="T64" fmla="*/ 61 w 138"/>
                    <a:gd name="T65" fmla="*/ 8 h 119"/>
                    <a:gd name="T66" fmla="*/ 71 w 138"/>
                    <a:gd name="T67" fmla="*/ 9 h 119"/>
                    <a:gd name="T68" fmla="*/ 72 w 138"/>
                    <a:gd name="T69" fmla="*/ 13 h 119"/>
                    <a:gd name="T70" fmla="*/ 85 w 138"/>
                    <a:gd name="T71" fmla="*/ 18 h 119"/>
                    <a:gd name="T72" fmla="*/ 95 w 138"/>
                    <a:gd name="T73" fmla="*/ 22 h 119"/>
                    <a:gd name="T74" fmla="*/ 92 w 138"/>
                    <a:gd name="T75" fmla="*/ 11 h 119"/>
                    <a:gd name="T76" fmla="*/ 100 w 138"/>
                    <a:gd name="T77" fmla="*/ 7 h 119"/>
                    <a:gd name="T78" fmla="*/ 110 w 138"/>
                    <a:gd name="T79" fmla="*/ 9 h 119"/>
                    <a:gd name="T80" fmla="*/ 118 w 138"/>
                    <a:gd name="T81" fmla="*/ 7 h 119"/>
                    <a:gd name="T82" fmla="*/ 128 w 138"/>
                    <a:gd name="T83" fmla="*/ 1 h 119"/>
                    <a:gd name="T84" fmla="*/ 129 w 138"/>
                    <a:gd name="T85" fmla="*/ 0 h 119"/>
                    <a:gd name="T86" fmla="*/ 129 w 138"/>
                    <a:gd name="T87" fmla="*/ 4 h 119"/>
                    <a:gd name="T88" fmla="*/ 126 w 138"/>
                    <a:gd name="T89" fmla="*/ 14 h 119"/>
                    <a:gd name="T90" fmla="*/ 136 w 138"/>
                    <a:gd name="T91" fmla="*/ 36 h 119"/>
                    <a:gd name="T92" fmla="*/ 134 w 138"/>
                    <a:gd name="T93" fmla="*/ 49 h 119"/>
                    <a:gd name="T94" fmla="*/ 136 w 138"/>
                    <a:gd name="T95" fmla="*/ 6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8" h="119">
                      <a:moveTo>
                        <a:pt x="136" y="61"/>
                      </a:moveTo>
                      <a:cubicBezTo>
                        <a:pt x="137" y="65"/>
                        <a:pt x="131" y="68"/>
                        <a:pt x="129" y="68"/>
                      </a:cubicBezTo>
                      <a:cubicBezTo>
                        <a:pt x="127" y="69"/>
                        <a:pt x="124" y="70"/>
                        <a:pt x="120" y="73"/>
                      </a:cubicBezTo>
                      <a:cubicBezTo>
                        <a:pt x="115" y="76"/>
                        <a:pt x="109" y="78"/>
                        <a:pt x="109" y="80"/>
                      </a:cubicBezTo>
                      <a:cubicBezTo>
                        <a:pt x="109" y="83"/>
                        <a:pt x="110" y="85"/>
                        <a:pt x="107" y="84"/>
                      </a:cubicBezTo>
                      <a:cubicBezTo>
                        <a:pt x="105" y="83"/>
                        <a:pt x="103" y="82"/>
                        <a:pt x="101" y="83"/>
                      </a:cubicBezTo>
                      <a:cubicBezTo>
                        <a:pt x="99" y="84"/>
                        <a:pt x="91" y="88"/>
                        <a:pt x="95" y="91"/>
                      </a:cubicBezTo>
                      <a:cubicBezTo>
                        <a:pt x="98" y="94"/>
                        <a:pt x="99" y="97"/>
                        <a:pt x="102" y="101"/>
                      </a:cubicBezTo>
                      <a:cubicBezTo>
                        <a:pt x="106" y="104"/>
                        <a:pt x="109" y="106"/>
                        <a:pt x="106" y="108"/>
                      </a:cubicBezTo>
                      <a:cubicBezTo>
                        <a:pt x="104" y="109"/>
                        <a:pt x="105" y="112"/>
                        <a:pt x="100" y="109"/>
                      </a:cubicBezTo>
                      <a:cubicBezTo>
                        <a:pt x="96" y="106"/>
                        <a:pt x="95" y="102"/>
                        <a:pt x="91" y="104"/>
                      </a:cubicBezTo>
                      <a:cubicBezTo>
                        <a:pt x="87" y="106"/>
                        <a:pt x="84" y="105"/>
                        <a:pt x="82" y="107"/>
                      </a:cubicBezTo>
                      <a:cubicBezTo>
                        <a:pt x="79" y="109"/>
                        <a:pt x="80" y="108"/>
                        <a:pt x="76" y="112"/>
                      </a:cubicBezTo>
                      <a:cubicBezTo>
                        <a:pt x="71" y="116"/>
                        <a:pt x="74" y="116"/>
                        <a:pt x="69" y="117"/>
                      </a:cubicBezTo>
                      <a:cubicBezTo>
                        <a:pt x="67" y="117"/>
                        <a:pt x="65" y="118"/>
                        <a:pt x="64" y="119"/>
                      </a:cubicBezTo>
                      <a:cubicBezTo>
                        <a:pt x="62" y="119"/>
                        <a:pt x="60" y="119"/>
                        <a:pt x="58" y="119"/>
                      </a:cubicBezTo>
                      <a:cubicBezTo>
                        <a:pt x="56" y="119"/>
                        <a:pt x="55" y="116"/>
                        <a:pt x="52" y="117"/>
                      </a:cubicBezTo>
                      <a:cubicBezTo>
                        <a:pt x="49" y="118"/>
                        <a:pt x="45" y="116"/>
                        <a:pt x="43" y="116"/>
                      </a:cubicBezTo>
                      <a:cubicBezTo>
                        <a:pt x="42" y="116"/>
                        <a:pt x="39" y="117"/>
                        <a:pt x="40" y="112"/>
                      </a:cubicBezTo>
                      <a:cubicBezTo>
                        <a:pt x="40" y="107"/>
                        <a:pt x="46" y="100"/>
                        <a:pt x="42" y="102"/>
                      </a:cubicBezTo>
                      <a:cubicBezTo>
                        <a:pt x="37" y="105"/>
                        <a:pt x="32" y="110"/>
                        <a:pt x="31" y="107"/>
                      </a:cubicBezTo>
                      <a:cubicBezTo>
                        <a:pt x="29" y="104"/>
                        <a:pt x="27" y="99"/>
                        <a:pt x="27" y="95"/>
                      </a:cubicBezTo>
                      <a:cubicBezTo>
                        <a:pt x="27" y="90"/>
                        <a:pt x="26" y="91"/>
                        <a:pt x="23" y="84"/>
                      </a:cubicBezTo>
                      <a:cubicBezTo>
                        <a:pt x="19" y="77"/>
                        <a:pt x="23" y="66"/>
                        <a:pt x="17" y="69"/>
                      </a:cubicBezTo>
                      <a:cubicBezTo>
                        <a:pt x="17" y="69"/>
                        <a:pt x="17" y="68"/>
                        <a:pt x="17" y="68"/>
                      </a:cubicBezTo>
                      <a:cubicBezTo>
                        <a:pt x="17" y="66"/>
                        <a:pt x="16" y="65"/>
                        <a:pt x="14" y="62"/>
                      </a:cubicBezTo>
                      <a:cubicBezTo>
                        <a:pt x="12" y="59"/>
                        <a:pt x="11" y="54"/>
                        <a:pt x="8" y="47"/>
                      </a:cubicBezTo>
                      <a:cubicBezTo>
                        <a:pt x="5" y="41"/>
                        <a:pt x="6" y="40"/>
                        <a:pt x="3" y="35"/>
                      </a:cubicBezTo>
                      <a:cubicBezTo>
                        <a:pt x="0" y="31"/>
                        <a:pt x="10" y="29"/>
                        <a:pt x="13" y="27"/>
                      </a:cubicBezTo>
                      <a:cubicBezTo>
                        <a:pt x="16" y="24"/>
                        <a:pt x="17" y="19"/>
                        <a:pt x="18" y="15"/>
                      </a:cubicBezTo>
                      <a:cubicBezTo>
                        <a:pt x="19" y="11"/>
                        <a:pt x="24" y="8"/>
                        <a:pt x="29" y="8"/>
                      </a:cubicBezTo>
                      <a:cubicBezTo>
                        <a:pt x="35" y="9"/>
                        <a:pt x="38" y="10"/>
                        <a:pt x="43" y="10"/>
                      </a:cubicBezTo>
                      <a:cubicBezTo>
                        <a:pt x="48" y="10"/>
                        <a:pt x="54" y="10"/>
                        <a:pt x="61" y="8"/>
                      </a:cubicBezTo>
                      <a:cubicBezTo>
                        <a:pt x="66" y="7"/>
                        <a:pt x="68" y="8"/>
                        <a:pt x="71" y="9"/>
                      </a:cubicBezTo>
                      <a:cubicBezTo>
                        <a:pt x="71" y="10"/>
                        <a:pt x="71" y="12"/>
                        <a:pt x="72" y="13"/>
                      </a:cubicBezTo>
                      <a:cubicBezTo>
                        <a:pt x="72" y="15"/>
                        <a:pt x="79" y="15"/>
                        <a:pt x="85" y="18"/>
                      </a:cubicBezTo>
                      <a:cubicBezTo>
                        <a:pt x="92" y="21"/>
                        <a:pt x="88" y="22"/>
                        <a:pt x="95" y="22"/>
                      </a:cubicBezTo>
                      <a:cubicBezTo>
                        <a:pt x="102" y="22"/>
                        <a:pt x="94" y="17"/>
                        <a:pt x="92" y="11"/>
                      </a:cubicBezTo>
                      <a:cubicBezTo>
                        <a:pt x="90" y="5"/>
                        <a:pt x="95" y="10"/>
                        <a:pt x="100" y="7"/>
                      </a:cubicBezTo>
                      <a:cubicBezTo>
                        <a:pt x="104" y="4"/>
                        <a:pt x="107" y="5"/>
                        <a:pt x="110" y="9"/>
                      </a:cubicBezTo>
                      <a:cubicBezTo>
                        <a:pt x="113" y="14"/>
                        <a:pt x="112" y="10"/>
                        <a:pt x="118" y="7"/>
                      </a:cubicBezTo>
                      <a:cubicBezTo>
                        <a:pt x="124" y="4"/>
                        <a:pt x="126" y="1"/>
                        <a:pt x="128" y="1"/>
                      </a:cubicBezTo>
                      <a:cubicBezTo>
                        <a:pt x="128" y="1"/>
                        <a:pt x="129" y="0"/>
                        <a:pt x="129" y="0"/>
                      </a:cubicBezTo>
                      <a:cubicBezTo>
                        <a:pt x="130" y="1"/>
                        <a:pt x="130" y="2"/>
                        <a:pt x="129" y="4"/>
                      </a:cubicBezTo>
                      <a:cubicBezTo>
                        <a:pt x="128" y="6"/>
                        <a:pt x="124" y="10"/>
                        <a:pt x="126" y="14"/>
                      </a:cubicBezTo>
                      <a:cubicBezTo>
                        <a:pt x="129" y="19"/>
                        <a:pt x="134" y="31"/>
                        <a:pt x="136" y="36"/>
                      </a:cubicBezTo>
                      <a:cubicBezTo>
                        <a:pt x="138" y="42"/>
                        <a:pt x="133" y="45"/>
                        <a:pt x="134" y="49"/>
                      </a:cubicBezTo>
                      <a:cubicBezTo>
                        <a:pt x="135" y="52"/>
                        <a:pt x="136" y="57"/>
                        <a:pt x="136" y="6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4" name="Freeform 520">
                  <a:extLst>
                    <a:ext uri="{FF2B5EF4-FFF2-40B4-BE49-F238E27FC236}">
                      <a16:creationId xmlns:a16="http://schemas.microsoft.com/office/drawing/2014/main" id="{ABFF8E74-A385-48D9-A836-16E1483B69D0}"/>
                    </a:ext>
                  </a:extLst>
                </p:cNvPr>
                <p:cNvSpPr>
                  <a:spLocks/>
                </p:cNvSpPr>
                <p:nvPr/>
              </p:nvSpPr>
              <p:spPr bwMode="auto">
                <a:xfrm>
                  <a:off x="7001754" y="3179523"/>
                  <a:ext cx="268778" cy="640065"/>
                </a:xfrm>
                <a:custGeom>
                  <a:avLst/>
                  <a:gdLst>
                    <a:gd name="T0" fmla="*/ 216 w 219"/>
                    <a:gd name="T1" fmla="*/ 202 h 521"/>
                    <a:gd name="T2" fmla="*/ 203 w 219"/>
                    <a:gd name="T3" fmla="*/ 219 h 521"/>
                    <a:gd name="T4" fmla="*/ 196 w 219"/>
                    <a:gd name="T5" fmla="*/ 229 h 521"/>
                    <a:gd name="T6" fmla="*/ 181 w 219"/>
                    <a:gd name="T7" fmla="*/ 236 h 521"/>
                    <a:gd name="T8" fmla="*/ 163 w 219"/>
                    <a:gd name="T9" fmla="*/ 249 h 521"/>
                    <a:gd name="T10" fmla="*/ 146 w 219"/>
                    <a:gd name="T11" fmla="*/ 263 h 521"/>
                    <a:gd name="T12" fmla="*/ 141 w 219"/>
                    <a:gd name="T13" fmla="*/ 283 h 521"/>
                    <a:gd name="T14" fmla="*/ 156 w 219"/>
                    <a:gd name="T15" fmla="*/ 312 h 521"/>
                    <a:gd name="T16" fmla="*/ 181 w 219"/>
                    <a:gd name="T17" fmla="*/ 342 h 521"/>
                    <a:gd name="T18" fmla="*/ 176 w 219"/>
                    <a:gd name="T19" fmla="*/ 353 h 521"/>
                    <a:gd name="T20" fmla="*/ 170 w 219"/>
                    <a:gd name="T21" fmla="*/ 380 h 521"/>
                    <a:gd name="T22" fmla="*/ 195 w 219"/>
                    <a:gd name="T23" fmla="*/ 418 h 521"/>
                    <a:gd name="T24" fmla="*/ 209 w 219"/>
                    <a:gd name="T25" fmla="*/ 456 h 521"/>
                    <a:gd name="T26" fmla="*/ 202 w 219"/>
                    <a:gd name="T27" fmla="*/ 490 h 521"/>
                    <a:gd name="T28" fmla="*/ 192 w 219"/>
                    <a:gd name="T29" fmla="*/ 519 h 521"/>
                    <a:gd name="T30" fmla="*/ 189 w 219"/>
                    <a:gd name="T31" fmla="*/ 508 h 521"/>
                    <a:gd name="T32" fmla="*/ 191 w 219"/>
                    <a:gd name="T33" fmla="*/ 476 h 521"/>
                    <a:gd name="T34" fmla="*/ 188 w 219"/>
                    <a:gd name="T35" fmla="*/ 451 h 521"/>
                    <a:gd name="T36" fmla="*/ 181 w 219"/>
                    <a:gd name="T37" fmla="*/ 421 h 521"/>
                    <a:gd name="T38" fmla="*/ 163 w 219"/>
                    <a:gd name="T39" fmla="*/ 389 h 521"/>
                    <a:gd name="T40" fmla="*/ 157 w 219"/>
                    <a:gd name="T41" fmla="*/ 358 h 521"/>
                    <a:gd name="T42" fmla="*/ 141 w 219"/>
                    <a:gd name="T43" fmla="*/ 329 h 521"/>
                    <a:gd name="T44" fmla="*/ 130 w 219"/>
                    <a:gd name="T45" fmla="*/ 316 h 521"/>
                    <a:gd name="T46" fmla="*/ 123 w 219"/>
                    <a:gd name="T47" fmla="*/ 336 h 521"/>
                    <a:gd name="T48" fmla="*/ 108 w 219"/>
                    <a:gd name="T49" fmla="*/ 350 h 521"/>
                    <a:gd name="T50" fmla="*/ 96 w 219"/>
                    <a:gd name="T51" fmla="*/ 360 h 521"/>
                    <a:gd name="T52" fmla="*/ 87 w 219"/>
                    <a:gd name="T53" fmla="*/ 357 h 521"/>
                    <a:gd name="T54" fmla="*/ 73 w 219"/>
                    <a:gd name="T55" fmla="*/ 351 h 521"/>
                    <a:gd name="T56" fmla="*/ 70 w 219"/>
                    <a:gd name="T57" fmla="*/ 326 h 521"/>
                    <a:gd name="T58" fmla="*/ 64 w 219"/>
                    <a:gd name="T59" fmla="*/ 286 h 521"/>
                    <a:gd name="T60" fmla="*/ 46 w 219"/>
                    <a:gd name="T61" fmla="*/ 276 h 521"/>
                    <a:gd name="T62" fmla="*/ 44 w 219"/>
                    <a:gd name="T63" fmla="*/ 262 h 521"/>
                    <a:gd name="T64" fmla="*/ 43 w 219"/>
                    <a:gd name="T65" fmla="*/ 245 h 521"/>
                    <a:gd name="T66" fmla="*/ 25 w 219"/>
                    <a:gd name="T67" fmla="*/ 238 h 521"/>
                    <a:gd name="T68" fmla="*/ 8 w 219"/>
                    <a:gd name="T69" fmla="*/ 223 h 521"/>
                    <a:gd name="T70" fmla="*/ 0 w 219"/>
                    <a:gd name="T71" fmla="*/ 208 h 521"/>
                    <a:gd name="T72" fmla="*/ 11 w 219"/>
                    <a:gd name="T73" fmla="*/ 203 h 521"/>
                    <a:gd name="T74" fmla="*/ 7 w 219"/>
                    <a:gd name="T75" fmla="*/ 179 h 521"/>
                    <a:gd name="T76" fmla="*/ 18 w 219"/>
                    <a:gd name="T77" fmla="*/ 182 h 521"/>
                    <a:gd name="T78" fmla="*/ 21 w 219"/>
                    <a:gd name="T79" fmla="*/ 170 h 521"/>
                    <a:gd name="T80" fmla="*/ 20 w 219"/>
                    <a:gd name="T81" fmla="*/ 154 h 521"/>
                    <a:gd name="T82" fmla="*/ 19 w 219"/>
                    <a:gd name="T83" fmla="*/ 127 h 521"/>
                    <a:gd name="T84" fmla="*/ 39 w 219"/>
                    <a:gd name="T85" fmla="*/ 130 h 521"/>
                    <a:gd name="T86" fmla="*/ 46 w 219"/>
                    <a:gd name="T87" fmla="*/ 94 h 521"/>
                    <a:gd name="T88" fmla="*/ 52 w 219"/>
                    <a:gd name="T89" fmla="*/ 65 h 521"/>
                    <a:gd name="T90" fmla="*/ 65 w 219"/>
                    <a:gd name="T91" fmla="*/ 45 h 521"/>
                    <a:gd name="T92" fmla="*/ 94 w 219"/>
                    <a:gd name="T93" fmla="*/ 40 h 521"/>
                    <a:gd name="T94" fmla="*/ 95 w 219"/>
                    <a:gd name="T95" fmla="*/ 7 h 521"/>
                    <a:gd name="T96" fmla="*/ 108 w 219"/>
                    <a:gd name="T97" fmla="*/ 5 h 521"/>
                    <a:gd name="T98" fmla="*/ 122 w 219"/>
                    <a:gd name="T99" fmla="*/ 30 h 521"/>
                    <a:gd name="T100" fmla="*/ 136 w 219"/>
                    <a:gd name="T101" fmla="*/ 57 h 521"/>
                    <a:gd name="T102" fmla="*/ 123 w 219"/>
                    <a:gd name="T103" fmla="*/ 94 h 521"/>
                    <a:gd name="T104" fmla="*/ 122 w 219"/>
                    <a:gd name="T105" fmla="*/ 128 h 521"/>
                    <a:gd name="T106" fmla="*/ 148 w 219"/>
                    <a:gd name="T107" fmla="*/ 126 h 521"/>
                    <a:gd name="T108" fmla="*/ 160 w 219"/>
                    <a:gd name="T109" fmla="*/ 149 h 521"/>
                    <a:gd name="T110" fmla="*/ 171 w 219"/>
                    <a:gd name="T111" fmla="*/ 173 h 521"/>
                    <a:gd name="T112" fmla="*/ 191 w 219"/>
                    <a:gd name="T113" fmla="*/ 186 h 521"/>
                    <a:gd name="T114" fmla="*/ 207 w 219"/>
                    <a:gd name="T115" fmla="*/ 198 h 521"/>
                    <a:gd name="T116" fmla="*/ 218 w 219"/>
                    <a:gd name="T117" fmla="*/ 199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521">
                      <a:moveTo>
                        <a:pt x="218" y="199"/>
                      </a:moveTo>
                      <a:cubicBezTo>
                        <a:pt x="218" y="200"/>
                        <a:pt x="217" y="201"/>
                        <a:pt x="216" y="202"/>
                      </a:cubicBezTo>
                      <a:cubicBezTo>
                        <a:pt x="212" y="206"/>
                        <a:pt x="206" y="212"/>
                        <a:pt x="206" y="213"/>
                      </a:cubicBezTo>
                      <a:cubicBezTo>
                        <a:pt x="206" y="214"/>
                        <a:pt x="205" y="218"/>
                        <a:pt x="203" y="219"/>
                      </a:cubicBezTo>
                      <a:cubicBezTo>
                        <a:pt x="200" y="221"/>
                        <a:pt x="197" y="227"/>
                        <a:pt x="197" y="228"/>
                      </a:cubicBezTo>
                      <a:cubicBezTo>
                        <a:pt x="197" y="228"/>
                        <a:pt x="197" y="229"/>
                        <a:pt x="196" y="229"/>
                      </a:cubicBezTo>
                      <a:cubicBezTo>
                        <a:pt x="195" y="229"/>
                        <a:pt x="193" y="229"/>
                        <a:pt x="190" y="230"/>
                      </a:cubicBezTo>
                      <a:cubicBezTo>
                        <a:pt x="185" y="231"/>
                        <a:pt x="182" y="234"/>
                        <a:pt x="181" y="236"/>
                      </a:cubicBezTo>
                      <a:cubicBezTo>
                        <a:pt x="180" y="238"/>
                        <a:pt x="174" y="241"/>
                        <a:pt x="174" y="243"/>
                      </a:cubicBezTo>
                      <a:cubicBezTo>
                        <a:pt x="173" y="245"/>
                        <a:pt x="167" y="247"/>
                        <a:pt x="163" y="249"/>
                      </a:cubicBezTo>
                      <a:cubicBezTo>
                        <a:pt x="159" y="251"/>
                        <a:pt x="156" y="242"/>
                        <a:pt x="151" y="248"/>
                      </a:cubicBezTo>
                      <a:cubicBezTo>
                        <a:pt x="147" y="253"/>
                        <a:pt x="145" y="259"/>
                        <a:pt x="146" y="263"/>
                      </a:cubicBezTo>
                      <a:cubicBezTo>
                        <a:pt x="147" y="267"/>
                        <a:pt x="146" y="270"/>
                        <a:pt x="146" y="276"/>
                      </a:cubicBezTo>
                      <a:cubicBezTo>
                        <a:pt x="147" y="281"/>
                        <a:pt x="136" y="279"/>
                        <a:pt x="141" y="283"/>
                      </a:cubicBezTo>
                      <a:cubicBezTo>
                        <a:pt x="146" y="287"/>
                        <a:pt x="149" y="297"/>
                        <a:pt x="150" y="299"/>
                      </a:cubicBezTo>
                      <a:cubicBezTo>
                        <a:pt x="151" y="301"/>
                        <a:pt x="145" y="304"/>
                        <a:pt x="156" y="312"/>
                      </a:cubicBezTo>
                      <a:cubicBezTo>
                        <a:pt x="166" y="320"/>
                        <a:pt x="174" y="328"/>
                        <a:pt x="175" y="332"/>
                      </a:cubicBezTo>
                      <a:cubicBezTo>
                        <a:pt x="176" y="336"/>
                        <a:pt x="177" y="341"/>
                        <a:pt x="181" y="342"/>
                      </a:cubicBezTo>
                      <a:cubicBezTo>
                        <a:pt x="184" y="342"/>
                        <a:pt x="186" y="338"/>
                        <a:pt x="184" y="342"/>
                      </a:cubicBezTo>
                      <a:cubicBezTo>
                        <a:pt x="182" y="347"/>
                        <a:pt x="176" y="350"/>
                        <a:pt x="176" y="353"/>
                      </a:cubicBezTo>
                      <a:cubicBezTo>
                        <a:pt x="176" y="356"/>
                        <a:pt x="180" y="361"/>
                        <a:pt x="179" y="364"/>
                      </a:cubicBezTo>
                      <a:cubicBezTo>
                        <a:pt x="178" y="366"/>
                        <a:pt x="169" y="373"/>
                        <a:pt x="170" y="380"/>
                      </a:cubicBezTo>
                      <a:cubicBezTo>
                        <a:pt x="172" y="386"/>
                        <a:pt x="180" y="393"/>
                        <a:pt x="184" y="397"/>
                      </a:cubicBezTo>
                      <a:cubicBezTo>
                        <a:pt x="187" y="401"/>
                        <a:pt x="194" y="414"/>
                        <a:pt x="195" y="418"/>
                      </a:cubicBezTo>
                      <a:cubicBezTo>
                        <a:pt x="196" y="423"/>
                        <a:pt x="197" y="429"/>
                        <a:pt x="200" y="435"/>
                      </a:cubicBezTo>
                      <a:cubicBezTo>
                        <a:pt x="203" y="441"/>
                        <a:pt x="204" y="450"/>
                        <a:pt x="209" y="456"/>
                      </a:cubicBezTo>
                      <a:cubicBezTo>
                        <a:pt x="213" y="463"/>
                        <a:pt x="212" y="474"/>
                        <a:pt x="210" y="477"/>
                      </a:cubicBezTo>
                      <a:cubicBezTo>
                        <a:pt x="209" y="479"/>
                        <a:pt x="205" y="484"/>
                        <a:pt x="202" y="490"/>
                      </a:cubicBezTo>
                      <a:cubicBezTo>
                        <a:pt x="199" y="495"/>
                        <a:pt x="196" y="500"/>
                        <a:pt x="195" y="506"/>
                      </a:cubicBezTo>
                      <a:cubicBezTo>
                        <a:pt x="194" y="512"/>
                        <a:pt x="195" y="517"/>
                        <a:pt x="192" y="519"/>
                      </a:cubicBezTo>
                      <a:cubicBezTo>
                        <a:pt x="192" y="520"/>
                        <a:pt x="191" y="521"/>
                        <a:pt x="190" y="521"/>
                      </a:cubicBezTo>
                      <a:cubicBezTo>
                        <a:pt x="191" y="516"/>
                        <a:pt x="191" y="515"/>
                        <a:pt x="189" y="508"/>
                      </a:cubicBezTo>
                      <a:cubicBezTo>
                        <a:pt x="186" y="500"/>
                        <a:pt x="192" y="492"/>
                        <a:pt x="192" y="488"/>
                      </a:cubicBezTo>
                      <a:cubicBezTo>
                        <a:pt x="193" y="483"/>
                        <a:pt x="192" y="480"/>
                        <a:pt x="191" y="476"/>
                      </a:cubicBezTo>
                      <a:cubicBezTo>
                        <a:pt x="189" y="471"/>
                        <a:pt x="192" y="471"/>
                        <a:pt x="191" y="464"/>
                      </a:cubicBezTo>
                      <a:cubicBezTo>
                        <a:pt x="189" y="457"/>
                        <a:pt x="187" y="452"/>
                        <a:pt x="188" y="451"/>
                      </a:cubicBezTo>
                      <a:cubicBezTo>
                        <a:pt x="189" y="449"/>
                        <a:pt x="187" y="445"/>
                        <a:pt x="185" y="435"/>
                      </a:cubicBezTo>
                      <a:cubicBezTo>
                        <a:pt x="182" y="426"/>
                        <a:pt x="187" y="428"/>
                        <a:pt x="181" y="421"/>
                      </a:cubicBezTo>
                      <a:cubicBezTo>
                        <a:pt x="175" y="413"/>
                        <a:pt x="178" y="419"/>
                        <a:pt x="173" y="408"/>
                      </a:cubicBezTo>
                      <a:cubicBezTo>
                        <a:pt x="168" y="396"/>
                        <a:pt x="164" y="396"/>
                        <a:pt x="163" y="389"/>
                      </a:cubicBezTo>
                      <a:cubicBezTo>
                        <a:pt x="162" y="382"/>
                        <a:pt x="158" y="388"/>
                        <a:pt x="158" y="376"/>
                      </a:cubicBezTo>
                      <a:cubicBezTo>
                        <a:pt x="158" y="363"/>
                        <a:pt x="163" y="369"/>
                        <a:pt x="157" y="358"/>
                      </a:cubicBezTo>
                      <a:cubicBezTo>
                        <a:pt x="151" y="347"/>
                        <a:pt x="155" y="348"/>
                        <a:pt x="150" y="340"/>
                      </a:cubicBezTo>
                      <a:cubicBezTo>
                        <a:pt x="144" y="332"/>
                        <a:pt x="142" y="332"/>
                        <a:pt x="141" y="329"/>
                      </a:cubicBezTo>
                      <a:cubicBezTo>
                        <a:pt x="140" y="327"/>
                        <a:pt x="136" y="320"/>
                        <a:pt x="135" y="316"/>
                      </a:cubicBezTo>
                      <a:cubicBezTo>
                        <a:pt x="134" y="313"/>
                        <a:pt x="129" y="311"/>
                        <a:pt x="130" y="316"/>
                      </a:cubicBezTo>
                      <a:cubicBezTo>
                        <a:pt x="130" y="321"/>
                        <a:pt x="133" y="331"/>
                        <a:pt x="130" y="332"/>
                      </a:cubicBezTo>
                      <a:cubicBezTo>
                        <a:pt x="128" y="333"/>
                        <a:pt x="127" y="330"/>
                        <a:pt x="123" y="336"/>
                      </a:cubicBezTo>
                      <a:cubicBezTo>
                        <a:pt x="118" y="341"/>
                        <a:pt x="118" y="341"/>
                        <a:pt x="115" y="344"/>
                      </a:cubicBezTo>
                      <a:cubicBezTo>
                        <a:pt x="113" y="347"/>
                        <a:pt x="110" y="346"/>
                        <a:pt x="108" y="350"/>
                      </a:cubicBezTo>
                      <a:cubicBezTo>
                        <a:pt x="106" y="354"/>
                        <a:pt x="103" y="356"/>
                        <a:pt x="103" y="358"/>
                      </a:cubicBezTo>
                      <a:cubicBezTo>
                        <a:pt x="102" y="361"/>
                        <a:pt x="97" y="365"/>
                        <a:pt x="96" y="360"/>
                      </a:cubicBezTo>
                      <a:cubicBezTo>
                        <a:pt x="96" y="355"/>
                        <a:pt x="94" y="352"/>
                        <a:pt x="92" y="354"/>
                      </a:cubicBezTo>
                      <a:cubicBezTo>
                        <a:pt x="90" y="357"/>
                        <a:pt x="89" y="360"/>
                        <a:pt x="87" y="357"/>
                      </a:cubicBezTo>
                      <a:cubicBezTo>
                        <a:pt x="86" y="354"/>
                        <a:pt x="84" y="355"/>
                        <a:pt x="80" y="354"/>
                      </a:cubicBezTo>
                      <a:cubicBezTo>
                        <a:pt x="76" y="353"/>
                        <a:pt x="77" y="355"/>
                        <a:pt x="73" y="351"/>
                      </a:cubicBezTo>
                      <a:cubicBezTo>
                        <a:pt x="69" y="347"/>
                        <a:pt x="67" y="352"/>
                        <a:pt x="68" y="343"/>
                      </a:cubicBezTo>
                      <a:cubicBezTo>
                        <a:pt x="70" y="335"/>
                        <a:pt x="68" y="332"/>
                        <a:pt x="70" y="326"/>
                      </a:cubicBezTo>
                      <a:cubicBezTo>
                        <a:pt x="73" y="319"/>
                        <a:pt x="73" y="302"/>
                        <a:pt x="73" y="300"/>
                      </a:cubicBezTo>
                      <a:cubicBezTo>
                        <a:pt x="72" y="297"/>
                        <a:pt x="70" y="294"/>
                        <a:pt x="64" y="286"/>
                      </a:cubicBezTo>
                      <a:cubicBezTo>
                        <a:pt x="58" y="279"/>
                        <a:pt x="55" y="272"/>
                        <a:pt x="54" y="271"/>
                      </a:cubicBezTo>
                      <a:cubicBezTo>
                        <a:pt x="53" y="270"/>
                        <a:pt x="46" y="278"/>
                        <a:pt x="46" y="276"/>
                      </a:cubicBezTo>
                      <a:cubicBezTo>
                        <a:pt x="45" y="275"/>
                        <a:pt x="40" y="270"/>
                        <a:pt x="42" y="269"/>
                      </a:cubicBezTo>
                      <a:cubicBezTo>
                        <a:pt x="44" y="268"/>
                        <a:pt x="48" y="267"/>
                        <a:pt x="44" y="262"/>
                      </a:cubicBezTo>
                      <a:cubicBezTo>
                        <a:pt x="41" y="257"/>
                        <a:pt x="43" y="252"/>
                        <a:pt x="45" y="250"/>
                      </a:cubicBezTo>
                      <a:cubicBezTo>
                        <a:pt x="47" y="249"/>
                        <a:pt x="51" y="247"/>
                        <a:pt x="43" y="245"/>
                      </a:cubicBezTo>
                      <a:cubicBezTo>
                        <a:pt x="35" y="242"/>
                        <a:pt x="31" y="234"/>
                        <a:pt x="30" y="238"/>
                      </a:cubicBezTo>
                      <a:cubicBezTo>
                        <a:pt x="30" y="241"/>
                        <a:pt x="26" y="243"/>
                        <a:pt x="25" y="238"/>
                      </a:cubicBezTo>
                      <a:cubicBezTo>
                        <a:pt x="24" y="234"/>
                        <a:pt x="20" y="231"/>
                        <a:pt x="16" y="229"/>
                      </a:cubicBezTo>
                      <a:cubicBezTo>
                        <a:pt x="12" y="227"/>
                        <a:pt x="12" y="227"/>
                        <a:pt x="8" y="223"/>
                      </a:cubicBezTo>
                      <a:cubicBezTo>
                        <a:pt x="4" y="219"/>
                        <a:pt x="3" y="218"/>
                        <a:pt x="2" y="213"/>
                      </a:cubicBezTo>
                      <a:cubicBezTo>
                        <a:pt x="2" y="210"/>
                        <a:pt x="1" y="210"/>
                        <a:pt x="0" y="208"/>
                      </a:cubicBezTo>
                      <a:cubicBezTo>
                        <a:pt x="1" y="207"/>
                        <a:pt x="4" y="205"/>
                        <a:pt x="5" y="203"/>
                      </a:cubicBezTo>
                      <a:cubicBezTo>
                        <a:pt x="5" y="200"/>
                        <a:pt x="6" y="202"/>
                        <a:pt x="11" y="203"/>
                      </a:cubicBezTo>
                      <a:cubicBezTo>
                        <a:pt x="16" y="204"/>
                        <a:pt x="9" y="192"/>
                        <a:pt x="8" y="184"/>
                      </a:cubicBezTo>
                      <a:cubicBezTo>
                        <a:pt x="8" y="182"/>
                        <a:pt x="8" y="181"/>
                        <a:pt x="7" y="179"/>
                      </a:cubicBezTo>
                      <a:cubicBezTo>
                        <a:pt x="9" y="180"/>
                        <a:pt x="11" y="180"/>
                        <a:pt x="13" y="181"/>
                      </a:cubicBezTo>
                      <a:cubicBezTo>
                        <a:pt x="15" y="183"/>
                        <a:pt x="18" y="186"/>
                        <a:pt x="18" y="182"/>
                      </a:cubicBezTo>
                      <a:cubicBezTo>
                        <a:pt x="18" y="178"/>
                        <a:pt x="23" y="178"/>
                        <a:pt x="22" y="176"/>
                      </a:cubicBezTo>
                      <a:cubicBezTo>
                        <a:pt x="22" y="173"/>
                        <a:pt x="22" y="172"/>
                        <a:pt x="21" y="170"/>
                      </a:cubicBezTo>
                      <a:cubicBezTo>
                        <a:pt x="19" y="168"/>
                        <a:pt x="18" y="169"/>
                        <a:pt x="19" y="164"/>
                      </a:cubicBezTo>
                      <a:cubicBezTo>
                        <a:pt x="19" y="159"/>
                        <a:pt x="17" y="159"/>
                        <a:pt x="20" y="154"/>
                      </a:cubicBezTo>
                      <a:cubicBezTo>
                        <a:pt x="22" y="149"/>
                        <a:pt x="26" y="149"/>
                        <a:pt x="24" y="143"/>
                      </a:cubicBezTo>
                      <a:cubicBezTo>
                        <a:pt x="21" y="136"/>
                        <a:pt x="14" y="125"/>
                        <a:pt x="19" y="127"/>
                      </a:cubicBezTo>
                      <a:cubicBezTo>
                        <a:pt x="24" y="128"/>
                        <a:pt x="25" y="130"/>
                        <a:pt x="30" y="131"/>
                      </a:cubicBezTo>
                      <a:cubicBezTo>
                        <a:pt x="35" y="132"/>
                        <a:pt x="39" y="138"/>
                        <a:pt x="39" y="130"/>
                      </a:cubicBezTo>
                      <a:cubicBezTo>
                        <a:pt x="38" y="121"/>
                        <a:pt x="42" y="122"/>
                        <a:pt x="46" y="114"/>
                      </a:cubicBezTo>
                      <a:cubicBezTo>
                        <a:pt x="49" y="106"/>
                        <a:pt x="48" y="98"/>
                        <a:pt x="46" y="94"/>
                      </a:cubicBezTo>
                      <a:cubicBezTo>
                        <a:pt x="43" y="90"/>
                        <a:pt x="51" y="85"/>
                        <a:pt x="51" y="79"/>
                      </a:cubicBezTo>
                      <a:cubicBezTo>
                        <a:pt x="52" y="72"/>
                        <a:pt x="55" y="73"/>
                        <a:pt x="52" y="65"/>
                      </a:cubicBezTo>
                      <a:cubicBezTo>
                        <a:pt x="49" y="57"/>
                        <a:pt x="46" y="54"/>
                        <a:pt x="52" y="52"/>
                      </a:cubicBezTo>
                      <a:cubicBezTo>
                        <a:pt x="58" y="49"/>
                        <a:pt x="56" y="52"/>
                        <a:pt x="65" y="45"/>
                      </a:cubicBezTo>
                      <a:cubicBezTo>
                        <a:pt x="74" y="37"/>
                        <a:pt x="73" y="30"/>
                        <a:pt x="82" y="35"/>
                      </a:cubicBezTo>
                      <a:cubicBezTo>
                        <a:pt x="90" y="39"/>
                        <a:pt x="95" y="45"/>
                        <a:pt x="94" y="40"/>
                      </a:cubicBezTo>
                      <a:cubicBezTo>
                        <a:pt x="94" y="35"/>
                        <a:pt x="84" y="27"/>
                        <a:pt x="90" y="21"/>
                      </a:cubicBezTo>
                      <a:cubicBezTo>
                        <a:pt x="96" y="16"/>
                        <a:pt x="102" y="10"/>
                        <a:pt x="95" y="7"/>
                      </a:cubicBezTo>
                      <a:cubicBezTo>
                        <a:pt x="96" y="5"/>
                        <a:pt x="97" y="4"/>
                        <a:pt x="98" y="2"/>
                      </a:cubicBezTo>
                      <a:cubicBezTo>
                        <a:pt x="99" y="0"/>
                        <a:pt x="106" y="2"/>
                        <a:pt x="108" y="5"/>
                      </a:cubicBezTo>
                      <a:cubicBezTo>
                        <a:pt x="110" y="8"/>
                        <a:pt x="120" y="16"/>
                        <a:pt x="120" y="20"/>
                      </a:cubicBezTo>
                      <a:cubicBezTo>
                        <a:pt x="120" y="24"/>
                        <a:pt x="117" y="32"/>
                        <a:pt x="122" y="30"/>
                      </a:cubicBezTo>
                      <a:cubicBezTo>
                        <a:pt x="127" y="28"/>
                        <a:pt x="132" y="26"/>
                        <a:pt x="133" y="33"/>
                      </a:cubicBezTo>
                      <a:cubicBezTo>
                        <a:pt x="135" y="40"/>
                        <a:pt x="131" y="48"/>
                        <a:pt x="136" y="57"/>
                      </a:cubicBezTo>
                      <a:cubicBezTo>
                        <a:pt x="140" y="66"/>
                        <a:pt x="144" y="72"/>
                        <a:pt x="139" y="77"/>
                      </a:cubicBezTo>
                      <a:cubicBezTo>
                        <a:pt x="133" y="82"/>
                        <a:pt x="125" y="87"/>
                        <a:pt x="123" y="94"/>
                      </a:cubicBezTo>
                      <a:cubicBezTo>
                        <a:pt x="121" y="101"/>
                        <a:pt x="117" y="104"/>
                        <a:pt x="119" y="112"/>
                      </a:cubicBezTo>
                      <a:cubicBezTo>
                        <a:pt x="121" y="119"/>
                        <a:pt x="119" y="124"/>
                        <a:pt x="122" y="128"/>
                      </a:cubicBezTo>
                      <a:cubicBezTo>
                        <a:pt x="125" y="132"/>
                        <a:pt x="130" y="128"/>
                        <a:pt x="133" y="126"/>
                      </a:cubicBezTo>
                      <a:cubicBezTo>
                        <a:pt x="137" y="124"/>
                        <a:pt x="146" y="124"/>
                        <a:pt x="148" y="126"/>
                      </a:cubicBezTo>
                      <a:cubicBezTo>
                        <a:pt x="151" y="128"/>
                        <a:pt x="148" y="132"/>
                        <a:pt x="152" y="137"/>
                      </a:cubicBezTo>
                      <a:cubicBezTo>
                        <a:pt x="155" y="142"/>
                        <a:pt x="158" y="142"/>
                        <a:pt x="160" y="149"/>
                      </a:cubicBezTo>
                      <a:cubicBezTo>
                        <a:pt x="163" y="156"/>
                        <a:pt x="174" y="153"/>
                        <a:pt x="174" y="158"/>
                      </a:cubicBezTo>
                      <a:cubicBezTo>
                        <a:pt x="175" y="163"/>
                        <a:pt x="171" y="172"/>
                        <a:pt x="171" y="173"/>
                      </a:cubicBezTo>
                      <a:cubicBezTo>
                        <a:pt x="171" y="175"/>
                        <a:pt x="161" y="183"/>
                        <a:pt x="172" y="182"/>
                      </a:cubicBezTo>
                      <a:cubicBezTo>
                        <a:pt x="183" y="182"/>
                        <a:pt x="191" y="180"/>
                        <a:pt x="191" y="186"/>
                      </a:cubicBezTo>
                      <a:cubicBezTo>
                        <a:pt x="191" y="192"/>
                        <a:pt x="196" y="201"/>
                        <a:pt x="199" y="202"/>
                      </a:cubicBezTo>
                      <a:cubicBezTo>
                        <a:pt x="203" y="203"/>
                        <a:pt x="202" y="202"/>
                        <a:pt x="207" y="198"/>
                      </a:cubicBezTo>
                      <a:cubicBezTo>
                        <a:pt x="213" y="194"/>
                        <a:pt x="216" y="188"/>
                        <a:pt x="218" y="192"/>
                      </a:cubicBezTo>
                      <a:cubicBezTo>
                        <a:pt x="218" y="194"/>
                        <a:pt x="219" y="196"/>
                        <a:pt x="218" y="19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5" name="Freeform 521">
                  <a:extLst>
                    <a:ext uri="{FF2B5EF4-FFF2-40B4-BE49-F238E27FC236}">
                      <a16:creationId xmlns:a16="http://schemas.microsoft.com/office/drawing/2014/main" id="{87B3123A-471A-48B1-85B9-2F9F8E4B5E9C}"/>
                    </a:ext>
                  </a:extLst>
                </p:cNvPr>
                <p:cNvSpPr>
                  <a:spLocks/>
                </p:cNvSpPr>
                <p:nvPr/>
              </p:nvSpPr>
              <p:spPr bwMode="auto">
                <a:xfrm>
                  <a:off x="7168021" y="3460802"/>
                  <a:ext cx="270027" cy="511302"/>
                </a:xfrm>
                <a:custGeom>
                  <a:avLst/>
                  <a:gdLst>
                    <a:gd name="T0" fmla="*/ 212 w 220"/>
                    <a:gd name="T1" fmla="*/ 169 h 416"/>
                    <a:gd name="T2" fmla="*/ 198 w 220"/>
                    <a:gd name="T3" fmla="*/ 167 h 416"/>
                    <a:gd name="T4" fmla="*/ 166 w 220"/>
                    <a:gd name="T5" fmla="*/ 167 h 416"/>
                    <a:gd name="T6" fmla="*/ 150 w 220"/>
                    <a:gd name="T7" fmla="*/ 186 h 416"/>
                    <a:gd name="T8" fmla="*/ 145 w 220"/>
                    <a:gd name="T9" fmla="*/ 206 h 416"/>
                    <a:gd name="T10" fmla="*/ 154 w 220"/>
                    <a:gd name="T11" fmla="*/ 227 h 416"/>
                    <a:gd name="T12" fmla="*/ 154 w 220"/>
                    <a:gd name="T13" fmla="*/ 228 h 416"/>
                    <a:gd name="T14" fmla="*/ 141 w 220"/>
                    <a:gd name="T15" fmla="*/ 223 h 416"/>
                    <a:gd name="T16" fmla="*/ 123 w 220"/>
                    <a:gd name="T17" fmla="*/ 216 h 416"/>
                    <a:gd name="T18" fmla="*/ 106 w 220"/>
                    <a:gd name="T19" fmla="*/ 215 h 416"/>
                    <a:gd name="T20" fmla="*/ 106 w 220"/>
                    <a:gd name="T21" fmla="*/ 193 h 416"/>
                    <a:gd name="T22" fmla="*/ 86 w 220"/>
                    <a:gd name="T23" fmla="*/ 195 h 416"/>
                    <a:gd name="T24" fmla="*/ 86 w 220"/>
                    <a:gd name="T25" fmla="*/ 209 h 416"/>
                    <a:gd name="T26" fmla="*/ 87 w 220"/>
                    <a:gd name="T27" fmla="*/ 226 h 416"/>
                    <a:gd name="T28" fmla="*/ 81 w 220"/>
                    <a:gd name="T29" fmla="*/ 246 h 416"/>
                    <a:gd name="T30" fmla="*/ 73 w 220"/>
                    <a:gd name="T31" fmla="*/ 279 h 416"/>
                    <a:gd name="T32" fmla="*/ 72 w 220"/>
                    <a:gd name="T33" fmla="*/ 306 h 416"/>
                    <a:gd name="T34" fmla="*/ 91 w 220"/>
                    <a:gd name="T35" fmla="*/ 311 h 416"/>
                    <a:gd name="T36" fmla="*/ 98 w 220"/>
                    <a:gd name="T37" fmla="*/ 333 h 416"/>
                    <a:gd name="T38" fmla="*/ 105 w 220"/>
                    <a:gd name="T39" fmla="*/ 351 h 416"/>
                    <a:gd name="T40" fmla="*/ 101 w 220"/>
                    <a:gd name="T41" fmla="*/ 358 h 416"/>
                    <a:gd name="T42" fmla="*/ 119 w 220"/>
                    <a:gd name="T43" fmla="*/ 377 h 416"/>
                    <a:gd name="T44" fmla="*/ 141 w 220"/>
                    <a:gd name="T45" fmla="*/ 388 h 416"/>
                    <a:gd name="T46" fmla="*/ 148 w 220"/>
                    <a:gd name="T47" fmla="*/ 403 h 416"/>
                    <a:gd name="T48" fmla="*/ 126 w 220"/>
                    <a:gd name="T49" fmla="*/ 414 h 416"/>
                    <a:gd name="T50" fmla="*/ 120 w 220"/>
                    <a:gd name="T51" fmla="*/ 392 h 416"/>
                    <a:gd name="T52" fmla="*/ 99 w 220"/>
                    <a:gd name="T53" fmla="*/ 391 h 416"/>
                    <a:gd name="T54" fmla="*/ 86 w 220"/>
                    <a:gd name="T55" fmla="*/ 375 h 416"/>
                    <a:gd name="T56" fmla="*/ 77 w 220"/>
                    <a:gd name="T57" fmla="*/ 357 h 416"/>
                    <a:gd name="T58" fmla="*/ 67 w 220"/>
                    <a:gd name="T59" fmla="*/ 349 h 416"/>
                    <a:gd name="T60" fmla="*/ 55 w 220"/>
                    <a:gd name="T61" fmla="*/ 341 h 416"/>
                    <a:gd name="T62" fmla="*/ 51 w 220"/>
                    <a:gd name="T63" fmla="*/ 351 h 416"/>
                    <a:gd name="T64" fmla="*/ 48 w 220"/>
                    <a:gd name="T65" fmla="*/ 325 h 416"/>
                    <a:gd name="T66" fmla="*/ 54 w 220"/>
                    <a:gd name="T67" fmla="*/ 294 h 416"/>
                    <a:gd name="T68" fmla="*/ 56 w 220"/>
                    <a:gd name="T69" fmla="*/ 290 h 416"/>
                    <a:gd name="T70" fmla="*/ 66 w 220"/>
                    <a:gd name="T71" fmla="*/ 261 h 416"/>
                    <a:gd name="T72" fmla="*/ 73 w 220"/>
                    <a:gd name="T73" fmla="*/ 227 h 416"/>
                    <a:gd name="T74" fmla="*/ 59 w 220"/>
                    <a:gd name="T75" fmla="*/ 189 h 416"/>
                    <a:gd name="T76" fmla="*/ 34 w 220"/>
                    <a:gd name="T77" fmla="*/ 151 h 416"/>
                    <a:gd name="T78" fmla="*/ 40 w 220"/>
                    <a:gd name="T79" fmla="*/ 124 h 416"/>
                    <a:gd name="T80" fmla="*/ 45 w 220"/>
                    <a:gd name="T81" fmla="*/ 113 h 416"/>
                    <a:gd name="T82" fmla="*/ 20 w 220"/>
                    <a:gd name="T83" fmla="*/ 83 h 416"/>
                    <a:gd name="T84" fmla="*/ 5 w 220"/>
                    <a:gd name="T85" fmla="*/ 54 h 416"/>
                    <a:gd name="T86" fmla="*/ 10 w 220"/>
                    <a:gd name="T87" fmla="*/ 34 h 416"/>
                    <a:gd name="T88" fmla="*/ 27 w 220"/>
                    <a:gd name="T89" fmla="*/ 20 h 416"/>
                    <a:gd name="T90" fmla="*/ 45 w 220"/>
                    <a:gd name="T91" fmla="*/ 7 h 416"/>
                    <a:gd name="T92" fmla="*/ 60 w 220"/>
                    <a:gd name="T93" fmla="*/ 0 h 416"/>
                    <a:gd name="T94" fmla="*/ 73 w 220"/>
                    <a:gd name="T95" fmla="*/ 6 h 416"/>
                    <a:gd name="T96" fmla="*/ 76 w 220"/>
                    <a:gd name="T97" fmla="*/ 24 h 416"/>
                    <a:gd name="T98" fmla="*/ 95 w 220"/>
                    <a:gd name="T99" fmla="*/ 26 h 416"/>
                    <a:gd name="T100" fmla="*/ 96 w 220"/>
                    <a:gd name="T101" fmla="*/ 54 h 416"/>
                    <a:gd name="T102" fmla="*/ 94 w 220"/>
                    <a:gd name="T103" fmla="*/ 78 h 416"/>
                    <a:gd name="T104" fmla="*/ 111 w 220"/>
                    <a:gd name="T105" fmla="*/ 69 h 416"/>
                    <a:gd name="T106" fmla="*/ 132 w 220"/>
                    <a:gd name="T107" fmla="*/ 70 h 416"/>
                    <a:gd name="T108" fmla="*/ 152 w 220"/>
                    <a:gd name="T109" fmla="*/ 54 h 416"/>
                    <a:gd name="T110" fmla="*/ 189 w 220"/>
                    <a:gd name="T111" fmla="*/ 88 h 416"/>
                    <a:gd name="T112" fmla="*/ 202 w 220"/>
                    <a:gd name="T113" fmla="*/ 119 h 416"/>
                    <a:gd name="T114" fmla="*/ 216 w 220"/>
                    <a:gd name="T115" fmla="*/ 132 h 416"/>
                    <a:gd name="T116" fmla="*/ 218 w 220"/>
                    <a:gd name="T117" fmla="*/ 15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0" h="416">
                      <a:moveTo>
                        <a:pt x="218" y="157"/>
                      </a:moveTo>
                      <a:cubicBezTo>
                        <a:pt x="216" y="161"/>
                        <a:pt x="217" y="167"/>
                        <a:pt x="212" y="169"/>
                      </a:cubicBezTo>
                      <a:cubicBezTo>
                        <a:pt x="211" y="169"/>
                        <a:pt x="209" y="169"/>
                        <a:pt x="208" y="168"/>
                      </a:cubicBezTo>
                      <a:cubicBezTo>
                        <a:pt x="205" y="167"/>
                        <a:pt x="203" y="166"/>
                        <a:pt x="198" y="167"/>
                      </a:cubicBezTo>
                      <a:cubicBezTo>
                        <a:pt x="191" y="169"/>
                        <a:pt x="185" y="169"/>
                        <a:pt x="180" y="169"/>
                      </a:cubicBezTo>
                      <a:cubicBezTo>
                        <a:pt x="175" y="169"/>
                        <a:pt x="172" y="168"/>
                        <a:pt x="166" y="167"/>
                      </a:cubicBezTo>
                      <a:cubicBezTo>
                        <a:pt x="161" y="167"/>
                        <a:pt x="156" y="170"/>
                        <a:pt x="155" y="174"/>
                      </a:cubicBezTo>
                      <a:cubicBezTo>
                        <a:pt x="154" y="178"/>
                        <a:pt x="153" y="183"/>
                        <a:pt x="150" y="186"/>
                      </a:cubicBezTo>
                      <a:cubicBezTo>
                        <a:pt x="147" y="188"/>
                        <a:pt x="137" y="190"/>
                        <a:pt x="140" y="194"/>
                      </a:cubicBezTo>
                      <a:cubicBezTo>
                        <a:pt x="143" y="199"/>
                        <a:pt x="142" y="200"/>
                        <a:pt x="145" y="206"/>
                      </a:cubicBezTo>
                      <a:cubicBezTo>
                        <a:pt x="148" y="213"/>
                        <a:pt x="149" y="218"/>
                        <a:pt x="151" y="221"/>
                      </a:cubicBezTo>
                      <a:cubicBezTo>
                        <a:pt x="153" y="224"/>
                        <a:pt x="154" y="225"/>
                        <a:pt x="154" y="227"/>
                      </a:cubicBezTo>
                      <a:cubicBezTo>
                        <a:pt x="154" y="227"/>
                        <a:pt x="154" y="228"/>
                        <a:pt x="154" y="228"/>
                      </a:cubicBezTo>
                      <a:cubicBezTo>
                        <a:pt x="154" y="228"/>
                        <a:pt x="154" y="228"/>
                        <a:pt x="154" y="228"/>
                      </a:cubicBezTo>
                      <a:cubicBezTo>
                        <a:pt x="147" y="232"/>
                        <a:pt x="144" y="238"/>
                        <a:pt x="142" y="231"/>
                      </a:cubicBezTo>
                      <a:cubicBezTo>
                        <a:pt x="141" y="223"/>
                        <a:pt x="148" y="223"/>
                        <a:pt x="141" y="223"/>
                      </a:cubicBezTo>
                      <a:cubicBezTo>
                        <a:pt x="134" y="223"/>
                        <a:pt x="133" y="220"/>
                        <a:pt x="131" y="218"/>
                      </a:cubicBezTo>
                      <a:cubicBezTo>
                        <a:pt x="129" y="217"/>
                        <a:pt x="127" y="216"/>
                        <a:pt x="123" y="216"/>
                      </a:cubicBezTo>
                      <a:cubicBezTo>
                        <a:pt x="119" y="217"/>
                        <a:pt x="119" y="216"/>
                        <a:pt x="114" y="216"/>
                      </a:cubicBezTo>
                      <a:cubicBezTo>
                        <a:pt x="108" y="216"/>
                        <a:pt x="106" y="221"/>
                        <a:pt x="106" y="215"/>
                      </a:cubicBezTo>
                      <a:cubicBezTo>
                        <a:pt x="106" y="208"/>
                        <a:pt x="106" y="203"/>
                        <a:pt x="107" y="198"/>
                      </a:cubicBezTo>
                      <a:cubicBezTo>
                        <a:pt x="108" y="194"/>
                        <a:pt x="115" y="193"/>
                        <a:pt x="106" y="193"/>
                      </a:cubicBezTo>
                      <a:cubicBezTo>
                        <a:pt x="98" y="192"/>
                        <a:pt x="95" y="191"/>
                        <a:pt x="92" y="192"/>
                      </a:cubicBezTo>
                      <a:cubicBezTo>
                        <a:pt x="90" y="194"/>
                        <a:pt x="87" y="193"/>
                        <a:pt x="86" y="195"/>
                      </a:cubicBezTo>
                      <a:cubicBezTo>
                        <a:pt x="85" y="198"/>
                        <a:pt x="84" y="200"/>
                        <a:pt x="84" y="202"/>
                      </a:cubicBezTo>
                      <a:cubicBezTo>
                        <a:pt x="84" y="204"/>
                        <a:pt x="86" y="208"/>
                        <a:pt x="86" y="209"/>
                      </a:cubicBezTo>
                      <a:cubicBezTo>
                        <a:pt x="86" y="211"/>
                        <a:pt x="85" y="211"/>
                        <a:pt x="85" y="215"/>
                      </a:cubicBezTo>
                      <a:cubicBezTo>
                        <a:pt x="85" y="220"/>
                        <a:pt x="87" y="224"/>
                        <a:pt x="87" y="226"/>
                      </a:cubicBezTo>
                      <a:cubicBezTo>
                        <a:pt x="87" y="228"/>
                        <a:pt x="87" y="232"/>
                        <a:pt x="85" y="236"/>
                      </a:cubicBezTo>
                      <a:cubicBezTo>
                        <a:pt x="84" y="239"/>
                        <a:pt x="82" y="242"/>
                        <a:pt x="81" y="246"/>
                      </a:cubicBezTo>
                      <a:cubicBezTo>
                        <a:pt x="80" y="250"/>
                        <a:pt x="77" y="255"/>
                        <a:pt x="76" y="259"/>
                      </a:cubicBezTo>
                      <a:cubicBezTo>
                        <a:pt x="75" y="264"/>
                        <a:pt x="73" y="272"/>
                        <a:pt x="73" y="279"/>
                      </a:cubicBezTo>
                      <a:cubicBezTo>
                        <a:pt x="73" y="285"/>
                        <a:pt x="69" y="290"/>
                        <a:pt x="69" y="294"/>
                      </a:cubicBezTo>
                      <a:cubicBezTo>
                        <a:pt x="69" y="297"/>
                        <a:pt x="70" y="303"/>
                        <a:pt x="72" y="306"/>
                      </a:cubicBezTo>
                      <a:cubicBezTo>
                        <a:pt x="74" y="308"/>
                        <a:pt x="80" y="315"/>
                        <a:pt x="83" y="315"/>
                      </a:cubicBezTo>
                      <a:cubicBezTo>
                        <a:pt x="85" y="314"/>
                        <a:pt x="90" y="310"/>
                        <a:pt x="91" y="311"/>
                      </a:cubicBezTo>
                      <a:cubicBezTo>
                        <a:pt x="93" y="313"/>
                        <a:pt x="91" y="320"/>
                        <a:pt x="92" y="323"/>
                      </a:cubicBezTo>
                      <a:cubicBezTo>
                        <a:pt x="93" y="327"/>
                        <a:pt x="95" y="331"/>
                        <a:pt x="98" y="333"/>
                      </a:cubicBezTo>
                      <a:cubicBezTo>
                        <a:pt x="100" y="335"/>
                        <a:pt x="100" y="334"/>
                        <a:pt x="100" y="338"/>
                      </a:cubicBezTo>
                      <a:cubicBezTo>
                        <a:pt x="101" y="342"/>
                        <a:pt x="105" y="349"/>
                        <a:pt x="105" y="351"/>
                      </a:cubicBezTo>
                      <a:cubicBezTo>
                        <a:pt x="105" y="352"/>
                        <a:pt x="104" y="353"/>
                        <a:pt x="104" y="356"/>
                      </a:cubicBezTo>
                      <a:cubicBezTo>
                        <a:pt x="105" y="359"/>
                        <a:pt x="102" y="353"/>
                        <a:pt x="101" y="358"/>
                      </a:cubicBezTo>
                      <a:cubicBezTo>
                        <a:pt x="100" y="363"/>
                        <a:pt x="104" y="366"/>
                        <a:pt x="109" y="368"/>
                      </a:cubicBezTo>
                      <a:cubicBezTo>
                        <a:pt x="114" y="371"/>
                        <a:pt x="115" y="375"/>
                        <a:pt x="119" y="377"/>
                      </a:cubicBezTo>
                      <a:cubicBezTo>
                        <a:pt x="123" y="379"/>
                        <a:pt x="128" y="378"/>
                        <a:pt x="132" y="379"/>
                      </a:cubicBezTo>
                      <a:cubicBezTo>
                        <a:pt x="136" y="380"/>
                        <a:pt x="141" y="386"/>
                        <a:pt x="141" y="388"/>
                      </a:cubicBezTo>
                      <a:cubicBezTo>
                        <a:pt x="142" y="390"/>
                        <a:pt x="146" y="391"/>
                        <a:pt x="150" y="393"/>
                      </a:cubicBezTo>
                      <a:cubicBezTo>
                        <a:pt x="149" y="396"/>
                        <a:pt x="149" y="400"/>
                        <a:pt x="148" y="403"/>
                      </a:cubicBezTo>
                      <a:cubicBezTo>
                        <a:pt x="146" y="409"/>
                        <a:pt x="142" y="409"/>
                        <a:pt x="137" y="406"/>
                      </a:cubicBezTo>
                      <a:cubicBezTo>
                        <a:pt x="133" y="403"/>
                        <a:pt x="134" y="412"/>
                        <a:pt x="126" y="414"/>
                      </a:cubicBezTo>
                      <a:cubicBezTo>
                        <a:pt x="117" y="416"/>
                        <a:pt x="125" y="406"/>
                        <a:pt x="126" y="404"/>
                      </a:cubicBezTo>
                      <a:cubicBezTo>
                        <a:pt x="126" y="401"/>
                        <a:pt x="123" y="394"/>
                        <a:pt x="120" y="392"/>
                      </a:cubicBezTo>
                      <a:cubicBezTo>
                        <a:pt x="117" y="389"/>
                        <a:pt x="108" y="388"/>
                        <a:pt x="102" y="384"/>
                      </a:cubicBezTo>
                      <a:cubicBezTo>
                        <a:pt x="97" y="380"/>
                        <a:pt x="98" y="387"/>
                        <a:pt x="99" y="391"/>
                      </a:cubicBezTo>
                      <a:cubicBezTo>
                        <a:pt x="98" y="389"/>
                        <a:pt x="98" y="387"/>
                        <a:pt x="97" y="385"/>
                      </a:cubicBezTo>
                      <a:cubicBezTo>
                        <a:pt x="96" y="382"/>
                        <a:pt x="86" y="377"/>
                        <a:pt x="86" y="375"/>
                      </a:cubicBezTo>
                      <a:cubicBezTo>
                        <a:pt x="86" y="372"/>
                        <a:pt x="84" y="370"/>
                        <a:pt x="80" y="367"/>
                      </a:cubicBezTo>
                      <a:cubicBezTo>
                        <a:pt x="77" y="364"/>
                        <a:pt x="77" y="360"/>
                        <a:pt x="77" y="357"/>
                      </a:cubicBezTo>
                      <a:cubicBezTo>
                        <a:pt x="77" y="355"/>
                        <a:pt x="73" y="355"/>
                        <a:pt x="71" y="354"/>
                      </a:cubicBezTo>
                      <a:cubicBezTo>
                        <a:pt x="68" y="353"/>
                        <a:pt x="68" y="353"/>
                        <a:pt x="67" y="349"/>
                      </a:cubicBezTo>
                      <a:cubicBezTo>
                        <a:pt x="65" y="344"/>
                        <a:pt x="63" y="343"/>
                        <a:pt x="62" y="341"/>
                      </a:cubicBezTo>
                      <a:cubicBezTo>
                        <a:pt x="61" y="338"/>
                        <a:pt x="55" y="337"/>
                        <a:pt x="55" y="341"/>
                      </a:cubicBezTo>
                      <a:cubicBezTo>
                        <a:pt x="56" y="345"/>
                        <a:pt x="56" y="349"/>
                        <a:pt x="56" y="350"/>
                      </a:cubicBezTo>
                      <a:cubicBezTo>
                        <a:pt x="56" y="351"/>
                        <a:pt x="52" y="359"/>
                        <a:pt x="51" y="351"/>
                      </a:cubicBezTo>
                      <a:cubicBezTo>
                        <a:pt x="50" y="343"/>
                        <a:pt x="51" y="342"/>
                        <a:pt x="49" y="338"/>
                      </a:cubicBezTo>
                      <a:cubicBezTo>
                        <a:pt x="46" y="334"/>
                        <a:pt x="46" y="330"/>
                        <a:pt x="48" y="325"/>
                      </a:cubicBezTo>
                      <a:cubicBezTo>
                        <a:pt x="51" y="320"/>
                        <a:pt x="51" y="321"/>
                        <a:pt x="52" y="311"/>
                      </a:cubicBezTo>
                      <a:cubicBezTo>
                        <a:pt x="53" y="302"/>
                        <a:pt x="53" y="302"/>
                        <a:pt x="54" y="294"/>
                      </a:cubicBezTo>
                      <a:cubicBezTo>
                        <a:pt x="54" y="294"/>
                        <a:pt x="54" y="293"/>
                        <a:pt x="54" y="292"/>
                      </a:cubicBezTo>
                      <a:cubicBezTo>
                        <a:pt x="55" y="292"/>
                        <a:pt x="56" y="291"/>
                        <a:pt x="56" y="290"/>
                      </a:cubicBezTo>
                      <a:cubicBezTo>
                        <a:pt x="59" y="288"/>
                        <a:pt x="58" y="283"/>
                        <a:pt x="59" y="277"/>
                      </a:cubicBezTo>
                      <a:cubicBezTo>
                        <a:pt x="60" y="271"/>
                        <a:pt x="63" y="266"/>
                        <a:pt x="66" y="261"/>
                      </a:cubicBezTo>
                      <a:cubicBezTo>
                        <a:pt x="69" y="255"/>
                        <a:pt x="73" y="250"/>
                        <a:pt x="74" y="248"/>
                      </a:cubicBezTo>
                      <a:cubicBezTo>
                        <a:pt x="76" y="245"/>
                        <a:pt x="77" y="234"/>
                        <a:pt x="73" y="227"/>
                      </a:cubicBezTo>
                      <a:cubicBezTo>
                        <a:pt x="68" y="221"/>
                        <a:pt x="67" y="212"/>
                        <a:pt x="64" y="206"/>
                      </a:cubicBezTo>
                      <a:cubicBezTo>
                        <a:pt x="61" y="200"/>
                        <a:pt x="60" y="194"/>
                        <a:pt x="59" y="189"/>
                      </a:cubicBezTo>
                      <a:cubicBezTo>
                        <a:pt x="58" y="185"/>
                        <a:pt x="51" y="172"/>
                        <a:pt x="48" y="168"/>
                      </a:cubicBezTo>
                      <a:cubicBezTo>
                        <a:pt x="44" y="164"/>
                        <a:pt x="36" y="157"/>
                        <a:pt x="34" y="151"/>
                      </a:cubicBezTo>
                      <a:cubicBezTo>
                        <a:pt x="33" y="144"/>
                        <a:pt x="42" y="137"/>
                        <a:pt x="43" y="135"/>
                      </a:cubicBezTo>
                      <a:cubicBezTo>
                        <a:pt x="44" y="132"/>
                        <a:pt x="40" y="127"/>
                        <a:pt x="40" y="124"/>
                      </a:cubicBezTo>
                      <a:cubicBezTo>
                        <a:pt x="40" y="121"/>
                        <a:pt x="46" y="118"/>
                        <a:pt x="48" y="113"/>
                      </a:cubicBezTo>
                      <a:cubicBezTo>
                        <a:pt x="50" y="109"/>
                        <a:pt x="48" y="113"/>
                        <a:pt x="45" y="113"/>
                      </a:cubicBezTo>
                      <a:cubicBezTo>
                        <a:pt x="41" y="112"/>
                        <a:pt x="40" y="107"/>
                        <a:pt x="39" y="103"/>
                      </a:cubicBezTo>
                      <a:cubicBezTo>
                        <a:pt x="38" y="99"/>
                        <a:pt x="30" y="91"/>
                        <a:pt x="20" y="83"/>
                      </a:cubicBezTo>
                      <a:cubicBezTo>
                        <a:pt x="9" y="75"/>
                        <a:pt x="15" y="72"/>
                        <a:pt x="14" y="70"/>
                      </a:cubicBezTo>
                      <a:cubicBezTo>
                        <a:pt x="13" y="68"/>
                        <a:pt x="10" y="58"/>
                        <a:pt x="5" y="54"/>
                      </a:cubicBezTo>
                      <a:cubicBezTo>
                        <a:pt x="0" y="50"/>
                        <a:pt x="11" y="52"/>
                        <a:pt x="10" y="47"/>
                      </a:cubicBezTo>
                      <a:cubicBezTo>
                        <a:pt x="10" y="41"/>
                        <a:pt x="11" y="38"/>
                        <a:pt x="10" y="34"/>
                      </a:cubicBezTo>
                      <a:cubicBezTo>
                        <a:pt x="9" y="30"/>
                        <a:pt x="11" y="24"/>
                        <a:pt x="15" y="19"/>
                      </a:cubicBezTo>
                      <a:cubicBezTo>
                        <a:pt x="20" y="13"/>
                        <a:pt x="23" y="22"/>
                        <a:pt x="27" y="20"/>
                      </a:cubicBezTo>
                      <a:cubicBezTo>
                        <a:pt x="31" y="18"/>
                        <a:pt x="37" y="16"/>
                        <a:pt x="38" y="14"/>
                      </a:cubicBezTo>
                      <a:cubicBezTo>
                        <a:pt x="38" y="12"/>
                        <a:pt x="44" y="9"/>
                        <a:pt x="45" y="7"/>
                      </a:cubicBezTo>
                      <a:cubicBezTo>
                        <a:pt x="46" y="5"/>
                        <a:pt x="49" y="2"/>
                        <a:pt x="54" y="1"/>
                      </a:cubicBezTo>
                      <a:cubicBezTo>
                        <a:pt x="57" y="0"/>
                        <a:pt x="59" y="0"/>
                        <a:pt x="60" y="0"/>
                      </a:cubicBezTo>
                      <a:cubicBezTo>
                        <a:pt x="62" y="1"/>
                        <a:pt x="62" y="2"/>
                        <a:pt x="64" y="1"/>
                      </a:cubicBezTo>
                      <a:cubicBezTo>
                        <a:pt x="67" y="0"/>
                        <a:pt x="72" y="4"/>
                        <a:pt x="73" y="6"/>
                      </a:cubicBezTo>
                      <a:cubicBezTo>
                        <a:pt x="74" y="8"/>
                        <a:pt x="75" y="13"/>
                        <a:pt x="74" y="15"/>
                      </a:cubicBezTo>
                      <a:cubicBezTo>
                        <a:pt x="73" y="17"/>
                        <a:pt x="75" y="24"/>
                        <a:pt x="76" y="24"/>
                      </a:cubicBezTo>
                      <a:cubicBezTo>
                        <a:pt x="77" y="25"/>
                        <a:pt x="79" y="29"/>
                        <a:pt x="84" y="26"/>
                      </a:cubicBezTo>
                      <a:cubicBezTo>
                        <a:pt x="89" y="23"/>
                        <a:pt x="95" y="23"/>
                        <a:pt x="95" y="26"/>
                      </a:cubicBezTo>
                      <a:cubicBezTo>
                        <a:pt x="96" y="29"/>
                        <a:pt x="94" y="31"/>
                        <a:pt x="96" y="38"/>
                      </a:cubicBezTo>
                      <a:cubicBezTo>
                        <a:pt x="97" y="45"/>
                        <a:pt x="97" y="48"/>
                        <a:pt x="96" y="54"/>
                      </a:cubicBezTo>
                      <a:cubicBezTo>
                        <a:pt x="95" y="60"/>
                        <a:pt x="98" y="62"/>
                        <a:pt x="97" y="65"/>
                      </a:cubicBezTo>
                      <a:cubicBezTo>
                        <a:pt x="96" y="68"/>
                        <a:pt x="92" y="74"/>
                        <a:pt x="94" y="78"/>
                      </a:cubicBezTo>
                      <a:cubicBezTo>
                        <a:pt x="96" y="81"/>
                        <a:pt x="97" y="84"/>
                        <a:pt x="101" y="80"/>
                      </a:cubicBezTo>
                      <a:cubicBezTo>
                        <a:pt x="105" y="76"/>
                        <a:pt x="108" y="76"/>
                        <a:pt x="111" y="69"/>
                      </a:cubicBezTo>
                      <a:cubicBezTo>
                        <a:pt x="114" y="63"/>
                        <a:pt x="117" y="60"/>
                        <a:pt x="121" y="62"/>
                      </a:cubicBezTo>
                      <a:cubicBezTo>
                        <a:pt x="125" y="64"/>
                        <a:pt x="127" y="69"/>
                        <a:pt x="132" y="70"/>
                      </a:cubicBezTo>
                      <a:cubicBezTo>
                        <a:pt x="137" y="70"/>
                        <a:pt x="138" y="71"/>
                        <a:pt x="144" y="66"/>
                      </a:cubicBezTo>
                      <a:cubicBezTo>
                        <a:pt x="150" y="60"/>
                        <a:pt x="145" y="53"/>
                        <a:pt x="152" y="54"/>
                      </a:cubicBezTo>
                      <a:cubicBezTo>
                        <a:pt x="159" y="55"/>
                        <a:pt x="173" y="61"/>
                        <a:pt x="177" y="67"/>
                      </a:cubicBezTo>
                      <a:cubicBezTo>
                        <a:pt x="181" y="73"/>
                        <a:pt x="189" y="81"/>
                        <a:pt x="189" y="88"/>
                      </a:cubicBezTo>
                      <a:cubicBezTo>
                        <a:pt x="190" y="95"/>
                        <a:pt x="190" y="106"/>
                        <a:pt x="192" y="108"/>
                      </a:cubicBezTo>
                      <a:cubicBezTo>
                        <a:pt x="194" y="111"/>
                        <a:pt x="195" y="116"/>
                        <a:pt x="202" y="119"/>
                      </a:cubicBezTo>
                      <a:cubicBezTo>
                        <a:pt x="208" y="122"/>
                        <a:pt x="208" y="125"/>
                        <a:pt x="210" y="127"/>
                      </a:cubicBezTo>
                      <a:cubicBezTo>
                        <a:pt x="211" y="129"/>
                        <a:pt x="217" y="127"/>
                        <a:pt x="216" y="132"/>
                      </a:cubicBezTo>
                      <a:cubicBezTo>
                        <a:pt x="215" y="138"/>
                        <a:pt x="208" y="138"/>
                        <a:pt x="213" y="145"/>
                      </a:cubicBezTo>
                      <a:cubicBezTo>
                        <a:pt x="218" y="152"/>
                        <a:pt x="220" y="154"/>
                        <a:pt x="218" y="15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6" name="Freeform 522">
                  <a:extLst>
                    <a:ext uri="{FF2B5EF4-FFF2-40B4-BE49-F238E27FC236}">
                      <a16:creationId xmlns:a16="http://schemas.microsoft.com/office/drawing/2014/main" id="{7F990AFC-1274-4E0F-8873-696161B68112}"/>
                    </a:ext>
                  </a:extLst>
                </p:cNvPr>
                <p:cNvSpPr>
                  <a:spLocks/>
                </p:cNvSpPr>
                <p:nvPr/>
              </p:nvSpPr>
              <p:spPr bwMode="auto">
                <a:xfrm>
                  <a:off x="7295534" y="3360792"/>
                  <a:ext cx="263777" cy="510052"/>
                </a:xfrm>
                <a:custGeom>
                  <a:avLst/>
                  <a:gdLst>
                    <a:gd name="T0" fmla="*/ 210 w 214"/>
                    <a:gd name="T1" fmla="*/ 305 h 415"/>
                    <a:gd name="T2" fmla="*/ 211 w 214"/>
                    <a:gd name="T3" fmla="*/ 332 h 415"/>
                    <a:gd name="T4" fmla="*/ 193 w 214"/>
                    <a:gd name="T5" fmla="*/ 347 h 415"/>
                    <a:gd name="T6" fmla="*/ 178 w 214"/>
                    <a:gd name="T7" fmla="*/ 357 h 415"/>
                    <a:gd name="T8" fmla="*/ 160 w 214"/>
                    <a:gd name="T9" fmla="*/ 361 h 415"/>
                    <a:gd name="T10" fmla="*/ 150 w 214"/>
                    <a:gd name="T11" fmla="*/ 366 h 415"/>
                    <a:gd name="T12" fmla="*/ 144 w 214"/>
                    <a:gd name="T13" fmla="*/ 372 h 415"/>
                    <a:gd name="T14" fmla="*/ 145 w 214"/>
                    <a:gd name="T15" fmla="*/ 386 h 415"/>
                    <a:gd name="T16" fmla="*/ 132 w 214"/>
                    <a:gd name="T17" fmla="*/ 395 h 415"/>
                    <a:gd name="T18" fmla="*/ 116 w 214"/>
                    <a:gd name="T19" fmla="*/ 414 h 415"/>
                    <a:gd name="T20" fmla="*/ 109 w 214"/>
                    <a:gd name="T21" fmla="*/ 405 h 415"/>
                    <a:gd name="T22" fmla="*/ 113 w 214"/>
                    <a:gd name="T23" fmla="*/ 371 h 415"/>
                    <a:gd name="T24" fmla="*/ 97 w 214"/>
                    <a:gd name="T25" fmla="*/ 360 h 415"/>
                    <a:gd name="T26" fmla="*/ 109 w 214"/>
                    <a:gd name="T27" fmla="*/ 353 h 415"/>
                    <a:gd name="T28" fmla="*/ 124 w 214"/>
                    <a:gd name="T29" fmla="*/ 345 h 415"/>
                    <a:gd name="T30" fmla="*/ 139 w 214"/>
                    <a:gd name="T31" fmla="*/ 349 h 415"/>
                    <a:gd name="T32" fmla="*/ 128 w 214"/>
                    <a:gd name="T33" fmla="*/ 332 h 415"/>
                    <a:gd name="T34" fmla="*/ 140 w 214"/>
                    <a:gd name="T35" fmla="*/ 325 h 415"/>
                    <a:gd name="T36" fmla="*/ 153 w 214"/>
                    <a:gd name="T37" fmla="*/ 314 h 415"/>
                    <a:gd name="T38" fmla="*/ 169 w 214"/>
                    <a:gd name="T39" fmla="*/ 302 h 415"/>
                    <a:gd name="T40" fmla="*/ 169 w 214"/>
                    <a:gd name="T41" fmla="*/ 277 h 415"/>
                    <a:gd name="T42" fmla="*/ 162 w 214"/>
                    <a:gd name="T43" fmla="*/ 245 h 415"/>
                    <a:gd name="T44" fmla="*/ 163 w 214"/>
                    <a:gd name="T45" fmla="*/ 229 h 415"/>
                    <a:gd name="T46" fmla="*/ 157 w 214"/>
                    <a:gd name="T47" fmla="*/ 204 h 415"/>
                    <a:gd name="T48" fmla="*/ 132 w 214"/>
                    <a:gd name="T49" fmla="*/ 184 h 415"/>
                    <a:gd name="T50" fmla="*/ 99 w 214"/>
                    <a:gd name="T51" fmla="*/ 146 h 415"/>
                    <a:gd name="T52" fmla="*/ 75 w 214"/>
                    <a:gd name="T53" fmla="*/ 126 h 415"/>
                    <a:gd name="T54" fmla="*/ 59 w 214"/>
                    <a:gd name="T55" fmla="*/ 104 h 415"/>
                    <a:gd name="T56" fmla="*/ 77 w 214"/>
                    <a:gd name="T57" fmla="*/ 92 h 415"/>
                    <a:gd name="T58" fmla="*/ 70 w 214"/>
                    <a:gd name="T59" fmla="*/ 77 h 415"/>
                    <a:gd name="T60" fmla="*/ 50 w 214"/>
                    <a:gd name="T61" fmla="*/ 69 h 415"/>
                    <a:gd name="T62" fmla="*/ 25 w 214"/>
                    <a:gd name="T63" fmla="*/ 61 h 415"/>
                    <a:gd name="T64" fmla="*/ 15 w 214"/>
                    <a:gd name="T65" fmla="*/ 43 h 415"/>
                    <a:gd name="T66" fmla="*/ 1 w 214"/>
                    <a:gd name="T67" fmla="*/ 26 h 415"/>
                    <a:gd name="T68" fmla="*/ 2 w 214"/>
                    <a:gd name="T69" fmla="*/ 20 h 415"/>
                    <a:gd name="T70" fmla="*/ 24 w 214"/>
                    <a:gd name="T71" fmla="*/ 21 h 415"/>
                    <a:gd name="T72" fmla="*/ 44 w 214"/>
                    <a:gd name="T73" fmla="*/ 21 h 415"/>
                    <a:gd name="T74" fmla="*/ 65 w 214"/>
                    <a:gd name="T75" fmla="*/ 9 h 415"/>
                    <a:gd name="T76" fmla="*/ 80 w 214"/>
                    <a:gd name="T77" fmla="*/ 4 h 415"/>
                    <a:gd name="T78" fmla="*/ 110 w 214"/>
                    <a:gd name="T79" fmla="*/ 13 h 415"/>
                    <a:gd name="T80" fmla="*/ 122 w 214"/>
                    <a:gd name="T81" fmla="*/ 40 h 415"/>
                    <a:gd name="T82" fmla="*/ 146 w 214"/>
                    <a:gd name="T83" fmla="*/ 48 h 415"/>
                    <a:gd name="T84" fmla="*/ 132 w 214"/>
                    <a:gd name="T85" fmla="*/ 64 h 415"/>
                    <a:gd name="T86" fmla="*/ 116 w 214"/>
                    <a:gd name="T87" fmla="*/ 75 h 415"/>
                    <a:gd name="T88" fmla="*/ 109 w 214"/>
                    <a:gd name="T89" fmla="*/ 91 h 415"/>
                    <a:gd name="T90" fmla="*/ 100 w 214"/>
                    <a:gd name="T91" fmla="*/ 117 h 415"/>
                    <a:gd name="T92" fmla="*/ 117 w 214"/>
                    <a:gd name="T93" fmla="*/ 143 h 415"/>
                    <a:gd name="T94" fmla="*/ 135 w 214"/>
                    <a:gd name="T95" fmla="*/ 167 h 415"/>
                    <a:gd name="T96" fmla="*/ 158 w 214"/>
                    <a:gd name="T97" fmla="*/ 188 h 415"/>
                    <a:gd name="T98" fmla="*/ 179 w 214"/>
                    <a:gd name="T99" fmla="*/ 206 h 415"/>
                    <a:gd name="T100" fmla="*/ 195 w 214"/>
                    <a:gd name="T101" fmla="*/ 231 h 415"/>
                    <a:gd name="T102" fmla="*/ 209 w 214"/>
                    <a:gd name="T103" fmla="*/ 263 h 415"/>
                    <a:gd name="T104" fmla="*/ 213 w 214"/>
                    <a:gd name="T105" fmla="*/ 29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4" h="415">
                      <a:moveTo>
                        <a:pt x="213" y="295"/>
                      </a:moveTo>
                      <a:cubicBezTo>
                        <a:pt x="212" y="299"/>
                        <a:pt x="209" y="299"/>
                        <a:pt x="210" y="305"/>
                      </a:cubicBezTo>
                      <a:cubicBezTo>
                        <a:pt x="212" y="310"/>
                        <a:pt x="212" y="315"/>
                        <a:pt x="212" y="320"/>
                      </a:cubicBezTo>
                      <a:cubicBezTo>
                        <a:pt x="212" y="325"/>
                        <a:pt x="214" y="331"/>
                        <a:pt x="211" y="332"/>
                      </a:cubicBezTo>
                      <a:cubicBezTo>
                        <a:pt x="208" y="333"/>
                        <a:pt x="205" y="334"/>
                        <a:pt x="201" y="338"/>
                      </a:cubicBezTo>
                      <a:cubicBezTo>
                        <a:pt x="197" y="342"/>
                        <a:pt x="194" y="345"/>
                        <a:pt x="193" y="347"/>
                      </a:cubicBezTo>
                      <a:cubicBezTo>
                        <a:pt x="192" y="348"/>
                        <a:pt x="185" y="348"/>
                        <a:pt x="185" y="351"/>
                      </a:cubicBezTo>
                      <a:cubicBezTo>
                        <a:pt x="185" y="354"/>
                        <a:pt x="183" y="356"/>
                        <a:pt x="178" y="357"/>
                      </a:cubicBezTo>
                      <a:cubicBezTo>
                        <a:pt x="172" y="358"/>
                        <a:pt x="170" y="359"/>
                        <a:pt x="167" y="361"/>
                      </a:cubicBezTo>
                      <a:cubicBezTo>
                        <a:pt x="165" y="362"/>
                        <a:pt x="163" y="363"/>
                        <a:pt x="160" y="361"/>
                      </a:cubicBezTo>
                      <a:cubicBezTo>
                        <a:pt x="157" y="358"/>
                        <a:pt x="156" y="358"/>
                        <a:pt x="155" y="360"/>
                      </a:cubicBezTo>
                      <a:cubicBezTo>
                        <a:pt x="155" y="362"/>
                        <a:pt x="148" y="364"/>
                        <a:pt x="150" y="366"/>
                      </a:cubicBezTo>
                      <a:cubicBezTo>
                        <a:pt x="152" y="367"/>
                        <a:pt x="159" y="374"/>
                        <a:pt x="154" y="373"/>
                      </a:cubicBezTo>
                      <a:cubicBezTo>
                        <a:pt x="149" y="373"/>
                        <a:pt x="142" y="370"/>
                        <a:pt x="144" y="372"/>
                      </a:cubicBezTo>
                      <a:cubicBezTo>
                        <a:pt x="145" y="374"/>
                        <a:pt x="153" y="381"/>
                        <a:pt x="149" y="381"/>
                      </a:cubicBezTo>
                      <a:cubicBezTo>
                        <a:pt x="145" y="382"/>
                        <a:pt x="147" y="387"/>
                        <a:pt x="145" y="386"/>
                      </a:cubicBezTo>
                      <a:cubicBezTo>
                        <a:pt x="143" y="385"/>
                        <a:pt x="143" y="389"/>
                        <a:pt x="142" y="391"/>
                      </a:cubicBezTo>
                      <a:cubicBezTo>
                        <a:pt x="141" y="394"/>
                        <a:pt x="137" y="393"/>
                        <a:pt x="132" y="395"/>
                      </a:cubicBezTo>
                      <a:cubicBezTo>
                        <a:pt x="127" y="398"/>
                        <a:pt x="124" y="399"/>
                        <a:pt x="122" y="403"/>
                      </a:cubicBezTo>
                      <a:cubicBezTo>
                        <a:pt x="121" y="408"/>
                        <a:pt x="121" y="412"/>
                        <a:pt x="116" y="414"/>
                      </a:cubicBezTo>
                      <a:cubicBezTo>
                        <a:pt x="110" y="415"/>
                        <a:pt x="103" y="409"/>
                        <a:pt x="106" y="409"/>
                      </a:cubicBezTo>
                      <a:cubicBezTo>
                        <a:pt x="108" y="409"/>
                        <a:pt x="111" y="408"/>
                        <a:pt x="109" y="405"/>
                      </a:cubicBezTo>
                      <a:cubicBezTo>
                        <a:pt x="107" y="403"/>
                        <a:pt x="108" y="381"/>
                        <a:pt x="108" y="380"/>
                      </a:cubicBezTo>
                      <a:cubicBezTo>
                        <a:pt x="108" y="379"/>
                        <a:pt x="118" y="373"/>
                        <a:pt x="113" y="371"/>
                      </a:cubicBezTo>
                      <a:cubicBezTo>
                        <a:pt x="107" y="368"/>
                        <a:pt x="99" y="364"/>
                        <a:pt x="99" y="362"/>
                      </a:cubicBezTo>
                      <a:cubicBezTo>
                        <a:pt x="99" y="361"/>
                        <a:pt x="98" y="360"/>
                        <a:pt x="97" y="360"/>
                      </a:cubicBezTo>
                      <a:cubicBezTo>
                        <a:pt x="98" y="359"/>
                        <a:pt x="100" y="358"/>
                        <a:pt x="102" y="358"/>
                      </a:cubicBezTo>
                      <a:cubicBezTo>
                        <a:pt x="107" y="357"/>
                        <a:pt x="104" y="357"/>
                        <a:pt x="109" y="353"/>
                      </a:cubicBezTo>
                      <a:cubicBezTo>
                        <a:pt x="113" y="349"/>
                        <a:pt x="112" y="350"/>
                        <a:pt x="115" y="348"/>
                      </a:cubicBezTo>
                      <a:cubicBezTo>
                        <a:pt x="117" y="346"/>
                        <a:pt x="120" y="347"/>
                        <a:pt x="124" y="345"/>
                      </a:cubicBezTo>
                      <a:cubicBezTo>
                        <a:pt x="128" y="343"/>
                        <a:pt x="129" y="347"/>
                        <a:pt x="133" y="350"/>
                      </a:cubicBezTo>
                      <a:cubicBezTo>
                        <a:pt x="138" y="353"/>
                        <a:pt x="137" y="350"/>
                        <a:pt x="139" y="349"/>
                      </a:cubicBezTo>
                      <a:cubicBezTo>
                        <a:pt x="142" y="347"/>
                        <a:pt x="139" y="345"/>
                        <a:pt x="135" y="342"/>
                      </a:cubicBezTo>
                      <a:cubicBezTo>
                        <a:pt x="132" y="338"/>
                        <a:pt x="131" y="335"/>
                        <a:pt x="128" y="332"/>
                      </a:cubicBezTo>
                      <a:cubicBezTo>
                        <a:pt x="124" y="329"/>
                        <a:pt x="132" y="325"/>
                        <a:pt x="134" y="324"/>
                      </a:cubicBezTo>
                      <a:cubicBezTo>
                        <a:pt x="136" y="323"/>
                        <a:pt x="138" y="324"/>
                        <a:pt x="140" y="325"/>
                      </a:cubicBezTo>
                      <a:cubicBezTo>
                        <a:pt x="143" y="326"/>
                        <a:pt x="142" y="324"/>
                        <a:pt x="142" y="321"/>
                      </a:cubicBezTo>
                      <a:cubicBezTo>
                        <a:pt x="142" y="319"/>
                        <a:pt x="148" y="317"/>
                        <a:pt x="153" y="314"/>
                      </a:cubicBezTo>
                      <a:cubicBezTo>
                        <a:pt x="157" y="311"/>
                        <a:pt x="160" y="310"/>
                        <a:pt x="162" y="309"/>
                      </a:cubicBezTo>
                      <a:cubicBezTo>
                        <a:pt x="164" y="309"/>
                        <a:pt x="170" y="306"/>
                        <a:pt x="169" y="302"/>
                      </a:cubicBezTo>
                      <a:cubicBezTo>
                        <a:pt x="169" y="298"/>
                        <a:pt x="168" y="293"/>
                        <a:pt x="167" y="290"/>
                      </a:cubicBezTo>
                      <a:cubicBezTo>
                        <a:pt x="166" y="286"/>
                        <a:pt x="171" y="283"/>
                        <a:pt x="169" y="277"/>
                      </a:cubicBezTo>
                      <a:cubicBezTo>
                        <a:pt x="167" y="272"/>
                        <a:pt x="162" y="260"/>
                        <a:pt x="159" y="255"/>
                      </a:cubicBezTo>
                      <a:cubicBezTo>
                        <a:pt x="157" y="251"/>
                        <a:pt x="161" y="247"/>
                        <a:pt x="162" y="245"/>
                      </a:cubicBezTo>
                      <a:cubicBezTo>
                        <a:pt x="163" y="243"/>
                        <a:pt x="163" y="242"/>
                        <a:pt x="162" y="241"/>
                      </a:cubicBezTo>
                      <a:cubicBezTo>
                        <a:pt x="163" y="238"/>
                        <a:pt x="163" y="232"/>
                        <a:pt x="163" y="229"/>
                      </a:cubicBezTo>
                      <a:cubicBezTo>
                        <a:pt x="164" y="224"/>
                        <a:pt x="161" y="222"/>
                        <a:pt x="152" y="213"/>
                      </a:cubicBezTo>
                      <a:cubicBezTo>
                        <a:pt x="143" y="204"/>
                        <a:pt x="155" y="207"/>
                        <a:pt x="157" y="204"/>
                      </a:cubicBezTo>
                      <a:cubicBezTo>
                        <a:pt x="158" y="200"/>
                        <a:pt x="147" y="195"/>
                        <a:pt x="138" y="192"/>
                      </a:cubicBezTo>
                      <a:cubicBezTo>
                        <a:pt x="130" y="189"/>
                        <a:pt x="132" y="186"/>
                        <a:pt x="132" y="184"/>
                      </a:cubicBezTo>
                      <a:cubicBezTo>
                        <a:pt x="132" y="181"/>
                        <a:pt x="120" y="169"/>
                        <a:pt x="115" y="164"/>
                      </a:cubicBezTo>
                      <a:cubicBezTo>
                        <a:pt x="110" y="159"/>
                        <a:pt x="104" y="152"/>
                        <a:pt x="99" y="146"/>
                      </a:cubicBezTo>
                      <a:cubicBezTo>
                        <a:pt x="94" y="140"/>
                        <a:pt x="91" y="136"/>
                        <a:pt x="92" y="132"/>
                      </a:cubicBezTo>
                      <a:cubicBezTo>
                        <a:pt x="92" y="128"/>
                        <a:pt x="81" y="128"/>
                        <a:pt x="75" y="126"/>
                      </a:cubicBezTo>
                      <a:cubicBezTo>
                        <a:pt x="70" y="123"/>
                        <a:pt x="67" y="117"/>
                        <a:pt x="61" y="116"/>
                      </a:cubicBezTo>
                      <a:cubicBezTo>
                        <a:pt x="54" y="115"/>
                        <a:pt x="59" y="108"/>
                        <a:pt x="59" y="104"/>
                      </a:cubicBezTo>
                      <a:cubicBezTo>
                        <a:pt x="58" y="101"/>
                        <a:pt x="64" y="102"/>
                        <a:pt x="73" y="102"/>
                      </a:cubicBezTo>
                      <a:cubicBezTo>
                        <a:pt x="81" y="102"/>
                        <a:pt x="76" y="97"/>
                        <a:pt x="77" y="92"/>
                      </a:cubicBezTo>
                      <a:cubicBezTo>
                        <a:pt x="79" y="87"/>
                        <a:pt x="73" y="86"/>
                        <a:pt x="68" y="81"/>
                      </a:cubicBezTo>
                      <a:cubicBezTo>
                        <a:pt x="64" y="77"/>
                        <a:pt x="69" y="79"/>
                        <a:pt x="70" y="77"/>
                      </a:cubicBezTo>
                      <a:cubicBezTo>
                        <a:pt x="71" y="74"/>
                        <a:pt x="65" y="71"/>
                        <a:pt x="59" y="68"/>
                      </a:cubicBezTo>
                      <a:cubicBezTo>
                        <a:pt x="53" y="65"/>
                        <a:pt x="52" y="64"/>
                        <a:pt x="50" y="69"/>
                      </a:cubicBezTo>
                      <a:cubicBezTo>
                        <a:pt x="48" y="74"/>
                        <a:pt x="48" y="75"/>
                        <a:pt x="42" y="75"/>
                      </a:cubicBezTo>
                      <a:cubicBezTo>
                        <a:pt x="36" y="75"/>
                        <a:pt x="31" y="69"/>
                        <a:pt x="25" y="61"/>
                      </a:cubicBezTo>
                      <a:cubicBezTo>
                        <a:pt x="20" y="53"/>
                        <a:pt x="24" y="52"/>
                        <a:pt x="24" y="47"/>
                      </a:cubicBezTo>
                      <a:cubicBezTo>
                        <a:pt x="24" y="42"/>
                        <a:pt x="21" y="46"/>
                        <a:pt x="15" y="43"/>
                      </a:cubicBezTo>
                      <a:cubicBezTo>
                        <a:pt x="9" y="40"/>
                        <a:pt x="10" y="37"/>
                        <a:pt x="6" y="33"/>
                      </a:cubicBezTo>
                      <a:cubicBezTo>
                        <a:pt x="2" y="28"/>
                        <a:pt x="4" y="28"/>
                        <a:pt x="1" y="26"/>
                      </a:cubicBezTo>
                      <a:cubicBezTo>
                        <a:pt x="0" y="26"/>
                        <a:pt x="0" y="26"/>
                        <a:pt x="0" y="25"/>
                      </a:cubicBezTo>
                      <a:cubicBezTo>
                        <a:pt x="0" y="23"/>
                        <a:pt x="0" y="25"/>
                        <a:pt x="2" y="20"/>
                      </a:cubicBezTo>
                      <a:cubicBezTo>
                        <a:pt x="5" y="14"/>
                        <a:pt x="10" y="16"/>
                        <a:pt x="14" y="19"/>
                      </a:cubicBezTo>
                      <a:cubicBezTo>
                        <a:pt x="18" y="21"/>
                        <a:pt x="20" y="25"/>
                        <a:pt x="24" y="21"/>
                      </a:cubicBezTo>
                      <a:cubicBezTo>
                        <a:pt x="29" y="17"/>
                        <a:pt x="36" y="19"/>
                        <a:pt x="37" y="19"/>
                      </a:cubicBezTo>
                      <a:cubicBezTo>
                        <a:pt x="38" y="20"/>
                        <a:pt x="44" y="24"/>
                        <a:pt x="44" y="21"/>
                      </a:cubicBezTo>
                      <a:cubicBezTo>
                        <a:pt x="44" y="17"/>
                        <a:pt x="49" y="15"/>
                        <a:pt x="55" y="16"/>
                      </a:cubicBezTo>
                      <a:cubicBezTo>
                        <a:pt x="62" y="18"/>
                        <a:pt x="65" y="12"/>
                        <a:pt x="65" y="9"/>
                      </a:cubicBezTo>
                      <a:cubicBezTo>
                        <a:pt x="65" y="6"/>
                        <a:pt x="62" y="4"/>
                        <a:pt x="67" y="2"/>
                      </a:cubicBezTo>
                      <a:cubicBezTo>
                        <a:pt x="72" y="1"/>
                        <a:pt x="76" y="0"/>
                        <a:pt x="80" y="4"/>
                      </a:cubicBezTo>
                      <a:cubicBezTo>
                        <a:pt x="84" y="8"/>
                        <a:pt x="86" y="11"/>
                        <a:pt x="96" y="11"/>
                      </a:cubicBezTo>
                      <a:cubicBezTo>
                        <a:pt x="105" y="10"/>
                        <a:pt x="109" y="9"/>
                        <a:pt x="110" y="13"/>
                      </a:cubicBezTo>
                      <a:cubicBezTo>
                        <a:pt x="111" y="17"/>
                        <a:pt x="108" y="17"/>
                        <a:pt x="110" y="24"/>
                      </a:cubicBezTo>
                      <a:cubicBezTo>
                        <a:pt x="112" y="32"/>
                        <a:pt x="118" y="40"/>
                        <a:pt x="122" y="40"/>
                      </a:cubicBezTo>
                      <a:cubicBezTo>
                        <a:pt x="126" y="41"/>
                        <a:pt x="142" y="46"/>
                        <a:pt x="144" y="46"/>
                      </a:cubicBezTo>
                      <a:cubicBezTo>
                        <a:pt x="145" y="46"/>
                        <a:pt x="145" y="47"/>
                        <a:pt x="146" y="48"/>
                      </a:cubicBezTo>
                      <a:cubicBezTo>
                        <a:pt x="143" y="50"/>
                        <a:pt x="138" y="50"/>
                        <a:pt x="138" y="53"/>
                      </a:cubicBezTo>
                      <a:cubicBezTo>
                        <a:pt x="138" y="58"/>
                        <a:pt x="140" y="61"/>
                        <a:pt x="132" y="64"/>
                      </a:cubicBezTo>
                      <a:cubicBezTo>
                        <a:pt x="124" y="68"/>
                        <a:pt x="122" y="64"/>
                        <a:pt x="120" y="68"/>
                      </a:cubicBezTo>
                      <a:cubicBezTo>
                        <a:pt x="118" y="71"/>
                        <a:pt x="116" y="70"/>
                        <a:pt x="116" y="75"/>
                      </a:cubicBezTo>
                      <a:cubicBezTo>
                        <a:pt x="116" y="80"/>
                        <a:pt x="115" y="81"/>
                        <a:pt x="113" y="84"/>
                      </a:cubicBezTo>
                      <a:cubicBezTo>
                        <a:pt x="111" y="87"/>
                        <a:pt x="112" y="87"/>
                        <a:pt x="109" y="91"/>
                      </a:cubicBezTo>
                      <a:cubicBezTo>
                        <a:pt x="106" y="94"/>
                        <a:pt x="104" y="93"/>
                        <a:pt x="103" y="98"/>
                      </a:cubicBezTo>
                      <a:cubicBezTo>
                        <a:pt x="102" y="104"/>
                        <a:pt x="99" y="113"/>
                        <a:pt x="100" y="117"/>
                      </a:cubicBezTo>
                      <a:cubicBezTo>
                        <a:pt x="100" y="121"/>
                        <a:pt x="99" y="124"/>
                        <a:pt x="106" y="129"/>
                      </a:cubicBezTo>
                      <a:cubicBezTo>
                        <a:pt x="112" y="135"/>
                        <a:pt x="113" y="140"/>
                        <a:pt x="117" y="143"/>
                      </a:cubicBezTo>
                      <a:cubicBezTo>
                        <a:pt x="120" y="147"/>
                        <a:pt x="124" y="148"/>
                        <a:pt x="125" y="153"/>
                      </a:cubicBezTo>
                      <a:cubicBezTo>
                        <a:pt x="126" y="159"/>
                        <a:pt x="130" y="164"/>
                        <a:pt x="135" y="167"/>
                      </a:cubicBezTo>
                      <a:cubicBezTo>
                        <a:pt x="139" y="170"/>
                        <a:pt x="142" y="171"/>
                        <a:pt x="148" y="177"/>
                      </a:cubicBezTo>
                      <a:cubicBezTo>
                        <a:pt x="154" y="184"/>
                        <a:pt x="151" y="183"/>
                        <a:pt x="158" y="188"/>
                      </a:cubicBezTo>
                      <a:cubicBezTo>
                        <a:pt x="165" y="193"/>
                        <a:pt x="161" y="191"/>
                        <a:pt x="168" y="197"/>
                      </a:cubicBezTo>
                      <a:cubicBezTo>
                        <a:pt x="175" y="202"/>
                        <a:pt x="177" y="200"/>
                        <a:pt x="179" y="206"/>
                      </a:cubicBezTo>
                      <a:cubicBezTo>
                        <a:pt x="182" y="211"/>
                        <a:pt x="185" y="214"/>
                        <a:pt x="189" y="220"/>
                      </a:cubicBezTo>
                      <a:cubicBezTo>
                        <a:pt x="193" y="226"/>
                        <a:pt x="194" y="223"/>
                        <a:pt x="195" y="231"/>
                      </a:cubicBezTo>
                      <a:cubicBezTo>
                        <a:pt x="197" y="239"/>
                        <a:pt x="202" y="244"/>
                        <a:pt x="204" y="250"/>
                      </a:cubicBezTo>
                      <a:cubicBezTo>
                        <a:pt x="205" y="255"/>
                        <a:pt x="208" y="257"/>
                        <a:pt x="209" y="263"/>
                      </a:cubicBezTo>
                      <a:cubicBezTo>
                        <a:pt x="211" y="269"/>
                        <a:pt x="208" y="267"/>
                        <a:pt x="210" y="276"/>
                      </a:cubicBezTo>
                      <a:cubicBezTo>
                        <a:pt x="213" y="285"/>
                        <a:pt x="214" y="291"/>
                        <a:pt x="213" y="29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7" name="Freeform 523">
                  <a:extLst>
                    <a:ext uri="{FF2B5EF4-FFF2-40B4-BE49-F238E27FC236}">
                      <a16:creationId xmlns:a16="http://schemas.microsoft.com/office/drawing/2014/main" id="{D4F6366C-7D52-49C6-BE5A-89A95FCC8166}"/>
                    </a:ext>
                  </a:extLst>
                </p:cNvPr>
                <p:cNvSpPr>
                  <a:spLocks/>
                </p:cNvSpPr>
                <p:nvPr/>
              </p:nvSpPr>
              <p:spPr bwMode="auto">
                <a:xfrm>
                  <a:off x="7241779" y="3389545"/>
                  <a:ext cx="255026" cy="293780"/>
                </a:xfrm>
                <a:custGeom>
                  <a:avLst/>
                  <a:gdLst>
                    <a:gd name="T0" fmla="*/ 206 w 208"/>
                    <a:gd name="T1" fmla="*/ 217 h 239"/>
                    <a:gd name="T2" fmla="*/ 195 w 208"/>
                    <a:gd name="T3" fmla="*/ 224 h 239"/>
                    <a:gd name="T4" fmla="*/ 177 w 208"/>
                    <a:gd name="T5" fmla="*/ 224 h 239"/>
                    <a:gd name="T6" fmla="*/ 172 w 208"/>
                    <a:gd name="T7" fmla="*/ 239 h 239"/>
                    <a:gd name="T8" fmla="*/ 149 w 208"/>
                    <a:gd name="T9" fmla="*/ 230 h 239"/>
                    <a:gd name="T10" fmla="*/ 152 w 208"/>
                    <a:gd name="T11" fmla="*/ 227 h 239"/>
                    <a:gd name="T12" fmla="*/ 153 w 208"/>
                    <a:gd name="T13" fmla="*/ 203 h 239"/>
                    <a:gd name="T14" fmla="*/ 150 w 208"/>
                    <a:gd name="T15" fmla="*/ 185 h 239"/>
                    <a:gd name="T16" fmla="*/ 132 w 208"/>
                    <a:gd name="T17" fmla="*/ 166 h 239"/>
                    <a:gd name="T18" fmla="*/ 117 w 208"/>
                    <a:gd name="T19" fmla="*/ 125 h 239"/>
                    <a:gd name="T20" fmla="*/ 84 w 208"/>
                    <a:gd name="T21" fmla="*/ 124 h 239"/>
                    <a:gd name="T22" fmla="*/ 61 w 208"/>
                    <a:gd name="T23" fmla="*/ 120 h 239"/>
                    <a:gd name="T24" fmla="*/ 41 w 208"/>
                    <a:gd name="T25" fmla="*/ 138 h 239"/>
                    <a:gd name="T26" fmla="*/ 37 w 208"/>
                    <a:gd name="T27" fmla="*/ 123 h 239"/>
                    <a:gd name="T28" fmla="*/ 36 w 208"/>
                    <a:gd name="T29" fmla="*/ 96 h 239"/>
                    <a:gd name="T30" fmla="*/ 24 w 208"/>
                    <a:gd name="T31" fmla="*/ 84 h 239"/>
                    <a:gd name="T32" fmla="*/ 14 w 208"/>
                    <a:gd name="T33" fmla="*/ 73 h 239"/>
                    <a:gd name="T34" fmla="*/ 4 w 208"/>
                    <a:gd name="T35" fmla="*/ 59 h 239"/>
                    <a:gd name="T36" fmla="*/ 1 w 208"/>
                    <a:gd name="T37" fmla="*/ 57 h 239"/>
                    <a:gd name="T38" fmla="*/ 10 w 208"/>
                    <a:gd name="T39" fmla="*/ 42 h 239"/>
                    <a:gd name="T40" fmla="*/ 22 w 208"/>
                    <a:gd name="T41" fmla="*/ 28 h 239"/>
                    <a:gd name="T42" fmla="*/ 32 w 208"/>
                    <a:gd name="T43" fmla="*/ 35 h 239"/>
                    <a:gd name="T44" fmla="*/ 37 w 208"/>
                    <a:gd name="T45" fmla="*/ 23 h 239"/>
                    <a:gd name="T46" fmla="*/ 32 w 208"/>
                    <a:gd name="T47" fmla="*/ 2 h 239"/>
                    <a:gd name="T48" fmla="*/ 45 w 208"/>
                    <a:gd name="T49" fmla="*/ 2 h 239"/>
                    <a:gd name="T50" fmla="*/ 59 w 208"/>
                    <a:gd name="T51" fmla="*/ 19 h 239"/>
                    <a:gd name="T52" fmla="*/ 69 w 208"/>
                    <a:gd name="T53" fmla="*/ 37 h 239"/>
                    <a:gd name="T54" fmla="*/ 94 w 208"/>
                    <a:gd name="T55" fmla="*/ 45 h 239"/>
                    <a:gd name="T56" fmla="*/ 114 w 208"/>
                    <a:gd name="T57" fmla="*/ 53 h 239"/>
                    <a:gd name="T58" fmla="*/ 121 w 208"/>
                    <a:gd name="T59" fmla="*/ 68 h 239"/>
                    <a:gd name="T60" fmla="*/ 103 w 208"/>
                    <a:gd name="T61" fmla="*/ 80 h 239"/>
                    <a:gd name="T62" fmla="*/ 119 w 208"/>
                    <a:gd name="T63" fmla="*/ 102 h 239"/>
                    <a:gd name="T64" fmla="*/ 143 w 208"/>
                    <a:gd name="T65" fmla="*/ 122 h 239"/>
                    <a:gd name="T66" fmla="*/ 176 w 208"/>
                    <a:gd name="T67" fmla="*/ 160 h 239"/>
                    <a:gd name="T68" fmla="*/ 201 w 208"/>
                    <a:gd name="T69" fmla="*/ 180 h 239"/>
                    <a:gd name="T70" fmla="*/ 207 w 208"/>
                    <a:gd name="T71" fmla="*/ 20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239">
                      <a:moveTo>
                        <a:pt x="207" y="205"/>
                      </a:moveTo>
                      <a:cubicBezTo>
                        <a:pt x="207" y="208"/>
                        <a:pt x="207" y="214"/>
                        <a:pt x="206" y="217"/>
                      </a:cubicBezTo>
                      <a:cubicBezTo>
                        <a:pt x="206" y="217"/>
                        <a:pt x="205" y="218"/>
                        <a:pt x="205" y="218"/>
                      </a:cubicBezTo>
                      <a:cubicBezTo>
                        <a:pt x="203" y="218"/>
                        <a:pt x="201" y="221"/>
                        <a:pt x="195" y="224"/>
                      </a:cubicBezTo>
                      <a:cubicBezTo>
                        <a:pt x="189" y="227"/>
                        <a:pt x="190" y="231"/>
                        <a:pt x="187" y="226"/>
                      </a:cubicBezTo>
                      <a:cubicBezTo>
                        <a:pt x="184" y="222"/>
                        <a:pt x="181" y="221"/>
                        <a:pt x="177" y="224"/>
                      </a:cubicBezTo>
                      <a:cubicBezTo>
                        <a:pt x="172" y="227"/>
                        <a:pt x="167" y="222"/>
                        <a:pt x="169" y="228"/>
                      </a:cubicBezTo>
                      <a:cubicBezTo>
                        <a:pt x="171" y="234"/>
                        <a:pt x="179" y="239"/>
                        <a:pt x="172" y="239"/>
                      </a:cubicBezTo>
                      <a:cubicBezTo>
                        <a:pt x="165" y="239"/>
                        <a:pt x="169" y="238"/>
                        <a:pt x="162" y="235"/>
                      </a:cubicBezTo>
                      <a:cubicBezTo>
                        <a:pt x="156" y="232"/>
                        <a:pt x="149" y="232"/>
                        <a:pt x="149" y="230"/>
                      </a:cubicBezTo>
                      <a:cubicBezTo>
                        <a:pt x="148" y="229"/>
                        <a:pt x="148" y="227"/>
                        <a:pt x="148" y="226"/>
                      </a:cubicBezTo>
                      <a:cubicBezTo>
                        <a:pt x="149" y="227"/>
                        <a:pt x="151" y="227"/>
                        <a:pt x="152" y="227"/>
                      </a:cubicBezTo>
                      <a:cubicBezTo>
                        <a:pt x="157" y="225"/>
                        <a:pt x="156" y="219"/>
                        <a:pt x="158" y="215"/>
                      </a:cubicBezTo>
                      <a:cubicBezTo>
                        <a:pt x="160" y="212"/>
                        <a:pt x="158" y="210"/>
                        <a:pt x="153" y="203"/>
                      </a:cubicBezTo>
                      <a:cubicBezTo>
                        <a:pt x="148" y="196"/>
                        <a:pt x="155" y="196"/>
                        <a:pt x="156" y="190"/>
                      </a:cubicBezTo>
                      <a:cubicBezTo>
                        <a:pt x="157" y="185"/>
                        <a:pt x="151" y="187"/>
                        <a:pt x="150" y="185"/>
                      </a:cubicBezTo>
                      <a:cubicBezTo>
                        <a:pt x="148" y="183"/>
                        <a:pt x="148" y="180"/>
                        <a:pt x="142" y="177"/>
                      </a:cubicBezTo>
                      <a:cubicBezTo>
                        <a:pt x="135" y="174"/>
                        <a:pt x="134" y="169"/>
                        <a:pt x="132" y="166"/>
                      </a:cubicBezTo>
                      <a:cubicBezTo>
                        <a:pt x="130" y="164"/>
                        <a:pt x="130" y="153"/>
                        <a:pt x="129" y="146"/>
                      </a:cubicBezTo>
                      <a:cubicBezTo>
                        <a:pt x="129" y="139"/>
                        <a:pt x="121" y="131"/>
                        <a:pt x="117" y="125"/>
                      </a:cubicBezTo>
                      <a:cubicBezTo>
                        <a:pt x="113" y="119"/>
                        <a:pt x="99" y="113"/>
                        <a:pt x="92" y="112"/>
                      </a:cubicBezTo>
                      <a:cubicBezTo>
                        <a:pt x="85" y="111"/>
                        <a:pt x="90" y="118"/>
                        <a:pt x="84" y="124"/>
                      </a:cubicBezTo>
                      <a:cubicBezTo>
                        <a:pt x="78" y="129"/>
                        <a:pt x="77" y="128"/>
                        <a:pt x="72" y="128"/>
                      </a:cubicBezTo>
                      <a:cubicBezTo>
                        <a:pt x="67" y="127"/>
                        <a:pt x="65" y="122"/>
                        <a:pt x="61" y="120"/>
                      </a:cubicBezTo>
                      <a:cubicBezTo>
                        <a:pt x="57" y="118"/>
                        <a:pt x="54" y="121"/>
                        <a:pt x="51" y="127"/>
                      </a:cubicBezTo>
                      <a:cubicBezTo>
                        <a:pt x="48" y="134"/>
                        <a:pt x="45" y="134"/>
                        <a:pt x="41" y="138"/>
                      </a:cubicBezTo>
                      <a:cubicBezTo>
                        <a:pt x="37" y="142"/>
                        <a:pt x="36" y="139"/>
                        <a:pt x="34" y="136"/>
                      </a:cubicBezTo>
                      <a:cubicBezTo>
                        <a:pt x="32" y="132"/>
                        <a:pt x="36" y="126"/>
                        <a:pt x="37" y="123"/>
                      </a:cubicBezTo>
                      <a:cubicBezTo>
                        <a:pt x="38" y="120"/>
                        <a:pt x="35" y="118"/>
                        <a:pt x="36" y="112"/>
                      </a:cubicBezTo>
                      <a:cubicBezTo>
                        <a:pt x="37" y="106"/>
                        <a:pt x="37" y="103"/>
                        <a:pt x="36" y="96"/>
                      </a:cubicBezTo>
                      <a:cubicBezTo>
                        <a:pt x="34" y="89"/>
                        <a:pt x="36" y="87"/>
                        <a:pt x="35" y="84"/>
                      </a:cubicBezTo>
                      <a:cubicBezTo>
                        <a:pt x="35" y="81"/>
                        <a:pt x="29" y="81"/>
                        <a:pt x="24" y="84"/>
                      </a:cubicBezTo>
                      <a:cubicBezTo>
                        <a:pt x="19" y="87"/>
                        <a:pt x="17" y="83"/>
                        <a:pt x="16" y="82"/>
                      </a:cubicBezTo>
                      <a:cubicBezTo>
                        <a:pt x="15" y="82"/>
                        <a:pt x="13" y="75"/>
                        <a:pt x="14" y="73"/>
                      </a:cubicBezTo>
                      <a:cubicBezTo>
                        <a:pt x="15" y="71"/>
                        <a:pt x="14" y="66"/>
                        <a:pt x="13" y="64"/>
                      </a:cubicBezTo>
                      <a:cubicBezTo>
                        <a:pt x="12" y="62"/>
                        <a:pt x="7" y="58"/>
                        <a:pt x="4" y="59"/>
                      </a:cubicBezTo>
                      <a:cubicBezTo>
                        <a:pt x="2" y="60"/>
                        <a:pt x="2" y="59"/>
                        <a:pt x="0" y="58"/>
                      </a:cubicBezTo>
                      <a:cubicBezTo>
                        <a:pt x="1" y="58"/>
                        <a:pt x="1" y="57"/>
                        <a:pt x="1" y="57"/>
                      </a:cubicBezTo>
                      <a:cubicBezTo>
                        <a:pt x="1" y="56"/>
                        <a:pt x="4" y="50"/>
                        <a:pt x="7" y="48"/>
                      </a:cubicBezTo>
                      <a:cubicBezTo>
                        <a:pt x="9" y="47"/>
                        <a:pt x="10" y="43"/>
                        <a:pt x="10" y="42"/>
                      </a:cubicBezTo>
                      <a:cubicBezTo>
                        <a:pt x="10" y="41"/>
                        <a:pt x="16" y="35"/>
                        <a:pt x="20" y="31"/>
                      </a:cubicBezTo>
                      <a:cubicBezTo>
                        <a:pt x="21" y="30"/>
                        <a:pt x="22" y="29"/>
                        <a:pt x="22" y="28"/>
                      </a:cubicBezTo>
                      <a:cubicBezTo>
                        <a:pt x="23" y="29"/>
                        <a:pt x="24" y="30"/>
                        <a:pt x="25" y="33"/>
                      </a:cubicBezTo>
                      <a:cubicBezTo>
                        <a:pt x="28" y="37"/>
                        <a:pt x="23" y="33"/>
                        <a:pt x="32" y="35"/>
                      </a:cubicBezTo>
                      <a:cubicBezTo>
                        <a:pt x="41" y="38"/>
                        <a:pt x="42" y="38"/>
                        <a:pt x="41" y="34"/>
                      </a:cubicBezTo>
                      <a:cubicBezTo>
                        <a:pt x="40" y="31"/>
                        <a:pt x="36" y="29"/>
                        <a:pt x="37" y="23"/>
                      </a:cubicBezTo>
                      <a:cubicBezTo>
                        <a:pt x="37" y="16"/>
                        <a:pt x="39" y="20"/>
                        <a:pt x="36" y="14"/>
                      </a:cubicBezTo>
                      <a:cubicBezTo>
                        <a:pt x="33" y="9"/>
                        <a:pt x="29" y="4"/>
                        <a:pt x="32" y="2"/>
                      </a:cubicBezTo>
                      <a:cubicBezTo>
                        <a:pt x="35" y="0"/>
                        <a:pt x="40" y="0"/>
                        <a:pt x="44" y="1"/>
                      </a:cubicBezTo>
                      <a:cubicBezTo>
                        <a:pt x="44" y="2"/>
                        <a:pt x="44" y="2"/>
                        <a:pt x="45" y="2"/>
                      </a:cubicBezTo>
                      <a:cubicBezTo>
                        <a:pt x="48" y="4"/>
                        <a:pt x="46" y="4"/>
                        <a:pt x="50" y="9"/>
                      </a:cubicBezTo>
                      <a:cubicBezTo>
                        <a:pt x="54" y="13"/>
                        <a:pt x="53" y="16"/>
                        <a:pt x="59" y="19"/>
                      </a:cubicBezTo>
                      <a:cubicBezTo>
                        <a:pt x="65" y="22"/>
                        <a:pt x="68" y="18"/>
                        <a:pt x="68" y="23"/>
                      </a:cubicBezTo>
                      <a:cubicBezTo>
                        <a:pt x="68" y="28"/>
                        <a:pt x="64" y="29"/>
                        <a:pt x="69" y="37"/>
                      </a:cubicBezTo>
                      <a:cubicBezTo>
                        <a:pt x="75" y="45"/>
                        <a:pt x="80" y="51"/>
                        <a:pt x="86" y="51"/>
                      </a:cubicBezTo>
                      <a:cubicBezTo>
                        <a:pt x="92" y="51"/>
                        <a:pt x="92" y="50"/>
                        <a:pt x="94" y="45"/>
                      </a:cubicBezTo>
                      <a:cubicBezTo>
                        <a:pt x="96" y="40"/>
                        <a:pt x="97" y="41"/>
                        <a:pt x="103" y="44"/>
                      </a:cubicBezTo>
                      <a:cubicBezTo>
                        <a:pt x="109" y="47"/>
                        <a:pt x="115" y="50"/>
                        <a:pt x="114" y="53"/>
                      </a:cubicBezTo>
                      <a:cubicBezTo>
                        <a:pt x="113" y="55"/>
                        <a:pt x="108" y="53"/>
                        <a:pt x="112" y="57"/>
                      </a:cubicBezTo>
                      <a:cubicBezTo>
                        <a:pt x="117" y="62"/>
                        <a:pt x="123" y="63"/>
                        <a:pt x="121" y="68"/>
                      </a:cubicBezTo>
                      <a:cubicBezTo>
                        <a:pt x="120" y="73"/>
                        <a:pt x="125" y="78"/>
                        <a:pt x="117" y="78"/>
                      </a:cubicBezTo>
                      <a:cubicBezTo>
                        <a:pt x="108" y="78"/>
                        <a:pt x="102" y="77"/>
                        <a:pt x="103" y="80"/>
                      </a:cubicBezTo>
                      <a:cubicBezTo>
                        <a:pt x="103" y="84"/>
                        <a:pt x="98" y="91"/>
                        <a:pt x="105" y="92"/>
                      </a:cubicBezTo>
                      <a:cubicBezTo>
                        <a:pt x="111" y="93"/>
                        <a:pt x="114" y="99"/>
                        <a:pt x="119" y="102"/>
                      </a:cubicBezTo>
                      <a:cubicBezTo>
                        <a:pt x="125" y="104"/>
                        <a:pt x="136" y="104"/>
                        <a:pt x="136" y="108"/>
                      </a:cubicBezTo>
                      <a:cubicBezTo>
                        <a:pt x="135" y="112"/>
                        <a:pt x="138" y="116"/>
                        <a:pt x="143" y="122"/>
                      </a:cubicBezTo>
                      <a:cubicBezTo>
                        <a:pt x="148" y="128"/>
                        <a:pt x="154" y="135"/>
                        <a:pt x="159" y="140"/>
                      </a:cubicBezTo>
                      <a:cubicBezTo>
                        <a:pt x="164" y="145"/>
                        <a:pt x="176" y="157"/>
                        <a:pt x="176" y="160"/>
                      </a:cubicBezTo>
                      <a:cubicBezTo>
                        <a:pt x="176" y="162"/>
                        <a:pt x="174" y="165"/>
                        <a:pt x="182" y="168"/>
                      </a:cubicBezTo>
                      <a:cubicBezTo>
                        <a:pt x="191" y="171"/>
                        <a:pt x="202" y="176"/>
                        <a:pt x="201" y="180"/>
                      </a:cubicBezTo>
                      <a:cubicBezTo>
                        <a:pt x="199" y="183"/>
                        <a:pt x="187" y="180"/>
                        <a:pt x="196" y="189"/>
                      </a:cubicBezTo>
                      <a:cubicBezTo>
                        <a:pt x="205" y="198"/>
                        <a:pt x="208" y="200"/>
                        <a:pt x="207" y="20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8" name="Freeform 507">
                  <a:extLst>
                    <a:ext uri="{FF2B5EF4-FFF2-40B4-BE49-F238E27FC236}">
                      <a16:creationId xmlns:a16="http://schemas.microsoft.com/office/drawing/2014/main" id="{F37183B9-8C33-4CAB-B941-C3C6382C9086}"/>
                    </a:ext>
                  </a:extLst>
                </p:cNvPr>
                <p:cNvSpPr>
                  <a:spLocks/>
                </p:cNvSpPr>
                <p:nvPr/>
              </p:nvSpPr>
              <p:spPr bwMode="auto">
                <a:xfrm>
                  <a:off x="5264078" y="3015757"/>
                  <a:ext cx="121263" cy="142514"/>
                </a:xfrm>
                <a:custGeom>
                  <a:avLst/>
                  <a:gdLst>
                    <a:gd name="T0" fmla="*/ 98 w 98"/>
                    <a:gd name="T1" fmla="*/ 33 h 116"/>
                    <a:gd name="T2" fmla="*/ 91 w 98"/>
                    <a:gd name="T3" fmla="*/ 36 h 116"/>
                    <a:gd name="T4" fmla="*/ 72 w 98"/>
                    <a:gd name="T5" fmla="*/ 44 h 116"/>
                    <a:gd name="T6" fmla="*/ 48 w 98"/>
                    <a:gd name="T7" fmla="*/ 51 h 116"/>
                    <a:gd name="T8" fmla="*/ 70 w 98"/>
                    <a:gd name="T9" fmla="*/ 77 h 116"/>
                    <a:gd name="T10" fmla="*/ 61 w 98"/>
                    <a:gd name="T11" fmla="*/ 90 h 116"/>
                    <a:gd name="T12" fmla="*/ 50 w 98"/>
                    <a:gd name="T13" fmla="*/ 96 h 116"/>
                    <a:gd name="T14" fmla="*/ 37 w 98"/>
                    <a:gd name="T15" fmla="*/ 106 h 116"/>
                    <a:gd name="T16" fmla="*/ 28 w 98"/>
                    <a:gd name="T17" fmla="*/ 116 h 116"/>
                    <a:gd name="T18" fmla="*/ 7 w 98"/>
                    <a:gd name="T19" fmla="*/ 113 h 116"/>
                    <a:gd name="T20" fmla="*/ 0 w 98"/>
                    <a:gd name="T21" fmla="*/ 108 h 116"/>
                    <a:gd name="T22" fmla="*/ 2 w 98"/>
                    <a:gd name="T23" fmla="*/ 105 h 116"/>
                    <a:gd name="T24" fmla="*/ 4 w 98"/>
                    <a:gd name="T25" fmla="*/ 97 h 116"/>
                    <a:gd name="T26" fmla="*/ 3 w 98"/>
                    <a:gd name="T27" fmla="*/ 84 h 116"/>
                    <a:gd name="T28" fmla="*/ 8 w 98"/>
                    <a:gd name="T29" fmla="*/ 68 h 116"/>
                    <a:gd name="T30" fmla="*/ 8 w 98"/>
                    <a:gd name="T31" fmla="*/ 52 h 116"/>
                    <a:gd name="T32" fmla="*/ 8 w 98"/>
                    <a:gd name="T33" fmla="*/ 52 h 116"/>
                    <a:gd name="T34" fmla="*/ 11 w 98"/>
                    <a:gd name="T35" fmla="*/ 41 h 116"/>
                    <a:gd name="T36" fmla="*/ 9 w 98"/>
                    <a:gd name="T37" fmla="*/ 32 h 116"/>
                    <a:gd name="T38" fmla="*/ 9 w 98"/>
                    <a:gd name="T39" fmla="*/ 27 h 116"/>
                    <a:gd name="T40" fmla="*/ 8 w 98"/>
                    <a:gd name="T41" fmla="*/ 21 h 116"/>
                    <a:gd name="T42" fmla="*/ 10 w 98"/>
                    <a:gd name="T43" fmla="*/ 14 h 116"/>
                    <a:gd name="T44" fmla="*/ 12 w 98"/>
                    <a:gd name="T45" fmla="*/ 18 h 116"/>
                    <a:gd name="T46" fmla="*/ 23 w 98"/>
                    <a:gd name="T47" fmla="*/ 22 h 116"/>
                    <a:gd name="T48" fmla="*/ 34 w 98"/>
                    <a:gd name="T49" fmla="*/ 28 h 116"/>
                    <a:gd name="T50" fmla="*/ 50 w 98"/>
                    <a:gd name="T51" fmla="*/ 23 h 116"/>
                    <a:gd name="T52" fmla="*/ 68 w 98"/>
                    <a:gd name="T53" fmla="*/ 9 h 116"/>
                    <a:gd name="T54" fmla="*/ 81 w 98"/>
                    <a:gd name="T55" fmla="*/ 0 h 116"/>
                    <a:gd name="T56" fmla="*/ 84 w 98"/>
                    <a:gd name="T57" fmla="*/ 2 h 116"/>
                    <a:gd name="T58" fmla="*/ 88 w 98"/>
                    <a:gd name="T59" fmla="*/ 11 h 116"/>
                    <a:gd name="T60" fmla="*/ 91 w 98"/>
                    <a:gd name="T61" fmla="*/ 22 h 116"/>
                    <a:gd name="T62" fmla="*/ 97 w 98"/>
                    <a:gd name="T63" fmla="*/ 30 h 116"/>
                    <a:gd name="T64" fmla="*/ 98 w 98"/>
                    <a:gd name="T65" fmla="*/ 3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116">
                      <a:moveTo>
                        <a:pt x="98" y="33"/>
                      </a:moveTo>
                      <a:cubicBezTo>
                        <a:pt x="98" y="35"/>
                        <a:pt x="93" y="35"/>
                        <a:pt x="91" y="36"/>
                      </a:cubicBezTo>
                      <a:cubicBezTo>
                        <a:pt x="89" y="38"/>
                        <a:pt x="82" y="42"/>
                        <a:pt x="72" y="44"/>
                      </a:cubicBezTo>
                      <a:cubicBezTo>
                        <a:pt x="62" y="45"/>
                        <a:pt x="53" y="49"/>
                        <a:pt x="48" y="51"/>
                      </a:cubicBezTo>
                      <a:cubicBezTo>
                        <a:pt x="44" y="52"/>
                        <a:pt x="68" y="74"/>
                        <a:pt x="70" y="77"/>
                      </a:cubicBezTo>
                      <a:cubicBezTo>
                        <a:pt x="73" y="79"/>
                        <a:pt x="64" y="83"/>
                        <a:pt x="61" y="90"/>
                      </a:cubicBezTo>
                      <a:cubicBezTo>
                        <a:pt x="58" y="97"/>
                        <a:pt x="54" y="94"/>
                        <a:pt x="50" y="96"/>
                      </a:cubicBezTo>
                      <a:cubicBezTo>
                        <a:pt x="45" y="97"/>
                        <a:pt x="40" y="103"/>
                        <a:pt x="37" y="106"/>
                      </a:cubicBezTo>
                      <a:cubicBezTo>
                        <a:pt x="34" y="109"/>
                        <a:pt x="31" y="116"/>
                        <a:pt x="28" y="116"/>
                      </a:cubicBezTo>
                      <a:cubicBezTo>
                        <a:pt x="25" y="116"/>
                        <a:pt x="11" y="114"/>
                        <a:pt x="7" y="113"/>
                      </a:cubicBezTo>
                      <a:cubicBezTo>
                        <a:pt x="4" y="113"/>
                        <a:pt x="2" y="110"/>
                        <a:pt x="0" y="108"/>
                      </a:cubicBezTo>
                      <a:cubicBezTo>
                        <a:pt x="1" y="107"/>
                        <a:pt x="2" y="105"/>
                        <a:pt x="2" y="105"/>
                      </a:cubicBezTo>
                      <a:cubicBezTo>
                        <a:pt x="2" y="104"/>
                        <a:pt x="4" y="101"/>
                        <a:pt x="4" y="97"/>
                      </a:cubicBezTo>
                      <a:cubicBezTo>
                        <a:pt x="4" y="94"/>
                        <a:pt x="4" y="88"/>
                        <a:pt x="3" y="84"/>
                      </a:cubicBezTo>
                      <a:cubicBezTo>
                        <a:pt x="2" y="79"/>
                        <a:pt x="5" y="72"/>
                        <a:pt x="8" y="68"/>
                      </a:cubicBezTo>
                      <a:cubicBezTo>
                        <a:pt x="11" y="64"/>
                        <a:pt x="8" y="58"/>
                        <a:pt x="8" y="52"/>
                      </a:cubicBezTo>
                      <a:cubicBezTo>
                        <a:pt x="8" y="52"/>
                        <a:pt x="8" y="52"/>
                        <a:pt x="8" y="52"/>
                      </a:cubicBezTo>
                      <a:cubicBezTo>
                        <a:pt x="8" y="47"/>
                        <a:pt x="11" y="45"/>
                        <a:pt x="11" y="41"/>
                      </a:cubicBezTo>
                      <a:cubicBezTo>
                        <a:pt x="10" y="37"/>
                        <a:pt x="11" y="34"/>
                        <a:pt x="9" y="32"/>
                      </a:cubicBezTo>
                      <a:cubicBezTo>
                        <a:pt x="9" y="31"/>
                        <a:pt x="9" y="29"/>
                        <a:pt x="9" y="27"/>
                      </a:cubicBezTo>
                      <a:cubicBezTo>
                        <a:pt x="8" y="25"/>
                        <a:pt x="8" y="22"/>
                        <a:pt x="8" y="21"/>
                      </a:cubicBezTo>
                      <a:cubicBezTo>
                        <a:pt x="8" y="19"/>
                        <a:pt x="9" y="16"/>
                        <a:pt x="10" y="14"/>
                      </a:cubicBezTo>
                      <a:cubicBezTo>
                        <a:pt x="11" y="16"/>
                        <a:pt x="12" y="18"/>
                        <a:pt x="12" y="18"/>
                      </a:cubicBezTo>
                      <a:cubicBezTo>
                        <a:pt x="14" y="18"/>
                        <a:pt x="19" y="19"/>
                        <a:pt x="23" y="22"/>
                      </a:cubicBezTo>
                      <a:cubicBezTo>
                        <a:pt x="28" y="24"/>
                        <a:pt x="29" y="26"/>
                        <a:pt x="34" y="28"/>
                      </a:cubicBezTo>
                      <a:cubicBezTo>
                        <a:pt x="40" y="31"/>
                        <a:pt x="41" y="28"/>
                        <a:pt x="50" y="23"/>
                      </a:cubicBezTo>
                      <a:cubicBezTo>
                        <a:pt x="59" y="18"/>
                        <a:pt x="63" y="13"/>
                        <a:pt x="68" y="9"/>
                      </a:cubicBezTo>
                      <a:cubicBezTo>
                        <a:pt x="73" y="6"/>
                        <a:pt x="76" y="3"/>
                        <a:pt x="81" y="0"/>
                      </a:cubicBezTo>
                      <a:cubicBezTo>
                        <a:pt x="82" y="0"/>
                        <a:pt x="83" y="1"/>
                        <a:pt x="84" y="2"/>
                      </a:cubicBezTo>
                      <a:cubicBezTo>
                        <a:pt x="87" y="4"/>
                        <a:pt x="85" y="5"/>
                        <a:pt x="88" y="11"/>
                      </a:cubicBezTo>
                      <a:cubicBezTo>
                        <a:pt x="90" y="17"/>
                        <a:pt x="91" y="18"/>
                        <a:pt x="91" y="22"/>
                      </a:cubicBezTo>
                      <a:cubicBezTo>
                        <a:pt x="91" y="26"/>
                        <a:pt x="92" y="26"/>
                        <a:pt x="97" y="30"/>
                      </a:cubicBezTo>
                      <a:cubicBezTo>
                        <a:pt x="98" y="31"/>
                        <a:pt x="98" y="32"/>
                        <a:pt x="98" y="3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9" name="Freeform 278">
                  <a:extLst>
                    <a:ext uri="{FF2B5EF4-FFF2-40B4-BE49-F238E27FC236}">
                      <a16:creationId xmlns:a16="http://schemas.microsoft.com/office/drawing/2014/main" id="{833ECF9C-B0C3-4D7D-ADEC-0638DFAD6C9B}"/>
                    </a:ext>
                  </a:extLst>
                </p:cNvPr>
                <p:cNvSpPr>
                  <a:spLocks/>
                </p:cNvSpPr>
                <p:nvPr/>
              </p:nvSpPr>
              <p:spPr bwMode="auto">
                <a:xfrm>
                  <a:off x="5261578" y="2967002"/>
                  <a:ext cx="42504" cy="55006"/>
                </a:xfrm>
                <a:custGeom>
                  <a:avLst/>
                  <a:gdLst>
                    <a:gd name="T0" fmla="*/ 28 w 35"/>
                    <a:gd name="T1" fmla="*/ 21 h 45"/>
                    <a:gd name="T2" fmla="*/ 20 w 35"/>
                    <a:gd name="T3" fmla="*/ 28 h 45"/>
                    <a:gd name="T4" fmla="*/ 11 w 35"/>
                    <a:gd name="T5" fmla="*/ 40 h 45"/>
                    <a:gd name="T6" fmla="*/ 9 w 35"/>
                    <a:gd name="T7" fmla="*/ 45 h 45"/>
                    <a:gd name="T8" fmla="*/ 4 w 35"/>
                    <a:gd name="T9" fmla="*/ 44 h 45"/>
                    <a:gd name="T10" fmla="*/ 0 w 35"/>
                    <a:gd name="T11" fmla="*/ 45 h 45"/>
                    <a:gd name="T12" fmla="*/ 3 w 35"/>
                    <a:gd name="T13" fmla="*/ 35 h 45"/>
                    <a:gd name="T14" fmla="*/ 13 w 35"/>
                    <a:gd name="T15" fmla="*/ 13 h 45"/>
                    <a:gd name="T16" fmla="*/ 16 w 35"/>
                    <a:gd name="T17" fmla="*/ 2 h 45"/>
                    <a:gd name="T18" fmla="*/ 24 w 35"/>
                    <a:gd name="T19" fmla="*/ 1 h 45"/>
                    <a:gd name="T20" fmla="*/ 32 w 35"/>
                    <a:gd name="T21" fmla="*/ 11 h 45"/>
                    <a:gd name="T22" fmla="*/ 28 w 35"/>
                    <a:gd name="T23" fmla="*/ 2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45">
                      <a:moveTo>
                        <a:pt x="28" y="21"/>
                      </a:moveTo>
                      <a:cubicBezTo>
                        <a:pt x="23" y="27"/>
                        <a:pt x="22" y="26"/>
                        <a:pt x="20" y="28"/>
                      </a:cubicBezTo>
                      <a:cubicBezTo>
                        <a:pt x="18" y="31"/>
                        <a:pt x="18" y="33"/>
                        <a:pt x="11" y="40"/>
                      </a:cubicBezTo>
                      <a:cubicBezTo>
                        <a:pt x="9" y="43"/>
                        <a:pt x="8" y="44"/>
                        <a:pt x="9" y="45"/>
                      </a:cubicBezTo>
                      <a:cubicBezTo>
                        <a:pt x="7" y="45"/>
                        <a:pt x="5" y="45"/>
                        <a:pt x="4" y="44"/>
                      </a:cubicBezTo>
                      <a:cubicBezTo>
                        <a:pt x="2" y="44"/>
                        <a:pt x="1" y="45"/>
                        <a:pt x="0" y="45"/>
                      </a:cubicBezTo>
                      <a:cubicBezTo>
                        <a:pt x="1" y="42"/>
                        <a:pt x="2" y="40"/>
                        <a:pt x="3" y="35"/>
                      </a:cubicBezTo>
                      <a:cubicBezTo>
                        <a:pt x="7" y="25"/>
                        <a:pt x="11" y="22"/>
                        <a:pt x="13" y="13"/>
                      </a:cubicBezTo>
                      <a:cubicBezTo>
                        <a:pt x="14" y="7"/>
                        <a:pt x="17" y="6"/>
                        <a:pt x="16" y="2"/>
                      </a:cubicBezTo>
                      <a:cubicBezTo>
                        <a:pt x="18" y="2"/>
                        <a:pt x="22" y="2"/>
                        <a:pt x="24" y="1"/>
                      </a:cubicBezTo>
                      <a:cubicBezTo>
                        <a:pt x="26" y="0"/>
                        <a:pt x="29" y="7"/>
                        <a:pt x="32" y="11"/>
                      </a:cubicBezTo>
                      <a:cubicBezTo>
                        <a:pt x="35" y="15"/>
                        <a:pt x="32" y="15"/>
                        <a:pt x="28" y="2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0" name="Freeform 304">
                  <a:extLst>
                    <a:ext uri="{FF2B5EF4-FFF2-40B4-BE49-F238E27FC236}">
                      <a16:creationId xmlns:a16="http://schemas.microsoft.com/office/drawing/2014/main" id="{E725471B-3E31-4148-B258-333E3C87518C}"/>
                    </a:ext>
                  </a:extLst>
                </p:cNvPr>
                <p:cNvSpPr>
                  <a:spLocks/>
                </p:cNvSpPr>
                <p:nvPr/>
              </p:nvSpPr>
              <p:spPr bwMode="auto">
                <a:xfrm>
                  <a:off x="4912793" y="2931998"/>
                  <a:ext cx="92509" cy="28753"/>
                </a:xfrm>
                <a:custGeom>
                  <a:avLst/>
                  <a:gdLst>
                    <a:gd name="T0" fmla="*/ 6 w 76"/>
                    <a:gd name="T1" fmla="*/ 5 h 24"/>
                    <a:gd name="T2" fmla="*/ 10 w 76"/>
                    <a:gd name="T3" fmla="*/ 17 h 24"/>
                    <a:gd name="T4" fmla="*/ 34 w 76"/>
                    <a:gd name="T5" fmla="*/ 17 h 24"/>
                    <a:gd name="T6" fmla="*/ 44 w 76"/>
                    <a:gd name="T7" fmla="*/ 23 h 24"/>
                    <a:gd name="T8" fmla="*/ 59 w 76"/>
                    <a:gd name="T9" fmla="*/ 21 h 24"/>
                    <a:gd name="T10" fmla="*/ 73 w 76"/>
                    <a:gd name="T11" fmla="*/ 20 h 24"/>
                    <a:gd name="T12" fmla="*/ 71 w 76"/>
                    <a:gd name="T13" fmla="*/ 14 h 24"/>
                    <a:gd name="T14" fmla="*/ 60 w 76"/>
                    <a:gd name="T15" fmla="*/ 14 h 24"/>
                    <a:gd name="T16" fmla="*/ 52 w 76"/>
                    <a:gd name="T17" fmla="*/ 10 h 24"/>
                    <a:gd name="T18" fmla="*/ 42 w 76"/>
                    <a:gd name="T19" fmla="*/ 11 h 24"/>
                    <a:gd name="T20" fmla="*/ 29 w 76"/>
                    <a:gd name="T21" fmla="*/ 9 h 24"/>
                    <a:gd name="T22" fmla="*/ 18 w 76"/>
                    <a:gd name="T23" fmla="*/ 7 h 24"/>
                    <a:gd name="T24" fmla="*/ 13 w 76"/>
                    <a:gd name="T25" fmla="*/ 5 h 24"/>
                    <a:gd name="T26" fmla="*/ 6 w 76"/>
                    <a:gd name="T2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24">
                      <a:moveTo>
                        <a:pt x="6" y="5"/>
                      </a:moveTo>
                      <a:cubicBezTo>
                        <a:pt x="5" y="13"/>
                        <a:pt x="0" y="16"/>
                        <a:pt x="10" y="17"/>
                      </a:cubicBezTo>
                      <a:cubicBezTo>
                        <a:pt x="20" y="18"/>
                        <a:pt x="31" y="14"/>
                        <a:pt x="34" y="17"/>
                      </a:cubicBezTo>
                      <a:cubicBezTo>
                        <a:pt x="37" y="20"/>
                        <a:pt x="38" y="24"/>
                        <a:pt x="44" y="23"/>
                      </a:cubicBezTo>
                      <a:cubicBezTo>
                        <a:pt x="50" y="22"/>
                        <a:pt x="54" y="19"/>
                        <a:pt x="59" y="21"/>
                      </a:cubicBezTo>
                      <a:cubicBezTo>
                        <a:pt x="63" y="22"/>
                        <a:pt x="73" y="22"/>
                        <a:pt x="73" y="20"/>
                      </a:cubicBezTo>
                      <a:cubicBezTo>
                        <a:pt x="74" y="18"/>
                        <a:pt x="76" y="13"/>
                        <a:pt x="71" y="14"/>
                      </a:cubicBezTo>
                      <a:cubicBezTo>
                        <a:pt x="65" y="15"/>
                        <a:pt x="61" y="18"/>
                        <a:pt x="60" y="14"/>
                      </a:cubicBezTo>
                      <a:cubicBezTo>
                        <a:pt x="58" y="10"/>
                        <a:pt x="56" y="9"/>
                        <a:pt x="52" y="10"/>
                      </a:cubicBezTo>
                      <a:cubicBezTo>
                        <a:pt x="48" y="11"/>
                        <a:pt x="45" y="11"/>
                        <a:pt x="42" y="11"/>
                      </a:cubicBezTo>
                      <a:cubicBezTo>
                        <a:pt x="39" y="11"/>
                        <a:pt x="35" y="9"/>
                        <a:pt x="29" y="9"/>
                      </a:cubicBezTo>
                      <a:cubicBezTo>
                        <a:pt x="24" y="9"/>
                        <a:pt x="18" y="10"/>
                        <a:pt x="18" y="7"/>
                      </a:cubicBezTo>
                      <a:cubicBezTo>
                        <a:pt x="18" y="5"/>
                        <a:pt x="16" y="5"/>
                        <a:pt x="13" y="5"/>
                      </a:cubicBezTo>
                      <a:cubicBezTo>
                        <a:pt x="11" y="4"/>
                        <a:pt x="4" y="0"/>
                        <a:pt x="6" y="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1" name="Freeform 317">
                  <a:extLst>
                    <a:ext uri="{FF2B5EF4-FFF2-40B4-BE49-F238E27FC236}">
                      <a16:creationId xmlns:a16="http://schemas.microsoft.com/office/drawing/2014/main" id="{D5FEB916-55B9-4715-8F44-C13A67C40532}"/>
                    </a:ext>
                  </a:extLst>
                </p:cNvPr>
                <p:cNvSpPr>
                  <a:spLocks/>
                </p:cNvSpPr>
                <p:nvPr/>
              </p:nvSpPr>
              <p:spPr bwMode="auto">
                <a:xfrm>
                  <a:off x="5318968" y="3085649"/>
                  <a:ext cx="75008" cy="42504"/>
                </a:xfrm>
                <a:custGeom>
                  <a:avLst/>
                  <a:gdLst>
                    <a:gd name="T0" fmla="*/ 4 w 61"/>
                    <a:gd name="T1" fmla="*/ 20 h 35"/>
                    <a:gd name="T2" fmla="*/ 12 w 61"/>
                    <a:gd name="T3" fmla="*/ 17 h 35"/>
                    <a:gd name="T4" fmla="*/ 19 w 61"/>
                    <a:gd name="T5" fmla="*/ 13 h 35"/>
                    <a:gd name="T6" fmla="*/ 25 w 61"/>
                    <a:gd name="T7" fmla="*/ 11 h 35"/>
                    <a:gd name="T8" fmla="*/ 39 w 61"/>
                    <a:gd name="T9" fmla="*/ 10 h 35"/>
                    <a:gd name="T10" fmla="*/ 51 w 61"/>
                    <a:gd name="T11" fmla="*/ 4 h 35"/>
                    <a:gd name="T12" fmla="*/ 60 w 61"/>
                    <a:gd name="T13" fmla="*/ 1 h 35"/>
                    <a:gd name="T14" fmla="*/ 58 w 61"/>
                    <a:gd name="T15" fmla="*/ 5 h 35"/>
                    <a:gd name="T16" fmla="*/ 51 w 61"/>
                    <a:gd name="T17" fmla="*/ 9 h 35"/>
                    <a:gd name="T18" fmla="*/ 44 w 61"/>
                    <a:gd name="T19" fmla="*/ 12 h 35"/>
                    <a:gd name="T20" fmla="*/ 47 w 61"/>
                    <a:gd name="T21" fmla="*/ 19 h 35"/>
                    <a:gd name="T22" fmla="*/ 44 w 61"/>
                    <a:gd name="T23" fmla="*/ 24 h 35"/>
                    <a:gd name="T24" fmla="*/ 34 w 61"/>
                    <a:gd name="T25" fmla="*/ 24 h 35"/>
                    <a:gd name="T26" fmla="*/ 29 w 61"/>
                    <a:gd name="T27" fmla="*/ 30 h 35"/>
                    <a:gd name="T28" fmla="*/ 19 w 61"/>
                    <a:gd name="T29" fmla="*/ 32 h 35"/>
                    <a:gd name="T30" fmla="*/ 10 w 61"/>
                    <a:gd name="T31" fmla="*/ 28 h 35"/>
                    <a:gd name="T32" fmla="*/ 0 w 61"/>
                    <a:gd name="T33" fmla="*/ 27 h 35"/>
                    <a:gd name="T34" fmla="*/ 4 w 61"/>
                    <a:gd name="T35"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35">
                      <a:moveTo>
                        <a:pt x="4" y="20"/>
                      </a:moveTo>
                      <a:cubicBezTo>
                        <a:pt x="8" y="18"/>
                        <a:pt x="8" y="18"/>
                        <a:pt x="12" y="17"/>
                      </a:cubicBezTo>
                      <a:cubicBezTo>
                        <a:pt x="16" y="15"/>
                        <a:pt x="17" y="15"/>
                        <a:pt x="19" y="13"/>
                      </a:cubicBezTo>
                      <a:cubicBezTo>
                        <a:pt x="21" y="11"/>
                        <a:pt x="19" y="11"/>
                        <a:pt x="25" y="11"/>
                      </a:cubicBezTo>
                      <a:cubicBezTo>
                        <a:pt x="31" y="11"/>
                        <a:pt x="30" y="12"/>
                        <a:pt x="39" y="10"/>
                      </a:cubicBezTo>
                      <a:cubicBezTo>
                        <a:pt x="48" y="7"/>
                        <a:pt x="48" y="6"/>
                        <a:pt x="51" y="4"/>
                      </a:cubicBezTo>
                      <a:cubicBezTo>
                        <a:pt x="54" y="2"/>
                        <a:pt x="59" y="1"/>
                        <a:pt x="60" y="1"/>
                      </a:cubicBezTo>
                      <a:cubicBezTo>
                        <a:pt x="61" y="0"/>
                        <a:pt x="61" y="3"/>
                        <a:pt x="58" y="5"/>
                      </a:cubicBezTo>
                      <a:cubicBezTo>
                        <a:pt x="56" y="7"/>
                        <a:pt x="54" y="7"/>
                        <a:pt x="51" y="9"/>
                      </a:cubicBezTo>
                      <a:cubicBezTo>
                        <a:pt x="48" y="11"/>
                        <a:pt x="44" y="11"/>
                        <a:pt x="44" y="12"/>
                      </a:cubicBezTo>
                      <a:cubicBezTo>
                        <a:pt x="43" y="14"/>
                        <a:pt x="45" y="16"/>
                        <a:pt x="47" y="19"/>
                      </a:cubicBezTo>
                      <a:cubicBezTo>
                        <a:pt x="48" y="22"/>
                        <a:pt x="49" y="25"/>
                        <a:pt x="44" y="24"/>
                      </a:cubicBezTo>
                      <a:cubicBezTo>
                        <a:pt x="39" y="23"/>
                        <a:pt x="34" y="20"/>
                        <a:pt x="34" y="24"/>
                      </a:cubicBezTo>
                      <a:cubicBezTo>
                        <a:pt x="34" y="28"/>
                        <a:pt x="34" y="28"/>
                        <a:pt x="29" y="30"/>
                      </a:cubicBezTo>
                      <a:cubicBezTo>
                        <a:pt x="24" y="31"/>
                        <a:pt x="24" y="35"/>
                        <a:pt x="19" y="32"/>
                      </a:cubicBezTo>
                      <a:cubicBezTo>
                        <a:pt x="15" y="29"/>
                        <a:pt x="17" y="27"/>
                        <a:pt x="10" y="28"/>
                      </a:cubicBezTo>
                      <a:cubicBezTo>
                        <a:pt x="3" y="28"/>
                        <a:pt x="0" y="31"/>
                        <a:pt x="0" y="27"/>
                      </a:cubicBezTo>
                      <a:cubicBezTo>
                        <a:pt x="0" y="24"/>
                        <a:pt x="1" y="20"/>
                        <a:pt x="4" y="20"/>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2" name="Freeform 105">
                  <a:extLst>
                    <a:ext uri="{FF2B5EF4-FFF2-40B4-BE49-F238E27FC236}">
                      <a16:creationId xmlns:a16="http://schemas.microsoft.com/office/drawing/2014/main" id="{207CF634-2069-4C29-934A-B1C8246C1F80}"/>
                    </a:ext>
                  </a:extLst>
                </p:cNvPr>
                <p:cNvSpPr>
                  <a:spLocks/>
                </p:cNvSpPr>
                <p:nvPr/>
              </p:nvSpPr>
              <p:spPr bwMode="auto">
                <a:xfrm>
                  <a:off x="5166568" y="2933249"/>
                  <a:ext cx="75008" cy="42504"/>
                </a:xfrm>
                <a:custGeom>
                  <a:avLst/>
                  <a:gdLst>
                    <a:gd name="T0" fmla="*/ 4 w 61"/>
                    <a:gd name="T1" fmla="*/ 20 h 35"/>
                    <a:gd name="T2" fmla="*/ 12 w 61"/>
                    <a:gd name="T3" fmla="*/ 17 h 35"/>
                    <a:gd name="T4" fmla="*/ 19 w 61"/>
                    <a:gd name="T5" fmla="*/ 13 h 35"/>
                    <a:gd name="T6" fmla="*/ 25 w 61"/>
                    <a:gd name="T7" fmla="*/ 11 h 35"/>
                    <a:gd name="T8" fmla="*/ 39 w 61"/>
                    <a:gd name="T9" fmla="*/ 10 h 35"/>
                    <a:gd name="T10" fmla="*/ 51 w 61"/>
                    <a:gd name="T11" fmla="*/ 4 h 35"/>
                    <a:gd name="T12" fmla="*/ 60 w 61"/>
                    <a:gd name="T13" fmla="*/ 1 h 35"/>
                    <a:gd name="T14" fmla="*/ 58 w 61"/>
                    <a:gd name="T15" fmla="*/ 5 h 35"/>
                    <a:gd name="T16" fmla="*/ 51 w 61"/>
                    <a:gd name="T17" fmla="*/ 9 h 35"/>
                    <a:gd name="T18" fmla="*/ 44 w 61"/>
                    <a:gd name="T19" fmla="*/ 12 h 35"/>
                    <a:gd name="T20" fmla="*/ 47 w 61"/>
                    <a:gd name="T21" fmla="*/ 19 h 35"/>
                    <a:gd name="T22" fmla="*/ 44 w 61"/>
                    <a:gd name="T23" fmla="*/ 24 h 35"/>
                    <a:gd name="T24" fmla="*/ 34 w 61"/>
                    <a:gd name="T25" fmla="*/ 24 h 35"/>
                    <a:gd name="T26" fmla="*/ 29 w 61"/>
                    <a:gd name="T27" fmla="*/ 30 h 35"/>
                    <a:gd name="T28" fmla="*/ 19 w 61"/>
                    <a:gd name="T29" fmla="*/ 32 h 35"/>
                    <a:gd name="T30" fmla="*/ 10 w 61"/>
                    <a:gd name="T31" fmla="*/ 28 h 35"/>
                    <a:gd name="T32" fmla="*/ 0 w 61"/>
                    <a:gd name="T33" fmla="*/ 27 h 35"/>
                    <a:gd name="T34" fmla="*/ 4 w 61"/>
                    <a:gd name="T35"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35">
                      <a:moveTo>
                        <a:pt x="4" y="20"/>
                      </a:moveTo>
                      <a:cubicBezTo>
                        <a:pt x="8" y="18"/>
                        <a:pt x="8" y="18"/>
                        <a:pt x="12" y="17"/>
                      </a:cubicBezTo>
                      <a:cubicBezTo>
                        <a:pt x="16" y="15"/>
                        <a:pt x="17" y="15"/>
                        <a:pt x="19" y="13"/>
                      </a:cubicBezTo>
                      <a:cubicBezTo>
                        <a:pt x="21" y="11"/>
                        <a:pt x="19" y="11"/>
                        <a:pt x="25" y="11"/>
                      </a:cubicBezTo>
                      <a:cubicBezTo>
                        <a:pt x="31" y="11"/>
                        <a:pt x="30" y="12"/>
                        <a:pt x="39" y="10"/>
                      </a:cubicBezTo>
                      <a:cubicBezTo>
                        <a:pt x="48" y="7"/>
                        <a:pt x="48" y="6"/>
                        <a:pt x="51" y="4"/>
                      </a:cubicBezTo>
                      <a:cubicBezTo>
                        <a:pt x="54" y="2"/>
                        <a:pt x="59" y="1"/>
                        <a:pt x="60" y="1"/>
                      </a:cubicBezTo>
                      <a:cubicBezTo>
                        <a:pt x="61" y="0"/>
                        <a:pt x="61" y="3"/>
                        <a:pt x="58" y="5"/>
                      </a:cubicBezTo>
                      <a:cubicBezTo>
                        <a:pt x="56" y="7"/>
                        <a:pt x="54" y="7"/>
                        <a:pt x="51" y="9"/>
                      </a:cubicBezTo>
                      <a:cubicBezTo>
                        <a:pt x="48" y="11"/>
                        <a:pt x="44" y="11"/>
                        <a:pt x="44" y="12"/>
                      </a:cubicBezTo>
                      <a:cubicBezTo>
                        <a:pt x="43" y="14"/>
                        <a:pt x="45" y="16"/>
                        <a:pt x="47" y="19"/>
                      </a:cubicBezTo>
                      <a:cubicBezTo>
                        <a:pt x="48" y="22"/>
                        <a:pt x="49" y="25"/>
                        <a:pt x="44" y="24"/>
                      </a:cubicBezTo>
                      <a:cubicBezTo>
                        <a:pt x="39" y="23"/>
                        <a:pt x="34" y="20"/>
                        <a:pt x="34" y="24"/>
                      </a:cubicBezTo>
                      <a:cubicBezTo>
                        <a:pt x="34" y="28"/>
                        <a:pt x="34" y="28"/>
                        <a:pt x="29" y="30"/>
                      </a:cubicBezTo>
                      <a:cubicBezTo>
                        <a:pt x="24" y="31"/>
                        <a:pt x="24" y="35"/>
                        <a:pt x="19" y="32"/>
                      </a:cubicBezTo>
                      <a:cubicBezTo>
                        <a:pt x="15" y="29"/>
                        <a:pt x="17" y="27"/>
                        <a:pt x="10" y="28"/>
                      </a:cubicBezTo>
                      <a:cubicBezTo>
                        <a:pt x="3" y="28"/>
                        <a:pt x="0" y="31"/>
                        <a:pt x="0" y="27"/>
                      </a:cubicBezTo>
                      <a:cubicBezTo>
                        <a:pt x="0" y="24"/>
                        <a:pt x="1" y="20"/>
                        <a:pt x="4" y="20"/>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3" name="Freeform 505">
                  <a:extLst>
                    <a:ext uri="{FF2B5EF4-FFF2-40B4-BE49-F238E27FC236}">
                      <a16:creationId xmlns:a16="http://schemas.microsoft.com/office/drawing/2014/main" id="{4704CCE5-1E41-4DE9-9E41-092C6884445A}"/>
                    </a:ext>
                  </a:extLst>
                </p:cNvPr>
                <p:cNvSpPr>
                  <a:spLocks/>
                </p:cNvSpPr>
                <p:nvPr/>
              </p:nvSpPr>
              <p:spPr bwMode="auto">
                <a:xfrm>
                  <a:off x="5519104" y="3509557"/>
                  <a:ext cx="316282" cy="221273"/>
                </a:xfrm>
                <a:custGeom>
                  <a:avLst/>
                  <a:gdLst>
                    <a:gd name="T0" fmla="*/ 258 w 258"/>
                    <a:gd name="T1" fmla="*/ 65 h 180"/>
                    <a:gd name="T2" fmla="*/ 254 w 258"/>
                    <a:gd name="T3" fmla="*/ 67 h 180"/>
                    <a:gd name="T4" fmla="*/ 238 w 258"/>
                    <a:gd name="T5" fmla="*/ 77 h 180"/>
                    <a:gd name="T6" fmla="*/ 237 w 258"/>
                    <a:gd name="T7" fmla="*/ 89 h 180"/>
                    <a:gd name="T8" fmla="*/ 228 w 258"/>
                    <a:gd name="T9" fmla="*/ 101 h 180"/>
                    <a:gd name="T10" fmla="*/ 210 w 258"/>
                    <a:gd name="T11" fmla="*/ 106 h 180"/>
                    <a:gd name="T12" fmla="*/ 199 w 258"/>
                    <a:gd name="T13" fmla="*/ 111 h 180"/>
                    <a:gd name="T14" fmla="*/ 180 w 258"/>
                    <a:gd name="T15" fmla="*/ 115 h 180"/>
                    <a:gd name="T16" fmla="*/ 169 w 258"/>
                    <a:gd name="T17" fmla="*/ 120 h 180"/>
                    <a:gd name="T18" fmla="*/ 158 w 258"/>
                    <a:gd name="T19" fmla="*/ 132 h 180"/>
                    <a:gd name="T20" fmla="*/ 151 w 258"/>
                    <a:gd name="T21" fmla="*/ 138 h 180"/>
                    <a:gd name="T22" fmla="*/ 138 w 258"/>
                    <a:gd name="T23" fmla="*/ 139 h 180"/>
                    <a:gd name="T24" fmla="*/ 126 w 258"/>
                    <a:gd name="T25" fmla="*/ 145 h 180"/>
                    <a:gd name="T26" fmla="*/ 118 w 258"/>
                    <a:gd name="T27" fmla="*/ 151 h 180"/>
                    <a:gd name="T28" fmla="*/ 107 w 258"/>
                    <a:gd name="T29" fmla="*/ 156 h 180"/>
                    <a:gd name="T30" fmla="*/ 92 w 258"/>
                    <a:gd name="T31" fmla="*/ 156 h 180"/>
                    <a:gd name="T32" fmla="*/ 77 w 258"/>
                    <a:gd name="T33" fmla="*/ 156 h 180"/>
                    <a:gd name="T34" fmla="*/ 72 w 258"/>
                    <a:gd name="T35" fmla="*/ 166 h 180"/>
                    <a:gd name="T36" fmla="*/ 60 w 258"/>
                    <a:gd name="T37" fmla="*/ 173 h 180"/>
                    <a:gd name="T38" fmla="*/ 51 w 258"/>
                    <a:gd name="T39" fmla="*/ 175 h 180"/>
                    <a:gd name="T40" fmla="*/ 38 w 258"/>
                    <a:gd name="T41" fmla="*/ 176 h 180"/>
                    <a:gd name="T42" fmla="*/ 30 w 258"/>
                    <a:gd name="T43" fmla="*/ 177 h 180"/>
                    <a:gd name="T44" fmla="*/ 23 w 258"/>
                    <a:gd name="T45" fmla="*/ 173 h 180"/>
                    <a:gd name="T46" fmla="*/ 21 w 258"/>
                    <a:gd name="T47" fmla="*/ 166 h 180"/>
                    <a:gd name="T48" fmla="*/ 17 w 258"/>
                    <a:gd name="T49" fmla="*/ 146 h 180"/>
                    <a:gd name="T50" fmla="*/ 12 w 258"/>
                    <a:gd name="T51" fmla="*/ 135 h 180"/>
                    <a:gd name="T52" fmla="*/ 10 w 258"/>
                    <a:gd name="T53" fmla="*/ 123 h 180"/>
                    <a:gd name="T54" fmla="*/ 4 w 258"/>
                    <a:gd name="T55" fmla="*/ 107 h 180"/>
                    <a:gd name="T56" fmla="*/ 3 w 258"/>
                    <a:gd name="T57" fmla="*/ 100 h 180"/>
                    <a:gd name="T58" fmla="*/ 3 w 258"/>
                    <a:gd name="T59" fmla="*/ 84 h 180"/>
                    <a:gd name="T60" fmla="*/ 2 w 258"/>
                    <a:gd name="T61" fmla="*/ 67 h 180"/>
                    <a:gd name="T62" fmla="*/ 0 w 258"/>
                    <a:gd name="T63" fmla="*/ 64 h 180"/>
                    <a:gd name="T64" fmla="*/ 8 w 258"/>
                    <a:gd name="T65" fmla="*/ 70 h 180"/>
                    <a:gd name="T66" fmla="*/ 14 w 258"/>
                    <a:gd name="T67" fmla="*/ 60 h 180"/>
                    <a:gd name="T68" fmla="*/ 17 w 258"/>
                    <a:gd name="T69" fmla="*/ 43 h 180"/>
                    <a:gd name="T70" fmla="*/ 27 w 258"/>
                    <a:gd name="T71" fmla="*/ 44 h 180"/>
                    <a:gd name="T72" fmla="*/ 45 w 258"/>
                    <a:gd name="T73" fmla="*/ 44 h 180"/>
                    <a:gd name="T74" fmla="*/ 56 w 258"/>
                    <a:gd name="T75" fmla="*/ 50 h 180"/>
                    <a:gd name="T76" fmla="*/ 73 w 258"/>
                    <a:gd name="T77" fmla="*/ 57 h 180"/>
                    <a:gd name="T78" fmla="*/ 90 w 258"/>
                    <a:gd name="T79" fmla="*/ 65 h 180"/>
                    <a:gd name="T80" fmla="*/ 93 w 258"/>
                    <a:gd name="T81" fmla="*/ 94 h 180"/>
                    <a:gd name="T82" fmla="*/ 122 w 258"/>
                    <a:gd name="T83" fmla="*/ 55 h 180"/>
                    <a:gd name="T84" fmla="*/ 150 w 258"/>
                    <a:gd name="T85" fmla="*/ 20 h 180"/>
                    <a:gd name="T86" fmla="*/ 228 w 258"/>
                    <a:gd name="T87" fmla="*/ 0 h 180"/>
                    <a:gd name="T88" fmla="*/ 258 w 258"/>
                    <a:gd name="T89" fmla="*/ 6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0">
                      <a:moveTo>
                        <a:pt x="258" y="65"/>
                      </a:moveTo>
                      <a:cubicBezTo>
                        <a:pt x="257" y="65"/>
                        <a:pt x="255" y="66"/>
                        <a:pt x="254" y="67"/>
                      </a:cubicBezTo>
                      <a:cubicBezTo>
                        <a:pt x="249" y="70"/>
                        <a:pt x="238" y="74"/>
                        <a:pt x="238" y="77"/>
                      </a:cubicBezTo>
                      <a:cubicBezTo>
                        <a:pt x="237" y="80"/>
                        <a:pt x="237" y="81"/>
                        <a:pt x="237" y="89"/>
                      </a:cubicBezTo>
                      <a:cubicBezTo>
                        <a:pt x="236" y="97"/>
                        <a:pt x="236" y="99"/>
                        <a:pt x="228" y="101"/>
                      </a:cubicBezTo>
                      <a:cubicBezTo>
                        <a:pt x="219" y="104"/>
                        <a:pt x="219" y="102"/>
                        <a:pt x="210" y="106"/>
                      </a:cubicBezTo>
                      <a:cubicBezTo>
                        <a:pt x="201" y="110"/>
                        <a:pt x="208" y="108"/>
                        <a:pt x="199" y="111"/>
                      </a:cubicBezTo>
                      <a:cubicBezTo>
                        <a:pt x="190" y="113"/>
                        <a:pt x="186" y="112"/>
                        <a:pt x="180" y="115"/>
                      </a:cubicBezTo>
                      <a:cubicBezTo>
                        <a:pt x="175" y="118"/>
                        <a:pt x="176" y="115"/>
                        <a:pt x="169" y="120"/>
                      </a:cubicBezTo>
                      <a:cubicBezTo>
                        <a:pt x="162" y="126"/>
                        <a:pt x="162" y="127"/>
                        <a:pt x="158" y="132"/>
                      </a:cubicBezTo>
                      <a:cubicBezTo>
                        <a:pt x="155" y="136"/>
                        <a:pt x="158" y="138"/>
                        <a:pt x="151" y="138"/>
                      </a:cubicBezTo>
                      <a:cubicBezTo>
                        <a:pt x="143" y="139"/>
                        <a:pt x="143" y="136"/>
                        <a:pt x="138" y="139"/>
                      </a:cubicBezTo>
                      <a:cubicBezTo>
                        <a:pt x="132" y="142"/>
                        <a:pt x="128" y="144"/>
                        <a:pt x="126" y="145"/>
                      </a:cubicBezTo>
                      <a:cubicBezTo>
                        <a:pt x="124" y="147"/>
                        <a:pt x="122" y="148"/>
                        <a:pt x="118" y="151"/>
                      </a:cubicBezTo>
                      <a:cubicBezTo>
                        <a:pt x="115" y="153"/>
                        <a:pt x="110" y="156"/>
                        <a:pt x="107" y="156"/>
                      </a:cubicBezTo>
                      <a:cubicBezTo>
                        <a:pt x="103" y="156"/>
                        <a:pt x="100" y="156"/>
                        <a:pt x="92" y="156"/>
                      </a:cubicBezTo>
                      <a:cubicBezTo>
                        <a:pt x="83" y="156"/>
                        <a:pt x="78" y="153"/>
                        <a:pt x="77" y="156"/>
                      </a:cubicBezTo>
                      <a:cubicBezTo>
                        <a:pt x="76" y="158"/>
                        <a:pt x="77" y="162"/>
                        <a:pt x="72" y="166"/>
                      </a:cubicBezTo>
                      <a:cubicBezTo>
                        <a:pt x="67" y="169"/>
                        <a:pt x="64" y="171"/>
                        <a:pt x="60" y="173"/>
                      </a:cubicBezTo>
                      <a:cubicBezTo>
                        <a:pt x="55" y="174"/>
                        <a:pt x="58" y="174"/>
                        <a:pt x="51" y="175"/>
                      </a:cubicBezTo>
                      <a:cubicBezTo>
                        <a:pt x="43" y="176"/>
                        <a:pt x="47" y="176"/>
                        <a:pt x="38" y="176"/>
                      </a:cubicBezTo>
                      <a:cubicBezTo>
                        <a:pt x="30" y="177"/>
                        <a:pt x="35" y="180"/>
                        <a:pt x="30" y="177"/>
                      </a:cubicBezTo>
                      <a:cubicBezTo>
                        <a:pt x="25" y="174"/>
                        <a:pt x="23" y="177"/>
                        <a:pt x="23" y="173"/>
                      </a:cubicBezTo>
                      <a:cubicBezTo>
                        <a:pt x="23" y="170"/>
                        <a:pt x="23" y="178"/>
                        <a:pt x="21" y="166"/>
                      </a:cubicBezTo>
                      <a:cubicBezTo>
                        <a:pt x="19" y="153"/>
                        <a:pt x="15" y="152"/>
                        <a:pt x="17" y="146"/>
                      </a:cubicBezTo>
                      <a:cubicBezTo>
                        <a:pt x="18" y="140"/>
                        <a:pt x="12" y="140"/>
                        <a:pt x="12" y="135"/>
                      </a:cubicBezTo>
                      <a:cubicBezTo>
                        <a:pt x="12" y="130"/>
                        <a:pt x="12" y="128"/>
                        <a:pt x="10" y="123"/>
                      </a:cubicBezTo>
                      <a:cubicBezTo>
                        <a:pt x="7" y="117"/>
                        <a:pt x="6" y="110"/>
                        <a:pt x="4" y="107"/>
                      </a:cubicBezTo>
                      <a:cubicBezTo>
                        <a:pt x="2" y="105"/>
                        <a:pt x="2" y="101"/>
                        <a:pt x="3" y="100"/>
                      </a:cubicBezTo>
                      <a:cubicBezTo>
                        <a:pt x="5" y="99"/>
                        <a:pt x="3" y="92"/>
                        <a:pt x="3" y="84"/>
                      </a:cubicBezTo>
                      <a:cubicBezTo>
                        <a:pt x="3" y="76"/>
                        <a:pt x="5" y="74"/>
                        <a:pt x="2" y="67"/>
                      </a:cubicBezTo>
                      <a:cubicBezTo>
                        <a:pt x="1" y="66"/>
                        <a:pt x="0" y="65"/>
                        <a:pt x="0" y="64"/>
                      </a:cubicBezTo>
                      <a:cubicBezTo>
                        <a:pt x="2" y="66"/>
                        <a:pt x="6" y="70"/>
                        <a:pt x="8" y="70"/>
                      </a:cubicBezTo>
                      <a:cubicBezTo>
                        <a:pt x="10" y="69"/>
                        <a:pt x="14" y="66"/>
                        <a:pt x="14" y="60"/>
                      </a:cubicBezTo>
                      <a:cubicBezTo>
                        <a:pt x="14" y="55"/>
                        <a:pt x="14" y="43"/>
                        <a:pt x="17" y="43"/>
                      </a:cubicBezTo>
                      <a:cubicBezTo>
                        <a:pt x="20" y="43"/>
                        <a:pt x="21" y="42"/>
                        <a:pt x="27" y="44"/>
                      </a:cubicBezTo>
                      <a:cubicBezTo>
                        <a:pt x="33" y="46"/>
                        <a:pt x="43" y="44"/>
                        <a:pt x="45" y="44"/>
                      </a:cubicBezTo>
                      <a:cubicBezTo>
                        <a:pt x="47" y="44"/>
                        <a:pt x="49" y="46"/>
                        <a:pt x="56" y="50"/>
                      </a:cubicBezTo>
                      <a:cubicBezTo>
                        <a:pt x="63" y="53"/>
                        <a:pt x="63" y="53"/>
                        <a:pt x="73" y="57"/>
                      </a:cubicBezTo>
                      <a:cubicBezTo>
                        <a:pt x="82" y="61"/>
                        <a:pt x="89" y="61"/>
                        <a:pt x="90" y="65"/>
                      </a:cubicBezTo>
                      <a:cubicBezTo>
                        <a:pt x="92" y="70"/>
                        <a:pt x="89" y="95"/>
                        <a:pt x="93" y="94"/>
                      </a:cubicBezTo>
                      <a:cubicBezTo>
                        <a:pt x="96" y="93"/>
                        <a:pt x="120" y="61"/>
                        <a:pt x="122" y="55"/>
                      </a:cubicBezTo>
                      <a:cubicBezTo>
                        <a:pt x="125" y="49"/>
                        <a:pt x="136" y="26"/>
                        <a:pt x="150" y="20"/>
                      </a:cubicBezTo>
                      <a:cubicBezTo>
                        <a:pt x="163" y="15"/>
                        <a:pt x="220" y="3"/>
                        <a:pt x="228" y="0"/>
                      </a:cubicBezTo>
                      <a:cubicBezTo>
                        <a:pt x="232" y="9"/>
                        <a:pt x="254" y="57"/>
                        <a:pt x="258" y="6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29" name="Group 328">
                <a:extLst>
                  <a:ext uri="{FF2B5EF4-FFF2-40B4-BE49-F238E27FC236}">
                    <a16:creationId xmlns:a16="http://schemas.microsoft.com/office/drawing/2014/main" id="{20CDAE9C-F802-4A05-B733-97A1D385AF8B}"/>
                  </a:ext>
                </a:extLst>
              </p:cNvPr>
              <p:cNvGrpSpPr/>
              <p:nvPr/>
            </p:nvGrpSpPr>
            <p:grpSpPr>
              <a:xfrm>
                <a:off x="6281741" y="1773803"/>
                <a:ext cx="730387" cy="100323"/>
                <a:chOff x="6281741" y="1773803"/>
                <a:chExt cx="730387" cy="100323"/>
              </a:xfrm>
              <a:grpFill/>
            </p:grpSpPr>
            <p:sp>
              <p:nvSpPr>
                <p:cNvPr id="330" name="Freeform 9">
                  <a:extLst>
                    <a:ext uri="{FF2B5EF4-FFF2-40B4-BE49-F238E27FC236}">
                      <a16:creationId xmlns:a16="http://schemas.microsoft.com/office/drawing/2014/main" id="{0A5CFADE-E861-4BF6-9BFE-1EC324967679}"/>
                    </a:ext>
                  </a:extLst>
                </p:cNvPr>
                <p:cNvSpPr>
                  <a:spLocks/>
                </p:cNvSpPr>
                <p:nvPr/>
              </p:nvSpPr>
              <p:spPr bwMode="auto">
                <a:xfrm>
                  <a:off x="6774916" y="1788805"/>
                  <a:ext cx="91884" cy="21565"/>
                </a:xfrm>
                <a:custGeom>
                  <a:avLst/>
                  <a:gdLst>
                    <a:gd name="T0" fmla="*/ 4 w 99"/>
                    <a:gd name="T1" fmla="*/ 11 h 23"/>
                    <a:gd name="T2" fmla="*/ 23 w 99"/>
                    <a:gd name="T3" fmla="*/ 6 h 23"/>
                    <a:gd name="T4" fmla="*/ 35 w 99"/>
                    <a:gd name="T5" fmla="*/ 6 h 23"/>
                    <a:gd name="T6" fmla="*/ 48 w 99"/>
                    <a:gd name="T7" fmla="*/ 6 h 23"/>
                    <a:gd name="T8" fmla="*/ 61 w 99"/>
                    <a:gd name="T9" fmla="*/ 6 h 23"/>
                    <a:gd name="T10" fmla="*/ 80 w 99"/>
                    <a:gd name="T11" fmla="*/ 4 h 23"/>
                    <a:gd name="T12" fmla="*/ 88 w 99"/>
                    <a:gd name="T13" fmla="*/ 11 h 23"/>
                    <a:gd name="T14" fmla="*/ 65 w 99"/>
                    <a:gd name="T15" fmla="*/ 11 h 23"/>
                    <a:gd name="T16" fmla="*/ 57 w 99"/>
                    <a:gd name="T17" fmla="*/ 18 h 23"/>
                    <a:gd name="T18" fmla="*/ 44 w 99"/>
                    <a:gd name="T19" fmla="*/ 21 h 23"/>
                    <a:gd name="T20" fmla="*/ 34 w 99"/>
                    <a:gd name="T21" fmla="*/ 15 h 23"/>
                    <a:gd name="T22" fmla="*/ 13 w 99"/>
                    <a:gd name="T23" fmla="*/ 12 h 23"/>
                    <a:gd name="T24" fmla="*/ 4 w 99"/>
                    <a:gd name="T25"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23">
                      <a:moveTo>
                        <a:pt x="4" y="11"/>
                      </a:moveTo>
                      <a:cubicBezTo>
                        <a:pt x="12" y="7"/>
                        <a:pt x="16" y="6"/>
                        <a:pt x="23" y="6"/>
                      </a:cubicBezTo>
                      <a:cubicBezTo>
                        <a:pt x="29" y="6"/>
                        <a:pt x="30" y="6"/>
                        <a:pt x="35" y="6"/>
                      </a:cubicBezTo>
                      <a:cubicBezTo>
                        <a:pt x="40" y="7"/>
                        <a:pt x="39" y="5"/>
                        <a:pt x="48" y="6"/>
                      </a:cubicBezTo>
                      <a:cubicBezTo>
                        <a:pt x="57" y="7"/>
                        <a:pt x="55" y="8"/>
                        <a:pt x="61" y="6"/>
                      </a:cubicBezTo>
                      <a:cubicBezTo>
                        <a:pt x="68" y="4"/>
                        <a:pt x="76" y="0"/>
                        <a:pt x="80" y="4"/>
                      </a:cubicBezTo>
                      <a:cubicBezTo>
                        <a:pt x="84" y="7"/>
                        <a:pt x="99" y="10"/>
                        <a:pt x="88" y="11"/>
                      </a:cubicBezTo>
                      <a:cubicBezTo>
                        <a:pt x="76" y="12"/>
                        <a:pt x="67" y="8"/>
                        <a:pt x="65" y="11"/>
                      </a:cubicBezTo>
                      <a:cubicBezTo>
                        <a:pt x="63" y="14"/>
                        <a:pt x="58" y="13"/>
                        <a:pt x="57" y="18"/>
                      </a:cubicBezTo>
                      <a:cubicBezTo>
                        <a:pt x="56" y="22"/>
                        <a:pt x="55" y="23"/>
                        <a:pt x="44" y="21"/>
                      </a:cubicBezTo>
                      <a:cubicBezTo>
                        <a:pt x="32" y="19"/>
                        <a:pt x="30" y="16"/>
                        <a:pt x="34" y="15"/>
                      </a:cubicBezTo>
                      <a:cubicBezTo>
                        <a:pt x="37" y="15"/>
                        <a:pt x="15" y="9"/>
                        <a:pt x="13" y="12"/>
                      </a:cubicBezTo>
                      <a:cubicBezTo>
                        <a:pt x="10" y="15"/>
                        <a:pt x="0" y="16"/>
                        <a:pt x="4" y="1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1" name="Freeform 10">
                  <a:extLst>
                    <a:ext uri="{FF2B5EF4-FFF2-40B4-BE49-F238E27FC236}">
                      <a16:creationId xmlns:a16="http://schemas.microsoft.com/office/drawing/2014/main" id="{5A8E8E0A-310E-4EA3-8A30-A1141D7484BA}"/>
                    </a:ext>
                  </a:extLst>
                </p:cNvPr>
                <p:cNvSpPr>
                  <a:spLocks/>
                </p:cNvSpPr>
                <p:nvPr/>
              </p:nvSpPr>
              <p:spPr bwMode="auto">
                <a:xfrm>
                  <a:off x="6886490" y="1773803"/>
                  <a:ext cx="125638" cy="35629"/>
                </a:xfrm>
                <a:custGeom>
                  <a:avLst/>
                  <a:gdLst>
                    <a:gd name="T0" fmla="*/ 5 w 136"/>
                    <a:gd name="T1" fmla="*/ 21 h 38"/>
                    <a:gd name="T2" fmla="*/ 24 w 136"/>
                    <a:gd name="T3" fmla="*/ 12 h 38"/>
                    <a:gd name="T4" fmla="*/ 43 w 136"/>
                    <a:gd name="T5" fmla="*/ 9 h 38"/>
                    <a:gd name="T6" fmla="*/ 60 w 136"/>
                    <a:gd name="T7" fmla="*/ 7 h 38"/>
                    <a:gd name="T8" fmla="*/ 72 w 136"/>
                    <a:gd name="T9" fmla="*/ 4 h 38"/>
                    <a:gd name="T10" fmla="*/ 78 w 136"/>
                    <a:gd name="T11" fmla="*/ 12 h 38"/>
                    <a:gd name="T12" fmla="*/ 68 w 136"/>
                    <a:gd name="T13" fmla="*/ 18 h 38"/>
                    <a:gd name="T14" fmla="*/ 85 w 136"/>
                    <a:gd name="T15" fmla="*/ 23 h 38"/>
                    <a:gd name="T16" fmla="*/ 95 w 136"/>
                    <a:gd name="T17" fmla="*/ 25 h 38"/>
                    <a:gd name="T18" fmla="*/ 104 w 136"/>
                    <a:gd name="T19" fmla="*/ 17 h 38"/>
                    <a:gd name="T20" fmla="*/ 122 w 136"/>
                    <a:gd name="T21" fmla="*/ 18 h 38"/>
                    <a:gd name="T22" fmla="*/ 130 w 136"/>
                    <a:gd name="T23" fmla="*/ 21 h 38"/>
                    <a:gd name="T24" fmla="*/ 127 w 136"/>
                    <a:gd name="T25" fmla="*/ 30 h 38"/>
                    <a:gd name="T26" fmla="*/ 111 w 136"/>
                    <a:gd name="T27" fmla="*/ 34 h 38"/>
                    <a:gd name="T28" fmla="*/ 101 w 136"/>
                    <a:gd name="T29" fmla="*/ 36 h 38"/>
                    <a:gd name="T30" fmla="*/ 76 w 136"/>
                    <a:gd name="T31" fmla="*/ 34 h 38"/>
                    <a:gd name="T32" fmla="*/ 65 w 136"/>
                    <a:gd name="T33" fmla="*/ 36 h 38"/>
                    <a:gd name="T34" fmla="*/ 50 w 136"/>
                    <a:gd name="T35" fmla="*/ 38 h 38"/>
                    <a:gd name="T36" fmla="*/ 45 w 136"/>
                    <a:gd name="T37" fmla="*/ 34 h 38"/>
                    <a:gd name="T38" fmla="*/ 43 w 136"/>
                    <a:gd name="T39" fmla="*/ 28 h 38"/>
                    <a:gd name="T40" fmla="*/ 28 w 136"/>
                    <a:gd name="T41" fmla="*/ 25 h 38"/>
                    <a:gd name="T42" fmla="*/ 19 w 136"/>
                    <a:gd name="T43" fmla="*/ 25 h 38"/>
                    <a:gd name="T44" fmla="*/ 9 w 136"/>
                    <a:gd name="T45" fmla="*/ 26 h 38"/>
                    <a:gd name="T46" fmla="*/ 5 w 136"/>
                    <a:gd name="T47"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38">
                      <a:moveTo>
                        <a:pt x="5" y="21"/>
                      </a:moveTo>
                      <a:cubicBezTo>
                        <a:pt x="16" y="18"/>
                        <a:pt x="13" y="9"/>
                        <a:pt x="24" y="12"/>
                      </a:cubicBezTo>
                      <a:cubicBezTo>
                        <a:pt x="36" y="14"/>
                        <a:pt x="38" y="7"/>
                        <a:pt x="43" y="9"/>
                      </a:cubicBezTo>
                      <a:cubicBezTo>
                        <a:pt x="48" y="11"/>
                        <a:pt x="53" y="4"/>
                        <a:pt x="60" y="7"/>
                      </a:cubicBezTo>
                      <a:cubicBezTo>
                        <a:pt x="68" y="9"/>
                        <a:pt x="69" y="0"/>
                        <a:pt x="72" y="4"/>
                      </a:cubicBezTo>
                      <a:cubicBezTo>
                        <a:pt x="75" y="8"/>
                        <a:pt x="92" y="9"/>
                        <a:pt x="78" y="12"/>
                      </a:cubicBezTo>
                      <a:cubicBezTo>
                        <a:pt x="65" y="15"/>
                        <a:pt x="57" y="14"/>
                        <a:pt x="68" y="18"/>
                      </a:cubicBezTo>
                      <a:cubicBezTo>
                        <a:pt x="78" y="23"/>
                        <a:pt x="84" y="17"/>
                        <a:pt x="85" y="23"/>
                      </a:cubicBezTo>
                      <a:cubicBezTo>
                        <a:pt x="86" y="28"/>
                        <a:pt x="90" y="35"/>
                        <a:pt x="95" y="25"/>
                      </a:cubicBezTo>
                      <a:cubicBezTo>
                        <a:pt x="100" y="16"/>
                        <a:pt x="99" y="15"/>
                        <a:pt x="104" y="17"/>
                      </a:cubicBezTo>
                      <a:cubicBezTo>
                        <a:pt x="109" y="18"/>
                        <a:pt x="121" y="15"/>
                        <a:pt x="122" y="18"/>
                      </a:cubicBezTo>
                      <a:cubicBezTo>
                        <a:pt x="124" y="21"/>
                        <a:pt x="128" y="20"/>
                        <a:pt x="130" y="21"/>
                      </a:cubicBezTo>
                      <a:cubicBezTo>
                        <a:pt x="132" y="23"/>
                        <a:pt x="136" y="28"/>
                        <a:pt x="127" y="30"/>
                      </a:cubicBezTo>
                      <a:cubicBezTo>
                        <a:pt x="118" y="33"/>
                        <a:pt x="114" y="31"/>
                        <a:pt x="111" y="34"/>
                      </a:cubicBezTo>
                      <a:cubicBezTo>
                        <a:pt x="107" y="36"/>
                        <a:pt x="111" y="36"/>
                        <a:pt x="101" y="36"/>
                      </a:cubicBezTo>
                      <a:cubicBezTo>
                        <a:pt x="90" y="36"/>
                        <a:pt x="80" y="33"/>
                        <a:pt x="76" y="34"/>
                      </a:cubicBezTo>
                      <a:cubicBezTo>
                        <a:pt x="72" y="35"/>
                        <a:pt x="72" y="34"/>
                        <a:pt x="65" y="36"/>
                      </a:cubicBezTo>
                      <a:cubicBezTo>
                        <a:pt x="58" y="38"/>
                        <a:pt x="54" y="37"/>
                        <a:pt x="50" y="38"/>
                      </a:cubicBezTo>
                      <a:cubicBezTo>
                        <a:pt x="46" y="38"/>
                        <a:pt x="45" y="37"/>
                        <a:pt x="45" y="34"/>
                      </a:cubicBezTo>
                      <a:cubicBezTo>
                        <a:pt x="45" y="30"/>
                        <a:pt x="50" y="29"/>
                        <a:pt x="43" y="28"/>
                      </a:cubicBezTo>
                      <a:cubicBezTo>
                        <a:pt x="36" y="27"/>
                        <a:pt x="30" y="25"/>
                        <a:pt x="28" y="25"/>
                      </a:cubicBezTo>
                      <a:cubicBezTo>
                        <a:pt x="26" y="25"/>
                        <a:pt x="23" y="24"/>
                        <a:pt x="19" y="25"/>
                      </a:cubicBezTo>
                      <a:cubicBezTo>
                        <a:pt x="15" y="26"/>
                        <a:pt x="18" y="26"/>
                        <a:pt x="9" y="26"/>
                      </a:cubicBezTo>
                      <a:cubicBezTo>
                        <a:pt x="0" y="26"/>
                        <a:pt x="1" y="22"/>
                        <a:pt x="5" y="2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2" name="Freeform 340">
                  <a:extLst>
                    <a:ext uri="{FF2B5EF4-FFF2-40B4-BE49-F238E27FC236}">
                      <a16:creationId xmlns:a16="http://schemas.microsoft.com/office/drawing/2014/main" id="{1CEDA07B-2FBA-434F-800D-226795D24951}"/>
                    </a:ext>
                  </a:extLst>
                </p:cNvPr>
                <p:cNvSpPr>
                  <a:spLocks/>
                </p:cNvSpPr>
                <p:nvPr/>
              </p:nvSpPr>
              <p:spPr bwMode="auto">
                <a:xfrm>
                  <a:off x="6281741" y="1806619"/>
                  <a:ext cx="216585" cy="67507"/>
                </a:xfrm>
                <a:custGeom>
                  <a:avLst/>
                  <a:gdLst>
                    <a:gd name="T0" fmla="*/ 3 w 235"/>
                    <a:gd name="T1" fmla="*/ 10 h 73"/>
                    <a:gd name="T2" fmla="*/ 14 w 235"/>
                    <a:gd name="T3" fmla="*/ 22 h 73"/>
                    <a:gd name="T4" fmla="*/ 23 w 235"/>
                    <a:gd name="T5" fmla="*/ 37 h 73"/>
                    <a:gd name="T6" fmla="*/ 59 w 235"/>
                    <a:gd name="T7" fmla="*/ 34 h 73"/>
                    <a:gd name="T8" fmla="*/ 80 w 235"/>
                    <a:gd name="T9" fmla="*/ 33 h 73"/>
                    <a:gd name="T10" fmla="*/ 92 w 235"/>
                    <a:gd name="T11" fmla="*/ 36 h 73"/>
                    <a:gd name="T12" fmla="*/ 70 w 235"/>
                    <a:gd name="T13" fmla="*/ 38 h 73"/>
                    <a:gd name="T14" fmla="*/ 52 w 235"/>
                    <a:gd name="T15" fmla="*/ 44 h 73"/>
                    <a:gd name="T16" fmla="*/ 59 w 235"/>
                    <a:gd name="T17" fmla="*/ 49 h 73"/>
                    <a:gd name="T18" fmla="*/ 59 w 235"/>
                    <a:gd name="T19" fmla="*/ 54 h 73"/>
                    <a:gd name="T20" fmla="*/ 68 w 235"/>
                    <a:gd name="T21" fmla="*/ 62 h 73"/>
                    <a:gd name="T22" fmla="*/ 91 w 235"/>
                    <a:gd name="T23" fmla="*/ 62 h 73"/>
                    <a:gd name="T24" fmla="*/ 96 w 235"/>
                    <a:gd name="T25" fmla="*/ 72 h 73"/>
                    <a:gd name="T26" fmla="*/ 111 w 235"/>
                    <a:gd name="T27" fmla="*/ 57 h 73"/>
                    <a:gd name="T28" fmla="*/ 128 w 235"/>
                    <a:gd name="T29" fmla="*/ 42 h 73"/>
                    <a:gd name="T30" fmla="*/ 146 w 235"/>
                    <a:gd name="T31" fmla="*/ 32 h 73"/>
                    <a:gd name="T32" fmla="*/ 161 w 235"/>
                    <a:gd name="T33" fmla="*/ 33 h 73"/>
                    <a:gd name="T34" fmla="*/ 171 w 235"/>
                    <a:gd name="T35" fmla="*/ 42 h 73"/>
                    <a:gd name="T36" fmla="*/ 166 w 235"/>
                    <a:gd name="T37" fmla="*/ 55 h 73"/>
                    <a:gd name="T38" fmla="*/ 196 w 235"/>
                    <a:gd name="T39" fmla="*/ 49 h 73"/>
                    <a:gd name="T40" fmla="*/ 204 w 235"/>
                    <a:gd name="T41" fmla="*/ 56 h 73"/>
                    <a:gd name="T42" fmla="*/ 229 w 235"/>
                    <a:gd name="T43" fmla="*/ 46 h 73"/>
                    <a:gd name="T44" fmla="*/ 204 w 235"/>
                    <a:gd name="T45" fmla="*/ 44 h 73"/>
                    <a:gd name="T46" fmla="*/ 183 w 235"/>
                    <a:gd name="T47" fmla="*/ 36 h 73"/>
                    <a:gd name="T48" fmla="*/ 165 w 235"/>
                    <a:gd name="T49" fmla="*/ 23 h 73"/>
                    <a:gd name="T50" fmla="*/ 134 w 235"/>
                    <a:gd name="T51" fmla="*/ 18 h 73"/>
                    <a:gd name="T52" fmla="*/ 114 w 235"/>
                    <a:gd name="T53" fmla="*/ 12 h 73"/>
                    <a:gd name="T54" fmla="*/ 103 w 235"/>
                    <a:gd name="T55" fmla="*/ 2 h 73"/>
                    <a:gd name="T56" fmla="*/ 82 w 235"/>
                    <a:gd name="T57" fmla="*/ 6 h 73"/>
                    <a:gd name="T58" fmla="*/ 74 w 235"/>
                    <a:gd name="T59" fmla="*/ 9 h 73"/>
                    <a:gd name="T60" fmla="*/ 56 w 235"/>
                    <a:gd name="T61" fmla="*/ 15 h 73"/>
                    <a:gd name="T62" fmla="*/ 41 w 235"/>
                    <a:gd name="T63" fmla="*/ 9 h 73"/>
                    <a:gd name="T64" fmla="*/ 29 w 235"/>
                    <a:gd name="T65" fmla="*/ 3 h 73"/>
                    <a:gd name="T66" fmla="*/ 10 w 235"/>
                    <a:gd name="T67"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5" h="73">
                      <a:moveTo>
                        <a:pt x="10" y="6"/>
                      </a:moveTo>
                      <a:cubicBezTo>
                        <a:pt x="10" y="10"/>
                        <a:pt x="0" y="4"/>
                        <a:pt x="3" y="10"/>
                      </a:cubicBezTo>
                      <a:cubicBezTo>
                        <a:pt x="6" y="16"/>
                        <a:pt x="2" y="19"/>
                        <a:pt x="6" y="20"/>
                      </a:cubicBezTo>
                      <a:cubicBezTo>
                        <a:pt x="11" y="20"/>
                        <a:pt x="17" y="19"/>
                        <a:pt x="14" y="22"/>
                      </a:cubicBezTo>
                      <a:cubicBezTo>
                        <a:pt x="11" y="25"/>
                        <a:pt x="11" y="28"/>
                        <a:pt x="15" y="30"/>
                      </a:cubicBezTo>
                      <a:cubicBezTo>
                        <a:pt x="18" y="31"/>
                        <a:pt x="8" y="41"/>
                        <a:pt x="23" y="37"/>
                      </a:cubicBezTo>
                      <a:cubicBezTo>
                        <a:pt x="39" y="34"/>
                        <a:pt x="41" y="39"/>
                        <a:pt x="47" y="38"/>
                      </a:cubicBezTo>
                      <a:cubicBezTo>
                        <a:pt x="53" y="37"/>
                        <a:pt x="52" y="38"/>
                        <a:pt x="59" y="34"/>
                      </a:cubicBezTo>
                      <a:cubicBezTo>
                        <a:pt x="65" y="29"/>
                        <a:pt x="69" y="27"/>
                        <a:pt x="71" y="28"/>
                      </a:cubicBezTo>
                      <a:cubicBezTo>
                        <a:pt x="73" y="29"/>
                        <a:pt x="75" y="36"/>
                        <a:pt x="80" y="33"/>
                      </a:cubicBezTo>
                      <a:cubicBezTo>
                        <a:pt x="85" y="30"/>
                        <a:pt x="93" y="27"/>
                        <a:pt x="94" y="30"/>
                      </a:cubicBezTo>
                      <a:cubicBezTo>
                        <a:pt x="95" y="33"/>
                        <a:pt x="95" y="36"/>
                        <a:pt x="92" y="36"/>
                      </a:cubicBezTo>
                      <a:cubicBezTo>
                        <a:pt x="88" y="36"/>
                        <a:pt x="83" y="38"/>
                        <a:pt x="78" y="38"/>
                      </a:cubicBezTo>
                      <a:cubicBezTo>
                        <a:pt x="73" y="38"/>
                        <a:pt x="71" y="37"/>
                        <a:pt x="70" y="38"/>
                      </a:cubicBezTo>
                      <a:cubicBezTo>
                        <a:pt x="69" y="39"/>
                        <a:pt x="63" y="39"/>
                        <a:pt x="61" y="40"/>
                      </a:cubicBezTo>
                      <a:cubicBezTo>
                        <a:pt x="60" y="42"/>
                        <a:pt x="54" y="43"/>
                        <a:pt x="52" y="44"/>
                      </a:cubicBezTo>
                      <a:cubicBezTo>
                        <a:pt x="50" y="45"/>
                        <a:pt x="46" y="42"/>
                        <a:pt x="46" y="46"/>
                      </a:cubicBezTo>
                      <a:cubicBezTo>
                        <a:pt x="47" y="50"/>
                        <a:pt x="44" y="48"/>
                        <a:pt x="59" y="49"/>
                      </a:cubicBezTo>
                      <a:cubicBezTo>
                        <a:pt x="73" y="51"/>
                        <a:pt x="75" y="49"/>
                        <a:pt x="75" y="51"/>
                      </a:cubicBezTo>
                      <a:cubicBezTo>
                        <a:pt x="76" y="52"/>
                        <a:pt x="60" y="54"/>
                        <a:pt x="59" y="54"/>
                      </a:cubicBezTo>
                      <a:cubicBezTo>
                        <a:pt x="58" y="54"/>
                        <a:pt x="53" y="56"/>
                        <a:pt x="56" y="58"/>
                      </a:cubicBezTo>
                      <a:cubicBezTo>
                        <a:pt x="59" y="61"/>
                        <a:pt x="64" y="61"/>
                        <a:pt x="68" y="62"/>
                      </a:cubicBezTo>
                      <a:cubicBezTo>
                        <a:pt x="72" y="63"/>
                        <a:pt x="77" y="61"/>
                        <a:pt x="80" y="62"/>
                      </a:cubicBezTo>
                      <a:cubicBezTo>
                        <a:pt x="84" y="63"/>
                        <a:pt x="91" y="60"/>
                        <a:pt x="91" y="62"/>
                      </a:cubicBezTo>
                      <a:cubicBezTo>
                        <a:pt x="91" y="65"/>
                        <a:pt x="80" y="67"/>
                        <a:pt x="85" y="69"/>
                      </a:cubicBezTo>
                      <a:cubicBezTo>
                        <a:pt x="89" y="71"/>
                        <a:pt x="86" y="72"/>
                        <a:pt x="96" y="72"/>
                      </a:cubicBezTo>
                      <a:cubicBezTo>
                        <a:pt x="107" y="73"/>
                        <a:pt x="106" y="72"/>
                        <a:pt x="107" y="66"/>
                      </a:cubicBezTo>
                      <a:cubicBezTo>
                        <a:pt x="108" y="61"/>
                        <a:pt x="102" y="62"/>
                        <a:pt x="111" y="57"/>
                      </a:cubicBezTo>
                      <a:cubicBezTo>
                        <a:pt x="119" y="53"/>
                        <a:pt x="113" y="56"/>
                        <a:pt x="119" y="53"/>
                      </a:cubicBezTo>
                      <a:cubicBezTo>
                        <a:pt x="125" y="50"/>
                        <a:pt x="122" y="44"/>
                        <a:pt x="128" y="42"/>
                      </a:cubicBezTo>
                      <a:cubicBezTo>
                        <a:pt x="134" y="40"/>
                        <a:pt x="132" y="36"/>
                        <a:pt x="137" y="35"/>
                      </a:cubicBezTo>
                      <a:cubicBezTo>
                        <a:pt x="142" y="34"/>
                        <a:pt x="142" y="33"/>
                        <a:pt x="146" y="32"/>
                      </a:cubicBezTo>
                      <a:cubicBezTo>
                        <a:pt x="151" y="31"/>
                        <a:pt x="154" y="29"/>
                        <a:pt x="157" y="29"/>
                      </a:cubicBezTo>
                      <a:cubicBezTo>
                        <a:pt x="160" y="29"/>
                        <a:pt x="162" y="32"/>
                        <a:pt x="161" y="33"/>
                      </a:cubicBezTo>
                      <a:cubicBezTo>
                        <a:pt x="160" y="34"/>
                        <a:pt x="160" y="38"/>
                        <a:pt x="163" y="39"/>
                      </a:cubicBezTo>
                      <a:cubicBezTo>
                        <a:pt x="165" y="41"/>
                        <a:pt x="171" y="39"/>
                        <a:pt x="171" y="42"/>
                      </a:cubicBezTo>
                      <a:cubicBezTo>
                        <a:pt x="171" y="44"/>
                        <a:pt x="177" y="43"/>
                        <a:pt x="174" y="47"/>
                      </a:cubicBezTo>
                      <a:cubicBezTo>
                        <a:pt x="172" y="51"/>
                        <a:pt x="153" y="55"/>
                        <a:pt x="166" y="55"/>
                      </a:cubicBezTo>
                      <a:cubicBezTo>
                        <a:pt x="180" y="55"/>
                        <a:pt x="174" y="54"/>
                        <a:pt x="182" y="53"/>
                      </a:cubicBezTo>
                      <a:cubicBezTo>
                        <a:pt x="190" y="52"/>
                        <a:pt x="195" y="47"/>
                        <a:pt x="196" y="49"/>
                      </a:cubicBezTo>
                      <a:cubicBezTo>
                        <a:pt x="196" y="51"/>
                        <a:pt x="183" y="57"/>
                        <a:pt x="190" y="58"/>
                      </a:cubicBezTo>
                      <a:cubicBezTo>
                        <a:pt x="198" y="58"/>
                        <a:pt x="197" y="58"/>
                        <a:pt x="204" y="56"/>
                      </a:cubicBezTo>
                      <a:cubicBezTo>
                        <a:pt x="212" y="54"/>
                        <a:pt x="213" y="53"/>
                        <a:pt x="217" y="52"/>
                      </a:cubicBezTo>
                      <a:cubicBezTo>
                        <a:pt x="221" y="51"/>
                        <a:pt x="235" y="48"/>
                        <a:pt x="229" y="46"/>
                      </a:cubicBezTo>
                      <a:cubicBezTo>
                        <a:pt x="222" y="43"/>
                        <a:pt x="224" y="43"/>
                        <a:pt x="215" y="44"/>
                      </a:cubicBezTo>
                      <a:cubicBezTo>
                        <a:pt x="206" y="46"/>
                        <a:pt x="204" y="47"/>
                        <a:pt x="204" y="44"/>
                      </a:cubicBezTo>
                      <a:cubicBezTo>
                        <a:pt x="204" y="40"/>
                        <a:pt x="207" y="35"/>
                        <a:pt x="199" y="36"/>
                      </a:cubicBezTo>
                      <a:cubicBezTo>
                        <a:pt x="190" y="37"/>
                        <a:pt x="187" y="34"/>
                        <a:pt x="183" y="36"/>
                      </a:cubicBezTo>
                      <a:cubicBezTo>
                        <a:pt x="179" y="37"/>
                        <a:pt x="175" y="33"/>
                        <a:pt x="171" y="31"/>
                      </a:cubicBezTo>
                      <a:cubicBezTo>
                        <a:pt x="168" y="29"/>
                        <a:pt x="171" y="24"/>
                        <a:pt x="165" y="23"/>
                      </a:cubicBezTo>
                      <a:cubicBezTo>
                        <a:pt x="160" y="22"/>
                        <a:pt x="154" y="20"/>
                        <a:pt x="150" y="20"/>
                      </a:cubicBezTo>
                      <a:cubicBezTo>
                        <a:pt x="147" y="20"/>
                        <a:pt x="137" y="18"/>
                        <a:pt x="134" y="18"/>
                      </a:cubicBezTo>
                      <a:cubicBezTo>
                        <a:pt x="130" y="18"/>
                        <a:pt x="128" y="19"/>
                        <a:pt x="125" y="18"/>
                      </a:cubicBezTo>
                      <a:cubicBezTo>
                        <a:pt x="123" y="17"/>
                        <a:pt x="116" y="9"/>
                        <a:pt x="114" y="12"/>
                      </a:cubicBezTo>
                      <a:cubicBezTo>
                        <a:pt x="111" y="14"/>
                        <a:pt x="112" y="17"/>
                        <a:pt x="111" y="14"/>
                      </a:cubicBezTo>
                      <a:cubicBezTo>
                        <a:pt x="111" y="10"/>
                        <a:pt x="108" y="1"/>
                        <a:pt x="103" y="2"/>
                      </a:cubicBezTo>
                      <a:cubicBezTo>
                        <a:pt x="98" y="3"/>
                        <a:pt x="90" y="0"/>
                        <a:pt x="89" y="2"/>
                      </a:cubicBezTo>
                      <a:cubicBezTo>
                        <a:pt x="87" y="3"/>
                        <a:pt x="79" y="0"/>
                        <a:pt x="82" y="6"/>
                      </a:cubicBezTo>
                      <a:cubicBezTo>
                        <a:pt x="84" y="13"/>
                        <a:pt x="92" y="27"/>
                        <a:pt x="88" y="22"/>
                      </a:cubicBezTo>
                      <a:cubicBezTo>
                        <a:pt x="83" y="16"/>
                        <a:pt x="83" y="12"/>
                        <a:pt x="74" y="9"/>
                      </a:cubicBezTo>
                      <a:cubicBezTo>
                        <a:pt x="65" y="7"/>
                        <a:pt x="62" y="3"/>
                        <a:pt x="59" y="5"/>
                      </a:cubicBezTo>
                      <a:cubicBezTo>
                        <a:pt x="57" y="7"/>
                        <a:pt x="62" y="13"/>
                        <a:pt x="56" y="15"/>
                      </a:cubicBezTo>
                      <a:cubicBezTo>
                        <a:pt x="49" y="17"/>
                        <a:pt x="50" y="16"/>
                        <a:pt x="43" y="13"/>
                      </a:cubicBezTo>
                      <a:cubicBezTo>
                        <a:pt x="36" y="11"/>
                        <a:pt x="37" y="10"/>
                        <a:pt x="41" y="9"/>
                      </a:cubicBezTo>
                      <a:cubicBezTo>
                        <a:pt x="45" y="7"/>
                        <a:pt x="49" y="3"/>
                        <a:pt x="42" y="3"/>
                      </a:cubicBezTo>
                      <a:cubicBezTo>
                        <a:pt x="35" y="3"/>
                        <a:pt x="37" y="3"/>
                        <a:pt x="29" y="3"/>
                      </a:cubicBezTo>
                      <a:cubicBezTo>
                        <a:pt x="21" y="4"/>
                        <a:pt x="23" y="3"/>
                        <a:pt x="18" y="4"/>
                      </a:cubicBezTo>
                      <a:cubicBezTo>
                        <a:pt x="13" y="4"/>
                        <a:pt x="8" y="4"/>
                        <a:pt x="10" y="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3" name="Freeform 341">
                  <a:extLst>
                    <a:ext uri="{FF2B5EF4-FFF2-40B4-BE49-F238E27FC236}">
                      <a16:creationId xmlns:a16="http://schemas.microsoft.com/office/drawing/2014/main" id="{D7659CE8-05A5-4850-A285-48BF31CAE3D9}"/>
                    </a:ext>
                  </a:extLst>
                </p:cNvPr>
                <p:cNvSpPr>
                  <a:spLocks/>
                </p:cNvSpPr>
                <p:nvPr/>
              </p:nvSpPr>
              <p:spPr bwMode="auto">
                <a:xfrm>
                  <a:off x="6393315" y="1795367"/>
                  <a:ext cx="125638" cy="29066"/>
                </a:xfrm>
                <a:custGeom>
                  <a:avLst/>
                  <a:gdLst>
                    <a:gd name="T0" fmla="*/ 1 w 137"/>
                    <a:gd name="T1" fmla="*/ 13 h 31"/>
                    <a:gd name="T2" fmla="*/ 10 w 137"/>
                    <a:gd name="T3" fmla="*/ 7 h 31"/>
                    <a:gd name="T4" fmla="*/ 21 w 137"/>
                    <a:gd name="T5" fmla="*/ 7 h 31"/>
                    <a:gd name="T6" fmla="*/ 38 w 137"/>
                    <a:gd name="T7" fmla="*/ 4 h 31"/>
                    <a:gd name="T8" fmla="*/ 45 w 137"/>
                    <a:gd name="T9" fmla="*/ 11 h 31"/>
                    <a:gd name="T10" fmla="*/ 55 w 137"/>
                    <a:gd name="T11" fmla="*/ 13 h 31"/>
                    <a:gd name="T12" fmla="*/ 65 w 137"/>
                    <a:gd name="T13" fmla="*/ 8 h 31"/>
                    <a:gd name="T14" fmla="*/ 75 w 137"/>
                    <a:gd name="T15" fmla="*/ 3 h 31"/>
                    <a:gd name="T16" fmla="*/ 78 w 137"/>
                    <a:gd name="T17" fmla="*/ 10 h 31"/>
                    <a:gd name="T18" fmla="*/ 93 w 137"/>
                    <a:gd name="T19" fmla="*/ 6 h 31"/>
                    <a:gd name="T20" fmla="*/ 107 w 137"/>
                    <a:gd name="T21" fmla="*/ 8 h 31"/>
                    <a:gd name="T22" fmla="*/ 125 w 137"/>
                    <a:gd name="T23" fmla="*/ 10 h 31"/>
                    <a:gd name="T24" fmla="*/ 137 w 137"/>
                    <a:gd name="T25" fmla="*/ 10 h 31"/>
                    <a:gd name="T26" fmla="*/ 131 w 137"/>
                    <a:gd name="T27" fmla="*/ 18 h 31"/>
                    <a:gd name="T28" fmla="*/ 120 w 137"/>
                    <a:gd name="T29" fmla="*/ 23 h 31"/>
                    <a:gd name="T30" fmla="*/ 109 w 137"/>
                    <a:gd name="T31" fmla="*/ 28 h 31"/>
                    <a:gd name="T32" fmla="*/ 97 w 137"/>
                    <a:gd name="T33" fmla="*/ 28 h 31"/>
                    <a:gd name="T34" fmla="*/ 83 w 137"/>
                    <a:gd name="T35" fmla="*/ 31 h 31"/>
                    <a:gd name="T36" fmla="*/ 75 w 137"/>
                    <a:gd name="T37" fmla="*/ 31 h 31"/>
                    <a:gd name="T38" fmla="*/ 66 w 137"/>
                    <a:gd name="T39" fmla="*/ 26 h 31"/>
                    <a:gd name="T40" fmla="*/ 52 w 137"/>
                    <a:gd name="T41" fmla="*/ 27 h 31"/>
                    <a:gd name="T42" fmla="*/ 43 w 137"/>
                    <a:gd name="T43" fmla="*/ 26 h 31"/>
                    <a:gd name="T44" fmla="*/ 32 w 137"/>
                    <a:gd name="T45" fmla="*/ 26 h 31"/>
                    <a:gd name="T46" fmla="*/ 32 w 137"/>
                    <a:gd name="T47" fmla="*/ 24 h 31"/>
                    <a:gd name="T48" fmla="*/ 51 w 137"/>
                    <a:gd name="T49" fmla="*/ 18 h 31"/>
                    <a:gd name="T50" fmla="*/ 37 w 137"/>
                    <a:gd name="T51" fmla="*/ 17 h 31"/>
                    <a:gd name="T52" fmla="*/ 23 w 137"/>
                    <a:gd name="T53" fmla="*/ 17 h 31"/>
                    <a:gd name="T54" fmla="*/ 16 w 137"/>
                    <a:gd name="T55" fmla="*/ 17 h 31"/>
                    <a:gd name="T56" fmla="*/ 3 w 137"/>
                    <a:gd name="T57" fmla="*/ 18 h 31"/>
                    <a:gd name="T58" fmla="*/ 1 w 137"/>
                    <a:gd name="T59"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31">
                      <a:moveTo>
                        <a:pt x="1" y="13"/>
                      </a:moveTo>
                      <a:cubicBezTo>
                        <a:pt x="5" y="6"/>
                        <a:pt x="5" y="6"/>
                        <a:pt x="10" y="7"/>
                      </a:cubicBezTo>
                      <a:cubicBezTo>
                        <a:pt x="15" y="8"/>
                        <a:pt x="14" y="6"/>
                        <a:pt x="21" y="7"/>
                      </a:cubicBezTo>
                      <a:cubicBezTo>
                        <a:pt x="29" y="7"/>
                        <a:pt x="38" y="2"/>
                        <a:pt x="38" y="4"/>
                      </a:cubicBezTo>
                      <a:cubicBezTo>
                        <a:pt x="39" y="7"/>
                        <a:pt x="41" y="9"/>
                        <a:pt x="45" y="11"/>
                      </a:cubicBezTo>
                      <a:cubicBezTo>
                        <a:pt x="49" y="13"/>
                        <a:pt x="49" y="12"/>
                        <a:pt x="55" y="13"/>
                      </a:cubicBezTo>
                      <a:cubicBezTo>
                        <a:pt x="61" y="14"/>
                        <a:pt x="59" y="9"/>
                        <a:pt x="65" y="8"/>
                      </a:cubicBezTo>
                      <a:cubicBezTo>
                        <a:pt x="71" y="8"/>
                        <a:pt x="74" y="0"/>
                        <a:pt x="75" y="3"/>
                      </a:cubicBezTo>
                      <a:cubicBezTo>
                        <a:pt x="75" y="7"/>
                        <a:pt x="70" y="10"/>
                        <a:pt x="78" y="10"/>
                      </a:cubicBezTo>
                      <a:cubicBezTo>
                        <a:pt x="87" y="10"/>
                        <a:pt x="85" y="4"/>
                        <a:pt x="93" y="6"/>
                      </a:cubicBezTo>
                      <a:cubicBezTo>
                        <a:pt x="100" y="8"/>
                        <a:pt x="93" y="6"/>
                        <a:pt x="107" y="8"/>
                      </a:cubicBezTo>
                      <a:cubicBezTo>
                        <a:pt x="121" y="10"/>
                        <a:pt x="115" y="10"/>
                        <a:pt x="125" y="10"/>
                      </a:cubicBezTo>
                      <a:cubicBezTo>
                        <a:pt x="134" y="11"/>
                        <a:pt x="137" y="3"/>
                        <a:pt x="137" y="10"/>
                      </a:cubicBezTo>
                      <a:cubicBezTo>
                        <a:pt x="136" y="16"/>
                        <a:pt x="137" y="16"/>
                        <a:pt x="131" y="18"/>
                      </a:cubicBezTo>
                      <a:cubicBezTo>
                        <a:pt x="125" y="20"/>
                        <a:pt x="123" y="21"/>
                        <a:pt x="120" y="23"/>
                      </a:cubicBezTo>
                      <a:cubicBezTo>
                        <a:pt x="117" y="25"/>
                        <a:pt x="116" y="27"/>
                        <a:pt x="109" y="28"/>
                      </a:cubicBezTo>
                      <a:cubicBezTo>
                        <a:pt x="102" y="29"/>
                        <a:pt x="104" y="25"/>
                        <a:pt x="97" y="28"/>
                      </a:cubicBezTo>
                      <a:cubicBezTo>
                        <a:pt x="90" y="30"/>
                        <a:pt x="85" y="31"/>
                        <a:pt x="83" y="31"/>
                      </a:cubicBezTo>
                      <a:cubicBezTo>
                        <a:pt x="81" y="31"/>
                        <a:pt x="76" y="31"/>
                        <a:pt x="75" y="31"/>
                      </a:cubicBezTo>
                      <a:cubicBezTo>
                        <a:pt x="73" y="31"/>
                        <a:pt x="70" y="25"/>
                        <a:pt x="66" y="26"/>
                      </a:cubicBezTo>
                      <a:cubicBezTo>
                        <a:pt x="61" y="27"/>
                        <a:pt x="55" y="27"/>
                        <a:pt x="52" y="27"/>
                      </a:cubicBezTo>
                      <a:cubicBezTo>
                        <a:pt x="49" y="27"/>
                        <a:pt x="48" y="26"/>
                        <a:pt x="43" y="26"/>
                      </a:cubicBezTo>
                      <a:cubicBezTo>
                        <a:pt x="38" y="26"/>
                        <a:pt x="36" y="26"/>
                        <a:pt x="32" y="26"/>
                      </a:cubicBezTo>
                      <a:cubicBezTo>
                        <a:pt x="27" y="26"/>
                        <a:pt x="21" y="27"/>
                        <a:pt x="32" y="24"/>
                      </a:cubicBezTo>
                      <a:cubicBezTo>
                        <a:pt x="42" y="21"/>
                        <a:pt x="58" y="21"/>
                        <a:pt x="51" y="18"/>
                      </a:cubicBezTo>
                      <a:cubicBezTo>
                        <a:pt x="43" y="16"/>
                        <a:pt x="43" y="17"/>
                        <a:pt x="37" y="17"/>
                      </a:cubicBezTo>
                      <a:cubicBezTo>
                        <a:pt x="32" y="17"/>
                        <a:pt x="26" y="17"/>
                        <a:pt x="23" y="17"/>
                      </a:cubicBezTo>
                      <a:cubicBezTo>
                        <a:pt x="20" y="17"/>
                        <a:pt x="23" y="15"/>
                        <a:pt x="16" y="17"/>
                      </a:cubicBezTo>
                      <a:cubicBezTo>
                        <a:pt x="9" y="18"/>
                        <a:pt x="6" y="18"/>
                        <a:pt x="3" y="18"/>
                      </a:cubicBezTo>
                      <a:cubicBezTo>
                        <a:pt x="0" y="18"/>
                        <a:pt x="1" y="22"/>
                        <a:pt x="1" y="1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10" name="Group 9">
              <a:extLst>
                <a:ext uri="{FF2B5EF4-FFF2-40B4-BE49-F238E27FC236}">
                  <a16:creationId xmlns:a16="http://schemas.microsoft.com/office/drawing/2014/main" id="{8C7D0E96-0D9B-4638-B580-F9D9B6463D33}"/>
                </a:ext>
              </a:extLst>
            </p:cNvPr>
            <p:cNvGrpSpPr/>
            <p:nvPr/>
          </p:nvGrpSpPr>
          <p:grpSpPr>
            <a:xfrm>
              <a:off x="11333836" y="3046873"/>
              <a:ext cx="127235" cy="105277"/>
              <a:chOff x="5853260" y="1981011"/>
              <a:chExt cx="1032293" cy="854149"/>
            </a:xfrm>
            <a:solidFill>
              <a:srgbClr val="2A799B"/>
            </a:solidFill>
          </p:grpSpPr>
          <p:sp>
            <p:nvSpPr>
              <p:cNvPr id="52" name="Freeform 81">
                <a:extLst>
                  <a:ext uri="{FF2B5EF4-FFF2-40B4-BE49-F238E27FC236}">
                    <a16:creationId xmlns:a16="http://schemas.microsoft.com/office/drawing/2014/main" id="{2D7AD9DE-027E-4435-861D-6381F950C0FA}"/>
                  </a:ext>
                </a:extLst>
              </p:cNvPr>
              <p:cNvSpPr>
                <a:spLocks/>
              </p:cNvSpPr>
              <p:nvPr/>
            </p:nvSpPr>
            <p:spPr bwMode="auto">
              <a:xfrm>
                <a:off x="6190795" y="2533255"/>
                <a:ext cx="93760" cy="51568"/>
              </a:xfrm>
              <a:custGeom>
                <a:avLst/>
                <a:gdLst>
                  <a:gd name="T0" fmla="*/ 102 w 102"/>
                  <a:gd name="T1" fmla="*/ 27 h 56"/>
                  <a:gd name="T2" fmla="*/ 99 w 102"/>
                  <a:gd name="T3" fmla="*/ 33 h 56"/>
                  <a:gd name="T4" fmla="*/ 92 w 102"/>
                  <a:gd name="T5" fmla="*/ 34 h 56"/>
                  <a:gd name="T6" fmla="*/ 92 w 102"/>
                  <a:gd name="T7" fmla="*/ 44 h 56"/>
                  <a:gd name="T8" fmla="*/ 87 w 102"/>
                  <a:gd name="T9" fmla="*/ 41 h 56"/>
                  <a:gd name="T10" fmla="*/ 76 w 102"/>
                  <a:gd name="T11" fmla="*/ 36 h 56"/>
                  <a:gd name="T12" fmla="*/ 71 w 102"/>
                  <a:gd name="T13" fmla="*/ 45 h 56"/>
                  <a:gd name="T14" fmla="*/ 68 w 102"/>
                  <a:gd name="T15" fmla="*/ 54 h 56"/>
                  <a:gd name="T16" fmla="*/ 61 w 102"/>
                  <a:gd name="T17" fmla="*/ 47 h 56"/>
                  <a:gd name="T18" fmla="*/ 55 w 102"/>
                  <a:gd name="T19" fmla="*/ 39 h 56"/>
                  <a:gd name="T20" fmla="*/ 48 w 102"/>
                  <a:gd name="T21" fmla="*/ 47 h 56"/>
                  <a:gd name="T22" fmla="*/ 34 w 102"/>
                  <a:gd name="T23" fmla="*/ 51 h 56"/>
                  <a:gd name="T24" fmla="*/ 22 w 102"/>
                  <a:gd name="T25" fmla="*/ 53 h 56"/>
                  <a:gd name="T26" fmla="*/ 20 w 102"/>
                  <a:gd name="T27" fmla="*/ 49 h 56"/>
                  <a:gd name="T28" fmla="*/ 17 w 102"/>
                  <a:gd name="T29" fmla="*/ 40 h 56"/>
                  <a:gd name="T30" fmla="*/ 6 w 102"/>
                  <a:gd name="T31" fmla="*/ 42 h 56"/>
                  <a:gd name="T32" fmla="*/ 1 w 102"/>
                  <a:gd name="T33" fmla="*/ 43 h 56"/>
                  <a:gd name="T34" fmla="*/ 8 w 102"/>
                  <a:gd name="T35" fmla="*/ 30 h 56"/>
                  <a:gd name="T36" fmla="*/ 16 w 102"/>
                  <a:gd name="T37" fmla="*/ 22 h 56"/>
                  <a:gd name="T38" fmla="*/ 23 w 102"/>
                  <a:gd name="T39" fmla="*/ 11 h 56"/>
                  <a:gd name="T40" fmla="*/ 30 w 102"/>
                  <a:gd name="T41" fmla="*/ 10 h 56"/>
                  <a:gd name="T42" fmla="*/ 35 w 102"/>
                  <a:gd name="T43" fmla="*/ 6 h 56"/>
                  <a:gd name="T44" fmla="*/ 49 w 102"/>
                  <a:gd name="T45" fmla="*/ 7 h 56"/>
                  <a:gd name="T46" fmla="*/ 56 w 102"/>
                  <a:gd name="T47" fmla="*/ 4 h 56"/>
                  <a:gd name="T48" fmla="*/ 62 w 102"/>
                  <a:gd name="T49" fmla="*/ 2 h 56"/>
                  <a:gd name="T50" fmla="*/ 75 w 102"/>
                  <a:gd name="T51" fmla="*/ 5 h 56"/>
                  <a:gd name="T52" fmla="*/ 81 w 102"/>
                  <a:gd name="T53" fmla="*/ 7 h 56"/>
                  <a:gd name="T54" fmla="*/ 81 w 102"/>
                  <a:gd name="T55" fmla="*/ 7 h 56"/>
                  <a:gd name="T56" fmla="*/ 80 w 102"/>
                  <a:gd name="T57" fmla="*/ 16 h 56"/>
                  <a:gd name="T58" fmla="*/ 83 w 102"/>
                  <a:gd name="T59" fmla="*/ 20 h 56"/>
                  <a:gd name="T60" fmla="*/ 92 w 102"/>
                  <a:gd name="T61" fmla="*/ 25 h 56"/>
                  <a:gd name="T62" fmla="*/ 99 w 102"/>
                  <a:gd name="T63" fmla="*/ 22 h 56"/>
                  <a:gd name="T64" fmla="*/ 102 w 102"/>
                  <a:gd name="T65" fmla="*/ 2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 h="56">
                    <a:moveTo>
                      <a:pt x="102" y="27"/>
                    </a:moveTo>
                    <a:cubicBezTo>
                      <a:pt x="100" y="28"/>
                      <a:pt x="100" y="31"/>
                      <a:pt x="99" y="33"/>
                    </a:cubicBezTo>
                    <a:cubicBezTo>
                      <a:pt x="99" y="36"/>
                      <a:pt x="94" y="34"/>
                      <a:pt x="92" y="34"/>
                    </a:cubicBezTo>
                    <a:cubicBezTo>
                      <a:pt x="90" y="35"/>
                      <a:pt x="93" y="41"/>
                      <a:pt x="92" y="44"/>
                    </a:cubicBezTo>
                    <a:cubicBezTo>
                      <a:pt x="90" y="46"/>
                      <a:pt x="88" y="41"/>
                      <a:pt x="87" y="41"/>
                    </a:cubicBezTo>
                    <a:cubicBezTo>
                      <a:pt x="85" y="41"/>
                      <a:pt x="78" y="40"/>
                      <a:pt x="76" y="36"/>
                    </a:cubicBezTo>
                    <a:cubicBezTo>
                      <a:pt x="75" y="32"/>
                      <a:pt x="75" y="42"/>
                      <a:pt x="71" y="45"/>
                    </a:cubicBezTo>
                    <a:cubicBezTo>
                      <a:pt x="66" y="49"/>
                      <a:pt x="71" y="51"/>
                      <a:pt x="68" y="54"/>
                    </a:cubicBezTo>
                    <a:cubicBezTo>
                      <a:pt x="64" y="56"/>
                      <a:pt x="62" y="48"/>
                      <a:pt x="61" y="47"/>
                    </a:cubicBezTo>
                    <a:cubicBezTo>
                      <a:pt x="60" y="46"/>
                      <a:pt x="56" y="43"/>
                      <a:pt x="55" y="39"/>
                    </a:cubicBezTo>
                    <a:cubicBezTo>
                      <a:pt x="54" y="35"/>
                      <a:pt x="49" y="44"/>
                      <a:pt x="48" y="47"/>
                    </a:cubicBezTo>
                    <a:cubicBezTo>
                      <a:pt x="46" y="50"/>
                      <a:pt x="38" y="51"/>
                      <a:pt x="34" y="51"/>
                    </a:cubicBezTo>
                    <a:cubicBezTo>
                      <a:pt x="31" y="51"/>
                      <a:pt x="27" y="53"/>
                      <a:pt x="22" y="53"/>
                    </a:cubicBezTo>
                    <a:cubicBezTo>
                      <a:pt x="22" y="52"/>
                      <a:pt x="21" y="53"/>
                      <a:pt x="20" y="49"/>
                    </a:cubicBezTo>
                    <a:cubicBezTo>
                      <a:pt x="19" y="44"/>
                      <a:pt x="19" y="41"/>
                      <a:pt x="17" y="40"/>
                    </a:cubicBezTo>
                    <a:cubicBezTo>
                      <a:pt x="16" y="40"/>
                      <a:pt x="7" y="40"/>
                      <a:pt x="6" y="42"/>
                    </a:cubicBezTo>
                    <a:cubicBezTo>
                      <a:pt x="5" y="44"/>
                      <a:pt x="0" y="47"/>
                      <a:pt x="1" y="43"/>
                    </a:cubicBezTo>
                    <a:cubicBezTo>
                      <a:pt x="2" y="38"/>
                      <a:pt x="6" y="30"/>
                      <a:pt x="8" y="30"/>
                    </a:cubicBezTo>
                    <a:cubicBezTo>
                      <a:pt x="9" y="30"/>
                      <a:pt x="12" y="23"/>
                      <a:pt x="16" y="22"/>
                    </a:cubicBezTo>
                    <a:cubicBezTo>
                      <a:pt x="19" y="20"/>
                      <a:pt x="21" y="13"/>
                      <a:pt x="23" y="11"/>
                    </a:cubicBezTo>
                    <a:cubicBezTo>
                      <a:pt x="25" y="9"/>
                      <a:pt x="28" y="10"/>
                      <a:pt x="30" y="10"/>
                    </a:cubicBezTo>
                    <a:cubicBezTo>
                      <a:pt x="32" y="10"/>
                      <a:pt x="34" y="9"/>
                      <a:pt x="35" y="6"/>
                    </a:cubicBezTo>
                    <a:cubicBezTo>
                      <a:pt x="39" y="7"/>
                      <a:pt x="46" y="7"/>
                      <a:pt x="49" y="7"/>
                    </a:cubicBezTo>
                    <a:cubicBezTo>
                      <a:pt x="51" y="6"/>
                      <a:pt x="53" y="7"/>
                      <a:pt x="56" y="4"/>
                    </a:cubicBezTo>
                    <a:cubicBezTo>
                      <a:pt x="59" y="2"/>
                      <a:pt x="59" y="0"/>
                      <a:pt x="62" y="2"/>
                    </a:cubicBezTo>
                    <a:cubicBezTo>
                      <a:pt x="65" y="4"/>
                      <a:pt x="74" y="5"/>
                      <a:pt x="75" y="5"/>
                    </a:cubicBezTo>
                    <a:cubicBezTo>
                      <a:pt x="77" y="5"/>
                      <a:pt x="80" y="4"/>
                      <a:pt x="81" y="7"/>
                    </a:cubicBezTo>
                    <a:cubicBezTo>
                      <a:pt x="81" y="7"/>
                      <a:pt x="81" y="7"/>
                      <a:pt x="81" y="7"/>
                    </a:cubicBezTo>
                    <a:cubicBezTo>
                      <a:pt x="81" y="11"/>
                      <a:pt x="80" y="14"/>
                      <a:pt x="80" y="16"/>
                    </a:cubicBezTo>
                    <a:cubicBezTo>
                      <a:pt x="79" y="18"/>
                      <a:pt x="78" y="17"/>
                      <a:pt x="83" y="20"/>
                    </a:cubicBezTo>
                    <a:cubicBezTo>
                      <a:pt x="88" y="23"/>
                      <a:pt x="89" y="25"/>
                      <a:pt x="92" y="25"/>
                    </a:cubicBezTo>
                    <a:cubicBezTo>
                      <a:pt x="96" y="25"/>
                      <a:pt x="98" y="20"/>
                      <a:pt x="99" y="22"/>
                    </a:cubicBezTo>
                    <a:cubicBezTo>
                      <a:pt x="100" y="24"/>
                      <a:pt x="101" y="26"/>
                      <a:pt x="102" y="2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Freeform 82">
                <a:extLst>
                  <a:ext uri="{FF2B5EF4-FFF2-40B4-BE49-F238E27FC236}">
                    <a16:creationId xmlns:a16="http://schemas.microsoft.com/office/drawing/2014/main" id="{2C1C4AAC-A0C2-4F0D-BD0C-64C38076611F}"/>
                  </a:ext>
                </a:extLst>
              </p:cNvPr>
              <p:cNvSpPr>
                <a:spLocks/>
              </p:cNvSpPr>
              <p:nvPr/>
            </p:nvSpPr>
            <p:spPr bwMode="auto">
              <a:xfrm>
                <a:off x="6232986" y="2289480"/>
                <a:ext cx="58131" cy="72195"/>
              </a:xfrm>
              <a:custGeom>
                <a:avLst/>
                <a:gdLst>
                  <a:gd name="T0" fmla="*/ 63 w 63"/>
                  <a:gd name="T1" fmla="*/ 34 h 78"/>
                  <a:gd name="T2" fmla="*/ 55 w 63"/>
                  <a:gd name="T3" fmla="*/ 41 h 78"/>
                  <a:gd name="T4" fmla="*/ 52 w 63"/>
                  <a:gd name="T5" fmla="*/ 39 h 78"/>
                  <a:gd name="T6" fmla="*/ 48 w 63"/>
                  <a:gd name="T7" fmla="*/ 46 h 78"/>
                  <a:gd name="T8" fmla="*/ 44 w 63"/>
                  <a:gd name="T9" fmla="*/ 52 h 78"/>
                  <a:gd name="T10" fmla="*/ 35 w 63"/>
                  <a:gd name="T11" fmla="*/ 61 h 78"/>
                  <a:gd name="T12" fmla="*/ 35 w 63"/>
                  <a:gd name="T13" fmla="*/ 69 h 78"/>
                  <a:gd name="T14" fmla="*/ 45 w 63"/>
                  <a:gd name="T15" fmla="*/ 75 h 78"/>
                  <a:gd name="T16" fmla="*/ 42 w 63"/>
                  <a:gd name="T17" fmla="*/ 77 h 78"/>
                  <a:gd name="T18" fmla="*/ 37 w 63"/>
                  <a:gd name="T19" fmla="*/ 75 h 78"/>
                  <a:gd name="T20" fmla="*/ 31 w 63"/>
                  <a:gd name="T21" fmla="*/ 77 h 78"/>
                  <a:gd name="T22" fmla="*/ 26 w 63"/>
                  <a:gd name="T23" fmla="*/ 76 h 78"/>
                  <a:gd name="T24" fmla="*/ 19 w 63"/>
                  <a:gd name="T25" fmla="*/ 74 h 78"/>
                  <a:gd name="T26" fmla="*/ 14 w 63"/>
                  <a:gd name="T27" fmla="*/ 74 h 78"/>
                  <a:gd name="T28" fmla="*/ 16 w 63"/>
                  <a:gd name="T29" fmla="*/ 71 h 78"/>
                  <a:gd name="T30" fmla="*/ 13 w 63"/>
                  <a:gd name="T31" fmla="*/ 62 h 78"/>
                  <a:gd name="T32" fmla="*/ 6 w 63"/>
                  <a:gd name="T33" fmla="*/ 56 h 78"/>
                  <a:gd name="T34" fmla="*/ 6 w 63"/>
                  <a:gd name="T35" fmla="*/ 48 h 78"/>
                  <a:gd name="T36" fmla="*/ 8 w 63"/>
                  <a:gd name="T37" fmla="*/ 44 h 78"/>
                  <a:gd name="T38" fmla="*/ 4 w 63"/>
                  <a:gd name="T39" fmla="*/ 33 h 78"/>
                  <a:gd name="T40" fmla="*/ 9 w 63"/>
                  <a:gd name="T41" fmla="*/ 23 h 78"/>
                  <a:gd name="T42" fmla="*/ 18 w 63"/>
                  <a:gd name="T43" fmla="*/ 14 h 78"/>
                  <a:gd name="T44" fmla="*/ 28 w 63"/>
                  <a:gd name="T45" fmla="*/ 14 h 78"/>
                  <a:gd name="T46" fmla="*/ 20 w 63"/>
                  <a:gd name="T47" fmla="*/ 21 h 78"/>
                  <a:gd name="T48" fmla="*/ 29 w 63"/>
                  <a:gd name="T49" fmla="*/ 24 h 78"/>
                  <a:gd name="T50" fmla="*/ 35 w 63"/>
                  <a:gd name="T51" fmla="*/ 12 h 78"/>
                  <a:gd name="T52" fmla="*/ 41 w 63"/>
                  <a:gd name="T53" fmla="*/ 4 h 78"/>
                  <a:gd name="T54" fmla="*/ 51 w 63"/>
                  <a:gd name="T55" fmla="*/ 2 h 78"/>
                  <a:gd name="T56" fmla="*/ 54 w 63"/>
                  <a:gd name="T57" fmla="*/ 7 h 78"/>
                  <a:gd name="T58" fmla="*/ 50 w 63"/>
                  <a:gd name="T59" fmla="*/ 19 h 78"/>
                  <a:gd name="T60" fmla="*/ 50 w 63"/>
                  <a:gd name="T61" fmla="*/ 28 h 78"/>
                  <a:gd name="T62" fmla="*/ 63 w 63"/>
                  <a:gd name="T6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78">
                    <a:moveTo>
                      <a:pt x="63" y="34"/>
                    </a:moveTo>
                    <a:cubicBezTo>
                      <a:pt x="63" y="37"/>
                      <a:pt x="56" y="41"/>
                      <a:pt x="55" y="41"/>
                    </a:cubicBezTo>
                    <a:cubicBezTo>
                      <a:pt x="54" y="41"/>
                      <a:pt x="55" y="37"/>
                      <a:pt x="52" y="39"/>
                    </a:cubicBezTo>
                    <a:cubicBezTo>
                      <a:pt x="49" y="41"/>
                      <a:pt x="49" y="43"/>
                      <a:pt x="48" y="46"/>
                    </a:cubicBezTo>
                    <a:cubicBezTo>
                      <a:pt x="47" y="50"/>
                      <a:pt x="48" y="48"/>
                      <a:pt x="44" y="52"/>
                    </a:cubicBezTo>
                    <a:cubicBezTo>
                      <a:pt x="40" y="56"/>
                      <a:pt x="35" y="56"/>
                      <a:pt x="35" y="61"/>
                    </a:cubicBezTo>
                    <a:cubicBezTo>
                      <a:pt x="35" y="67"/>
                      <a:pt x="28" y="65"/>
                      <a:pt x="35" y="69"/>
                    </a:cubicBezTo>
                    <a:cubicBezTo>
                      <a:pt x="41" y="73"/>
                      <a:pt x="45" y="69"/>
                      <a:pt x="45" y="75"/>
                    </a:cubicBezTo>
                    <a:cubicBezTo>
                      <a:pt x="45" y="75"/>
                      <a:pt x="44" y="76"/>
                      <a:pt x="42" y="77"/>
                    </a:cubicBezTo>
                    <a:cubicBezTo>
                      <a:pt x="39" y="78"/>
                      <a:pt x="39" y="77"/>
                      <a:pt x="37" y="75"/>
                    </a:cubicBezTo>
                    <a:cubicBezTo>
                      <a:pt x="35" y="74"/>
                      <a:pt x="33" y="77"/>
                      <a:pt x="31" y="77"/>
                    </a:cubicBezTo>
                    <a:cubicBezTo>
                      <a:pt x="29" y="77"/>
                      <a:pt x="28" y="78"/>
                      <a:pt x="26" y="76"/>
                    </a:cubicBezTo>
                    <a:cubicBezTo>
                      <a:pt x="25" y="74"/>
                      <a:pt x="21" y="74"/>
                      <a:pt x="19" y="74"/>
                    </a:cubicBezTo>
                    <a:cubicBezTo>
                      <a:pt x="17" y="74"/>
                      <a:pt x="15" y="75"/>
                      <a:pt x="14" y="74"/>
                    </a:cubicBezTo>
                    <a:cubicBezTo>
                      <a:pt x="15" y="73"/>
                      <a:pt x="16" y="73"/>
                      <a:pt x="16" y="71"/>
                    </a:cubicBezTo>
                    <a:cubicBezTo>
                      <a:pt x="16" y="66"/>
                      <a:pt x="19" y="67"/>
                      <a:pt x="13" y="62"/>
                    </a:cubicBezTo>
                    <a:cubicBezTo>
                      <a:pt x="7" y="57"/>
                      <a:pt x="12" y="61"/>
                      <a:pt x="6" y="56"/>
                    </a:cubicBezTo>
                    <a:cubicBezTo>
                      <a:pt x="0" y="51"/>
                      <a:pt x="3" y="48"/>
                      <a:pt x="6" y="48"/>
                    </a:cubicBezTo>
                    <a:cubicBezTo>
                      <a:pt x="8" y="48"/>
                      <a:pt x="11" y="47"/>
                      <a:pt x="8" y="44"/>
                    </a:cubicBezTo>
                    <a:cubicBezTo>
                      <a:pt x="4" y="41"/>
                      <a:pt x="2" y="41"/>
                      <a:pt x="4" y="33"/>
                    </a:cubicBezTo>
                    <a:cubicBezTo>
                      <a:pt x="6" y="25"/>
                      <a:pt x="9" y="28"/>
                      <a:pt x="9" y="23"/>
                    </a:cubicBezTo>
                    <a:cubicBezTo>
                      <a:pt x="9" y="19"/>
                      <a:pt x="13" y="14"/>
                      <a:pt x="18" y="14"/>
                    </a:cubicBezTo>
                    <a:cubicBezTo>
                      <a:pt x="22" y="14"/>
                      <a:pt x="34" y="10"/>
                      <a:pt x="28" y="14"/>
                    </a:cubicBezTo>
                    <a:cubicBezTo>
                      <a:pt x="21" y="18"/>
                      <a:pt x="19" y="18"/>
                      <a:pt x="20" y="21"/>
                    </a:cubicBezTo>
                    <a:cubicBezTo>
                      <a:pt x="20" y="25"/>
                      <a:pt x="29" y="26"/>
                      <a:pt x="29" y="24"/>
                    </a:cubicBezTo>
                    <a:cubicBezTo>
                      <a:pt x="30" y="21"/>
                      <a:pt x="33" y="17"/>
                      <a:pt x="35" y="12"/>
                    </a:cubicBezTo>
                    <a:cubicBezTo>
                      <a:pt x="38" y="8"/>
                      <a:pt x="37" y="5"/>
                      <a:pt x="41" y="4"/>
                    </a:cubicBezTo>
                    <a:cubicBezTo>
                      <a:pt x="44" y="3"/>
                      <a:pt x="49" y="2"/>
                      <a:pt x="51" y="2"/>
                    </a:cubicBezTo>
                    <a:cubicBezTo>
                      <a:pt x="53" y="1"/>
                      <a:pt x="54" y="0"/>
                      <a:pt x="54" y="7"/>
                    </a:cubicBezTo>
                    <a:cubicBezTo>
                      <a:pt x="54" y="13"/>
                      <a:pt x="52" y="15"/>
                      <a:pt x="50" y="19"/>
                    </a:cubicBezTo>
                    <a:cubicBezTo>
                      <a:pt x="47" y="22"/>
                      <a:pt x="47" y="26"/>
                      <a:pt x="50" y="28"/>
                    </a:cubicBezTo>
                    <a:cubicBezTo>
                      <a:pt x="52" y="31"/>
                      <a:pt x="63" y="31"/>
                      <a:pt x="63" y="3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Freeform 83">
                <a:extLst>
                  <a:ext uri="{FF2B5EF4-FFF2-40B4-BE49-F238E27FC236}">
                    <a16:creationId xmlns:a16="http://schemas.microsoft.com/office/drawing/2014/main" id="{C4F47A78-102F-4092-B432-78F55CB6BD57}"/>
                  </a:ext>
                </a:extLst>
              </p:cNvPr>
              <p:cNvSpPr>
                <a:spLocks/>
              </p:cNvSpPr>
              <p:nvPr/>
            </p:nvSpPr>
            <p:spPr bwMode="auto">
              <a:xfrm>
                <a:off x="6187981" y="2473249"/>
                <a:ext cx="14064" cy="19690"/>
              </a:xfrm>
              <a:custGeom>
                <a:avLst/>
                <a:gdLst>
                  <a:gd name="T0" fmla="*/ 16 w 16"/>
                  <a:gd name="T1" fmla="*/ 13 h 21"/>
                  <a:gd name="T2" fmla="*/ 15 w 16"/>
                  <a:gd name="T3" fmla="*/ 17 h 21"/>
                  <a:gd name="T4" fmla="*/ 12 w 16"/>
                  <a:gd name="T5" fmla="*/ 21 h 21"/>
                  <a:gd name="T6" fmla="*/ 5 w 16"/>
                  <a:gd name="T7" fmla="*/ 18 h 21"/>
                  <a:gd name="T8" fmla="*/ 3 w 16"/>
                  <a:gd name="T9" fmla="*/ 18 h 21"/>
                  <a:gd name="T10" fmla="*/ 1 w 16"/>
                  <a:gd name="T11" fmla="*/ 14 h 21"/>
                  <a:gd name="T12" fmla="*/ 1 w 16"/>
                  <a:gd name="T13" fmla="*/ 6 h 21"/>
                  <a:gd name="T14" fmla="*/ 6 w 16"/>
                  <a:gd name="T15" fmla="*/ 1 h 21"/>
                  <a:gd name="T16" fmla="*/ 8 w 16"/>
                  <a:gd name="T17" fmla="*/ 0 h 21"/>
                  <a:gd name="T18" fmla="*/ 9 w 16"/>
                  <a:gd name="T19" fmla="*/ 3 h 21"/>
                  <a:gd name="T20" fmla="*/ 11 w 16"/>
                  <a:gd name="T21" fmla="*/ 10 h 21"/>
                  <a:gd name="T22" fmla="*/ 16 w 16"/>
                  <a:gd name="T23"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1">
                    <a:moveTo>
                      <a:pt x="16" y="13"/>
                    </a:moveTo>
                    <a:cubicBezTo>
                      <a:pt x="16" y="15"/>
                      <a:pt x="16" y="14"/>
                      <a:pt x="15" y="17"/>
                    </a:cubicBezTo>
                    <a:cubicBezTo>
                      <a:pt x="14" y="18"/>
                      <a:pt x="13" y="19"/>
                      <a:pt x="12" y="21"/>
                    </a:cubicBezTo>
                    <a:cubicBezTo>
                      <a:pt x="10" y="19"/>
                      <a:pt x="8" y="18"/>
                      <a:pt x="5" y="18"/>
                    </a:cubicBezTo>
                    <a:cubicBezTo>
                      <a:pt x="4" y="18"/>
                      <a:pt x="3" y="18"/>
                      <a:pt x="3" y="18"/>
                    </a:cubicBezTo>
                    <a:cubicBezTo>
                      <a:pt x="2" y="17"/>
                      <a:pt x="1" y="17"/>
                      <a:pt x="1" y="14"/>
                    </a:cubicBezTo>
                    <a:cubicBezTo>
                      <a:pt x="1" y="10"/>
                      <a:pt x="0" y="9"/>
                      <a:pt x="1" y="6"/>
                    </a:cubicBezTo>
                    <a:cubicBezTo>
                      <a:pt x="2" y="3"/>
                      <a:pt x="4" y="1"/>
                      <a:pt x="6" y="1"/>
                    </a:cubicBezTo>
                    <a:cubicBezTo>
                      <a:pt x="7" y="0"/>
                      <a:pt x="7" y="0"/>
                      <a:pt x="8" y="0"/>
                    </a:cubicBezTo>
                    <a:cubicBezTo>
                      <a:pt x="8" y="1"/>
                      <a:pt x="9" y="1"/>
                      <a:pt x="9" y="3"/>
                    </a:cubicBezTo>
                    <a:cubicBezTo>
                      <a:pt x="9" y="6"/>
                      <a:pt x="9" y="10"/>
                      <a:pt x="11" y="10"/>
                    </a:cubicBezTo>
                    <a:cubicBezTo>
                      <a:pt x="14" y="10"/>
                      <a:pt x="16" y="10"/>
                      <a:pt x="16" y="1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Freeform 98">
                <a:extLst>
                  <a:ext uri="{FF2B5EF4-FFF2-40B4-BE49-F238E27FC236}">
                    <a16:creationId xmlns:a16="http://schemas.microsoft.com/office/drawing/2014/main" id="{D6AF31BF-C4EC-46BA-9007-8B7D1DB49E35}"/>
                  </a:ext>
                </a:extLst>
              </p:cNvPr>
              <p:cNvSpPr>
                <a:spLocks/>
              </p:cNvSpPr>
              <p:nvPr/>
            </p:nvSpPr>
            <p:spPr bwMode="auto">
              <a:xfrm>
                <a:off x="6107348" y="2733900"/>
                <a:ext cx="29066" cy="17815"/>
              </a:xfrm>
              <a:custGeom>
                <a:avLst/>
                <a:gdLst>
                  <a:gd name="T0" fmla="*/ 10 w 31"/>
                  <a:gd name="T1" fmla="*/ 4 h 20"/>
                  <a:gd name="T2" fmla="*/ 5 w 31"/>
                  <a:gd name="T3" fmla="*/ 7 h 20"/>
                  <a:gd name="T4" fmla="*/ 3 w 31"/>
                  <a:gd name="T5" fmla="*/ 11 h 20"/>
                  <a:gd name="T6" fmla="*/ 8 w 31"/>
                  <a:gd name="T7" fmla="*/ 14 h 20"/>
                  <a:gd name="T8" fmla="*/ 12 w 31"/>
                  <a:gd name="T9" fmla="*/ 14 h 20"/>
                  <a:gd name="T10" fmla="*/ 15 w 31"/>
                  <a:gd name="T11" fmla="*/ 17 h 20"/>
                  <a:gd name="T12" fmla="*/ 23 w 31"/>
                  <a:gd name="T13" fmla="*/ 17 h 20"/>
                  <a:gd name="T14" fmla="*/ 26 w 31"/>
                  <a:gd name="T15" fmla="*/ 12 h 20"/>
                  <a:gd name="T16" fmla="*/ 29 w 31"/>
                  <a:gd name="T17" fmla="*/ 8 h 20"/>
                  <a:gd name="T18" fmla="*/ 23 w 31"/>
                  <a:gd name="T19" fmla="*/ 5 h 20"/>
                  <a:gd name="T20" fmla="*/ 21 w 31"/>
                  <a:gd name="T21" fmla="*/ 2 h 20"/>
                  <a:gd name="T22" fmla="*/ 16 w 31"/>
                  <a:gd name="T23" fmla="*/ 1 h 20"/>
                  <a:gd name="T24" fmla="*/ 12 w 31"/>
                  <a:gd name="T25" fmla="*/ 3 h 20"/>
                  <a:gd name="T26" fmla="*/ 10 w 31"/>
                  <a:gd name="T2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0">
                    <a:moveTo>
                      <a:pt x="10" y="4"/>
                    </a:moveTo>
                    <a:cubicBezTo>
                      <a:pt x="7" y="5"/>
                      <a:pt x="7" y="5"/>
                      <a:pt x="5" y="7"/>
                    </a:cubicBezTo>
                    <a:cubicBezTo>
                      <a:pt x="3" y="8"/>
                      <a:pt x="0" y="9"/>
                      <a:pt x="3" y="11"/>
                    </a:cubicBezTo>
                    <a:cubicBezTo>
                      <a:pt x="5" y="14"/>
                      <a:pt x="6" y="14"/>
                      <a:pt x="8" y="14"/>
                    </a:cubicBezTo>
                    <a:cubicBezTo>
                      <a:pt x="11" y="13"/>
                      <a:pt x="12" y="13"/>
                      <a:pt x="12" y="14"/>
                    </a:cubicBezTo>
                    <a:cubicBezTo>
                      <a:pt x="12" y="15"/>
                      <a:pt x="9" y="17"/>
                      <a:pt x="15" y="17"/>
                    </a:cubicBezTo>
                    <a:cubicBezTo>
                      <a:pt x="21" y="17"/>
                      <a:pt x="21" y="20"/>
                      <a:pt x="23" y="17"/>
                    </a:cubicBezTo>
                    <a:cubicBezTo>
                      <a:pt x="26" y="14"/>
                      <a:pt x="23" y="14"/>
                      <a:pt x="26" y="12"/>
                    </a:cubicBezTo>
                    <a:cubicBezTo>
                      <a:pt x="29" y="10"/>
                      <a:pt x="31" y="9"/>
                      <a:pt x="29" y="8"/>
                    </a:cubicBezTo>
                    <a:cubicBezTo>
                      <a:pt x="26" y="6"/>
                      <a:pt x="25" y="6"/>
                      <a:pt x="23" y="5"/>
                    </a:cubicBezTo>
                    <a:cubicBezTo>
                      <a:pt x="22" y="4"/>
                      <a:pt x="22" y="4"/>
                      <a:pt x="21" y="2"/>
                    </a:cubicBezTo>
                    <a:cubicBezTo>
                      <a:pt x="20" y="0"/>
                      <a:pt x="17" y="0"/>
                      <a:pt x="16" y="1"/>
                    </a:cubicBezTo>
                    <a:cubicBezTo>
                      <a:pt x="14" y="1"/>
                      <a:pt x="12" y="2"/>
                      <a:pt x="12" y="3"/>
                    </a:cubicBezTo>
                    <a:cubicBezTo>
                      <a:pt x="11" y="3"/>
                      <a:pt x="9" y="2"/>
                      <a:pt x="10"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Freeform 99">
                <a:extLst>
                  <a:ext uri="{FF2B5EF4-FFF2-40B4-BE49-F238E27FC236}">
                    <a16:creationId xmlns:a16="http://schemas.microsoft.com/office/drawing/2014/main" id="{440C8A57-6E72-4705-BA44-459633B11FD5}"/>
                  </a:ext>
                </a:extLst>
              </p:cNvPr>
              <p:cNvSpPr>
                <a:spLocks/>
              </p:cNvSpPr>
              <p:nvPr/>
            </p:nvSpPr>
            <p:spPr bwMode="auto">
              <a:xfrm>
                <a:off x="6083908" y="2751715"/>
                <a:ext cx="13127" cy="15940"/>
              </a:xfrm>
              <a:custGeom>
                <a:avLst/>
                <a:gdLst>
                  <a:gd name="T0" fmla="*/ 1 w 15"/>
                  <a:gd name="T1" fmla="*/ 6 h 17"/>
                  <a:gd name="T2" fmla="*/ 4 w 15"/>
                  <a:gd name="T3" fmla="*/ 13 h 17"/>
                  <a:gd name="T4" fmla="*/ 9 w 15"/>
                  <a:gd name="T5" fmla="*/ 14 h 17"/>
                  <a:gd name="T6" fmla="*/ 10 w 15"/>
                  <a:gd name="T7" fmla="*/ 8 h 17"/>
                  <a:gd name="T8" fmla="*/ 11 w 15"/>
                  <a:gd name="T9" fmla="*/ 4 h 17"/>
                  <a:gd name="T10" fmla="*/ 3 w 15"/>
                  <a:gd name="T11" fmla="*/ 1 h 17"/>
                  <a:gd name="T12" fmla="*/ 1 w 15"/>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15" h="17">
                    <a:moveTo>
                      <a:pt x="1" y="6"/>
                    </a:moveTo>
                    <a:cubicBezTo>
                      <a:pt x="1" y="9"/>
                      <a:pt x="4" y="8"/>
                      <a:pt x="4" y="13"/>
                    </a:cubicBezTo>
                    <a:cubicBezTo>
                      <a:pt x="4" y="17"/>
                      <a:pt x="8" y="17"/>
                      <a:pt x="9" y="14"/>
                    </a:cubicBezTo>
                    <a:cubicBezTo>
                      <a:pt x="9" y="11"/>
                      <a:pt x="9" y="10"/>
                      <a:pt x="10" y="8"/>
                    </a:cubicBezTo>
                    <a:cubicBezTo>
                      <a:pt x="11" y="5"/>
                      <a:pt x="15" y="5"/>
                      <a:pt x="11" y="4"/>
                    </a:cubicBezTo>
                    <a:cubicBezTo>
                      <a:pt x="7" y="2"/>
                      <a:pt x="5" y="0"/>
                      <a:pt x="3" y="1"/>
                    </a:cubicBezTo>
                    <a:cubicBezTo>
                      <a:pt x="2" y="3"/>
                      <a:pt x="0" y="5"/>
                      <a:pt x="1" y="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Freeform 100">
                <a:extLst>
                  <a:ext uri="{FF2B5EF4-FFF2-40B4-BE49-F238E27FC236}">
                    <a16:creationId xmlns:a16="http://schemas.microsoft.com/office/drawing/2014/main" id="{B027E047-F1A6-4599-B99F-F345DC4A7083}"/>
                  </a:ext>
                </a:extLst>
              </p:cNvPr>
              <p:cNvSpPr>
                <a:spLocks/>
              </p:cNvSpPr>
              <p:nvPr/>
            </p:nvSpPr>
            <p:spPr bwMode="auto">
              <a:xfrm>
                <a:off x="6138289" y="2730150"/>
                <a:ext cx="15940" cy="8439"/>
              </a:xfrm>
              <a:custGeom>
                <a:avLst/>
                <a:gdLst>
                  <a:gd name="T0" fmla="*/ 4 w 18"/>
                  <a:gd name="T1" fmla="*/ 1 h 9"/>
                  <a:gd name="T2" fmla="*/ 12 w 18"/>
                  <a:gd name="T3" fmla="*/ 2 h 9"/>
                  <a:gd name="T4" fmla="*/ 17 w 18"/>
                  <a:gd name="T5" fmla="*/ 4 h 9"/>
                  <a:gd name="T6" fmla="*/ 15 w 18"/>
                  <a:gd name="T7" fmla="*/ 8 h 9"/>
                  <a:gd name="T8" fmla="*/ 10 w 18"/>
                  <a:gd name="T9" fmla="*/ 8 h 9"/>
                  <a:gd name="T10" fmla="*/ 0 w 18"/>
                  <a:gd name="T11" fmla="*/ 5 h 9"/>
                  <a:gd name="T12" fmla="*/ 4 w 1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8" h="9">
                    <a:moveTo>
                      <a:pt x="4" y="1"/>
                    </a:moveTo>
                    <a:cubicBezTo>
                      <a:pt x="7" y="1"/>
                      <a:pt x="10" y="2"/>
                      <a:pt x="12" y="2"/>
                    </a:cubicBezTo>
                    <a:cubicBezTo>
                      <a:pt x="15" y="3"/>
                      <a:pt x="17" y="2"/>
                      <a:pt x="17" y="4"/>
                    </a:cubicBezTo>
                    <a:cubicBezTo>
                      <a:pt x="16" y="7"/>
                      <a:pt x="18" y="8"/>
                      <a:pt x="15" y="8"/>
                    </a:cubicBezTo>
                    <a:cubicBezTo>
                      <a:pt x="12" y="8"/>
                      <a:pt x="15" y="9"/>
                      <a:pt x="10" y="8"/>
                    </a:cubicBezTo>
                    <a:cubicBezTo>
                      <a:pt x="4" y="7"/>
                      <a:pt x="0" y="6"/>
                      <a:pt x="0" y="5"/>
                    </a:cubicBezTo>
                    <a:cubicBezTo>
                      <a:pt x="1" y="3"/>
                      <a:pt x="2" y="0"/>
                      <a:pt x="4" y="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Freeform 101">
                <a:extLst>
                  <a:ext uri="{FF2B5EF4-FFF2-40B4-BE49-F238E27FC236}">
                    <a16:creationId xmlns:a16="http://schemas.microsoft.com/office/drawing/2014/main" id="{DFFB7861-726D-4DAF-9359-45CA724189C0}"/>
                  </a:ext>
                </a:extLst>
              </p:cNvPr>
              <p:cNvSpPr>
                <a:spLocks/>
              </p:cNvSpPr>
              <p:nvPr/>
            </p:nvSpPr>
            <p:spPr bwMode="auto">
              <a:xfrm>
                <a:off x="6242362" y="2654205"/>
                <a:ext cx="20627" cy="47818"/>
              </a:xfrm>
              <a:custGeom>
                <a:avLst/>
                <a:gdLst>
                  <a:gd name="T0" fmla="*/ 16 w 23"/>
                  <a:gd name="T1" fmla="*/ 5 h 52"/>
                  <a:gd name="T2" fmla="*/ 13 w 23"/>
                  <a:gd name="T3" fmla="*/ 10 h 52"/>
                  <a:gd name="T4" fmla="*/ 6 w 23"/>
                  <a:gd name="T5" fmla="*/ 12 h 52"/>
                  <a:gd name="T6" fmla="*/ 1 w 23"/>
                  <a:gd name="T7" fmla="*/ 15 h 52"/>
                  <a:gd name="T8" fmla="*/ 0 w 23"/>
                  <a:gd name="T9" fmla="*/ 23 h 52"/>
                  <a:gd name="T10" fmla="*/ 3 w 23"/>
                  <a:gd name="T11" fmla="*/ 30 h 52"/>
                  <a:gd name="T12" fmla="*/ 3 w 23"/>
                  <a:gd name="T13" fmla="*/ 36 h 52"/>
                  <a:gd name="T14" fmla="*/ 7 w 23"/>
                  <a:gd name="T15" fmla="*/ 42 h 52"/>
                  <a:gd name="T16" fmla="*/ 11 w 23"/>
                  <a:gd name="T17" fmla="*/ 47 h 52"/>
                  <a:gd name="T18" fmla="*/ 15 w 23"/>
                  <a:gd name="T19" fmla="*/ 46 h 52"/>
                  <a:gd name="T20" fmla="*/ 19 w 23"/>
                  <a:gd name="T21" fmla="*/ 36 h 52"/>
                  <a:gd name="T22" fmla="*/ 22 w 23"/>
                  <a:gd name="T23" fmla="*/ 30 h 52"/>
                  <a:gd name="T24" fmla="*/ 23 w 23"/>
                  <a:gd name="T25" fmla="*/ 25 h 52"/>
                  <a:gd name="T26" fmla="*/ 23 w 23"/>
                  <a:gd name="T27" fmla="*/ 15 h 52"/>
                  <a:gd name="T28" fmla="*/ 21 w 23"/>
                  <a:gd name="T29" fmla="*/ 5 h 52"/>
                  <a:gd name="T30" fmla="*/ 19 w 23"/>
                  <a:gd name="T31" fmla="*/ 0 h 52"/>
                  <a:gd name="T32" fmla="*/ 16 w 23"/>
                  <a:gd name="T33"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52">
                    <a:moveTo>
                      <a:pt x="16" y="5"/>
                    </a:moveTo>
                    <a:cubicBezTo>
                      <a:pt x="16" y="10"/>
                      <a:pt x="17" y="10"/>
                      <a:pt x="13" y="10"/>
                    </a:cubicBezTo>
                    <a:cubicBezTo>
                      <a:pt x="10" y="11"/>
                      <a:pt x="10" y="11"/>
                      <a:pt x="6" y="12"/>
                    </a:cubicBezTo>
                    <a:cubicBezTo>
                      <a:pt x="3" y="13"/>
                      <a:pt x="1" y="11"/>
                      <a:pt x="1" y="15"/>
                    </a:cubicBezTo>
                    <a:cubicBezTo>
                      <a:pt x="1" y="20"/>
                      <a:pt x="0" y="19"/>
                      <a:pt x="0" y="23"/>
                    </a:cubicBezTo>
                    <a:cubicBezTo>
                      <a:pt x="1" y="27"/>
                      <a:pt x="1" y="29"/>
                      <a:pt x="3" y="30"/>
                    </a:cubicBezTo>
                    <a:cubicBezTo>
                      <a:pt x="4" y="32"/>
                      <a:pt x="1" y="34"/>
                      <a:pt x="3" y="36"/>
                    </a:cubicBezTo>
                    <a:cubicBezTo>
                      <a:pt x="5" y="39"/>
                      <a:pt x="4" y="39"/>
                      <a:pt x="7" y="42"/>
                    </a:cubicBezTo>
                    <a:cubicBezTo>
                      <a:pt x="9" y="45"/>
                      <a:pt x="9" y="47"/>
                      <a:pt x="11" y="47"/>
                    </a:cubicBezTo>
                    <a:cubicBezTo>
                      <a:pt x="12" y="47"/>
                      <a:pt x="13" y="52"/>
                      <a:pt x="15" y="46"/>
                    </a:cubicBezTo>
                    <a:cubicBezTo>
                      <a:pt x="18" y="40"/>
                      <a:pt x="16" y="40"/>
                      <a:pt x="19" y="36"/>
                    </a:cubicBezTo>
                    <a:cubicBezTo>
                      <a:pt x="21" y="32"/>
                      <a:pt x="20" y="32"/>
                      <a:pt x="22" y="30"/>
                    </a:cubicBezTo>
                    <a:cubicBezTo>
                      <a:pt x="23" y="27"/>
                      <a:pt x="23" y="29"/>
                      <a:pt x="23" y="25"/>
                    </a:cubicBezTo>
                    <a:cubicBezTo>
                      <a:pt x="23" y="21"/>
                      <a:pt x="22" y="18"/>
                      <a:pt x="23" y="15"/>
                    </a:cubicBezTo>
                    <a:cubicBezTo>
                      <a:pt x="23" y="11"/>
                      <a:pt x="21" y="7"/>
                      <a:pt x="21" y="5"/>
                    </a:cubicBezTo>
                    <a:cubicBezTo>
                      <a:pt x="21" y="3"/>
                      <a:pt x="20" y="0"/>
                      <a:pt x="19" y="0"/>
                    </a:cubicBezTo>
                    <a:cubicBezTo>
                      <a:pt x="18" y="0"/>
                      <a:pt x="13" y="2"/>
                      <a:pt x="16" y="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Freeform 102">
                <a:extLst>
                  <a:ext uri="{FF2B5EF4-FFF2-40B4-BE49-F238E27FC236}">
                    <a16:creationId xmlns:a16="http://schemas.microsoft.com/office/drawing/2014/main" id="{A65928FB-EBCE-4301-9B13-6A6A0F365463}"/>
                  </a:ext>
                </a:extLst>
              </p:cNvPr>
              <p:cNvSpPr>
                <a:spLocks/>
              </p:cNvSpPr>
              <p:nvPr/>
            </p:nvSpPr>
            <p:spPr bwMode="auto">
              <a:xfrm>
                <a:off x="6232986" y="2701084"/>
                <a:ext cx="38442" cy="62819"/>
              </a:xfrm>
              <a:custGeom>
                <a:avLst/>
                <a:gdLst>
                  <a:gd name="T0" fmla="*/ 19 w 42"/>
                  <a:gd name="T1" fmla="*/ 3 h 68"/>
                  <a:gd name="T2" fmla="*/ 16 w 42"/>
                  <a:gd name="T3" fmla="*/ 7 h 68"/>
                  <a:gd name="T4" fmla="*/ 10 w 42"/>
                  <a:gd name="T5" fmla="*/ 10 h 68"/>
                  <a:gd name="T6" fmla="*/ 4 w 42"/>
                  <a:gd name="T7" fmla="*/ 9 h 68"/>
                  <a:gd name="T8" fmla="*/ 2 w 42"/>
                  <a:gd name="T9" fmla="*/ 15 h 68"/>
                  <a:gd name="T10" fmla="*/ 6 w 42"/>
                  <a:gd name="T11" fmla="*/ 25 h 68"/>
                  <a:gd name="T12" fmla="*/ 8 w 42"/>
                  <a:gd name="T13" fmla="*/ 36 h 68"/>
                  <a:gd name="T14" fmla="*/ 9 w 42"/>
                  <a:gd name="T15" fmla="*/ 45 h 68"/>
                  <a:gd name="T16" fmla="*/ 6 w 42"/>
                  <a:gd name="T17" fmla="*/ 54 h 68"/>
                  <a:gd name="T18" fmla="*/ 6 w 42"/>
                  <a:gd name="T19" fmla="*/ 60 h 68"/>
                  <a:gd name="T20" fmla="*/ 10 w 42"/>
                  <a:gd name="T21" fmla="*/ 65 h 68"/>
                  <a:gd name="T22" fmla="*/ 17 w 42"/>
                  <a:gd name="T23" fmla="*/ 67 h 68"/>
                  <a:gd name="T24" fmla="*/ 22 w 42"/>
                  <a:gd name="T25" fmla="*/ 60 h 68"/>
                  <a:gd name="T26" fmla="*/ 26 w 42"/>
                  <a:gd name="T27" fmla="*/ 56 h 68"/>
                  <a:gd name="T28" fmla="*/ 33 w 42"/>
                  <a:gd name="T29" fmla="*/ 58 h 68"/>
                  <a:gd name="T30" fmla="*/ 34 w 42"/>
                  <a:gd name="T31" fmla="*/ 46 h 68"/>
                  <a:gd name="T32" fmla="*/ 38 w 42"/>
                  <a:gd name="T33" fmla="*/ 30 h 68"/>
                  <a:gd name="T34" fmla="*/ 38 w 42"/>
                  <a:gd name="T35" fmla="*/ 23 h 68"/>
                  <a:gd name="T36" fmla="*/ 38 w 42"/>
                  <a:gd name="T37" fmla="*/ 12 h 68"/>
                  <a:gd name="T38" fmla="*/ 29 w 42"/>
                  <a:gd name="T39" fmla="*/ 2 h 68"/>
                  <a:gd name="T40" fmla="*/ 21 w 42"/>
                  <a:gd name="T41" fmla="*/ 0 h 68"/>
                  <a:gd name="T42" fmla="*/ 19 w 42"/>
                  <a:gd name="T43"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68">
                    <a:moveTo>
                      <a:pt x="19" y="3"/>
                    </a:moveTo>
                    <a:cubicBezTo>
                      <a:pt x="17" y="5"/>
                      <a:pt x="18" y="6"/>
                      <a:pt x="16" y="7"/>
                    </a:cubicBezTo>
                    <a:cubicBezTo>
                      <a:pt x="14" y="9"/>
                      <a:pt x="14" y="10"/>
                      <a:pt x="10" y="10"/>
                    </a:cubicBezTo>
                    <a:cubicBezTo>
                      <a:pt x="6" y="10"/>
                      <a:pt x="6" y="8"/>
                      <a:pt x="4" y="9"/>
                    </a:cubicBezTo>
                    <a:cubicBezTo>
                      <a:pt x="1" y="11"/>
                      <a:pt x="0" y="11"/>
                      <a:pt x="2" y="15"/>
                    </a:cubicBezTo>
                    <a:cubicBezTo>
                      <a:pt x="4" y="19"/>
                      <a:pt x="6" y="19"/>
                      <a:pt x="6" y="25"/>
                    </a:cubicBezTo>
                    <a:cubicBezTo>
                      <a:pt x="7" y="31"/>
                      <a:pt x="7" y="32"/>
                      <a:pt x="8" y="36"/>
                    </a:cubicBezTo>
                    <a:cubicBezTo>
                      <a:pt x="8" y="40"/>
                      <a:pt x="11" y="41"/>
                      <a:pt x="9" y="45"/>
                    </a:cubicBezTo>
                    <a:cubicBezTo>
                      <a:pt x="7" y="48"/>
                      <a:pt x="4" y="52"/>
                      <a:pt x="6" y="54"/>
                    </a:cubicBezTo>
                    <a:cubicBezTo>
                      <a:pt x="8" y="56"/>
                      <a:pt x="6" y="56"/>
                      <a:pt x="6" y="60"/>
                    </a:cubicBezTo>
                    <a:cubicBezTo>
                      <a:pt x="5" y="65"/>
                      <a:pt x="6" y="67"/>
                      <a:pt x="10" y="65"/>
                    </a:cubicBezTo>
                    <a:cubicBezTo>
                      <a:pt x="13" y="64"/>
                      <a:pt x="16" y="66"/>
                      <a:pt x="17" y="67"/>
                    </a:cubicBezTo>
                    <a:cubicBezTo>
                      <a:pt x="18" y="68"/>
                      <a:pt x="20" y="62"/>
                      <a:pt x="22" y="60"/>
                    </a:cubicBezTo>
                    <a:cubicBezTo>
                      <a:pt x="23" y="57"/>
                      <a:pt x="25" y="54"/>
                      <a:pt x="26" y="56"/>
                    </a:cubicBezTo>
                    <a:cubicBezTo>
                      <a:pt x="28" y="59"/>
                      <a:pt x="32" y="62"/>
                      <a:pt x="33" y="58"/>
                    </a:cubicBezTo>
                    <a:cubicBezTo>
                      <a:pt x="35" y="54"/>
                      <a:pt x="32" y="51"/>
                      <a:pt x="34" y="46"/>
                    </a:cubicBezTo>
                    <a:cubicBezTo>
                      <a:pt x="36" y="40"/>
                      <a:pt x="39" y="32"/>
                      <a:pt x="38" y="30"/>
                    </a:cubicBezTo>
                    <a:cubicBezTo>
                      <a:pt x="36" y="28"/>
                      <a:pt x="36" y="26"/>
                      <a:pt x="38" y="23"/>
                    </a:cubicBezTo>
                    <a:cubicBezTo>
                      <a:pt x="40" y="20"/>
                      <a:pt x="42" y="16"/>
                      <a:pt x="38" y="12"/>
                    </a:cubicBezTo>
                    <a:cubicBezTo>
                      <a:pt x="34" y="8"/>
                      <a:pt x="32" y="2"/>
                      <a:pt x="29" y="2"/>
                    </a:cubicBezTo>
                    <a:cubicBezTo>
                      <a:pt x="26" y="1"/>
                      <a:pt x="22" y="0"/>
                      <a:pt x="21" y="0"/>
                    </a:cubicBezTo>
                    <a:cubicBezTo>
                      <a:pt x="20" y="1"/>
                      <a:pt x="16" y="1"/>
                      <a:pt x="19"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Freeform 103">
                <a:extLst>
                  <a:ext uri="{FF2B5EF4-FFF2-40B4-BE49-F238E27FC236}">
                    <a16:creationId xmlns:a16="http://schemas.microsoft.com/office/drawing/2014/main" id="{71B1977E-6AB7-43EA-9F3D-D1B3E92AE213}"/>
                  </a:ext>
                </a:extLst>
              </p:cNvPr>
              <p:cNvSpPr>
                <a:spLocks/>
              </p:cNvSpPr>
              <p:nvPr/>
            </p:nvSpPr>
            <p:spPr bwMode="auto">
              <a:xfrm>
                <a:off x="6321120" y="2774217"/>
                <a:ext cx="75946" cy="47818"/>
              </a:xfrm>
              <a:custGeom>
                <a:avLst/>
                <a:gdLst>
                  <a:gd name="T0" fmla="*/ 12 w 82"/>
                  <a:gd name="T1" fmla="*/ 7 h 52"/>
                  <a:gd name="T2" fmla="*/ 6 w 82"/>
                  <a:gd name="T3" fmla="*/ 10 h 52"/>
                  <a:gd name="T4" fmla="*/ 4 w 82"/>
                  <a:gd name="T5" fmla="*/ 17 h 52"/>
                  <a:gd name="T6" fmla="*/ 11 w 82"/>
                  <a:gd name="T7" fmla="*/ 22 h 52"/>
                  <a:gd name="T8" fmla="*/ 24 w 82"/>
                  <a:gd name="T9" fmla="*/ 27 h 52"/>
                  <a:gd name="T10" fmla="*/ 37 w 82"/>
                  <a:gd name="T11" fmla="*/ 33 h 52"/>
                  <a:gd name="T12" fmla="*/ 45 w 82"/>
                  <a:gd name="T13" fmla="*/ 39 h 52"/>
                  <a:gd name="T14" fmla="*/ 52 w 82"/>
                  <a:gd name="T15" fmla="*/ 44 h 52"/>
                  <a:gd name="T16" fmla="*/ 64 w 82"/>
                  <a:gd name="T17" fmla="*/ 48 h 52"/>
                  <a:gd name="T18" fmla="*/ 70 w 82"/>
                  <a:gd name="T19" fmla="*/ 43 h 52"/>
                  <a:gd name="T20" fmla="*/ 69 w 82"/>
                  <a:gd name="T21" fmla="*/ 31 h 52"/>
                  <a:gd name="T22" fmla="*/ 66 w 82"/>
                  <a:gd name="T23" fmla="*/ 21 h 52"/>
                  <a:gd name="T24" fmla="*/ 71 w 82"/>
                  <a:gd name="T25" fmla="*/ 4 h 52"/>
                  <a:gd name="T26" fmla="*/ 52 w 82"/>
                  <a:gd name="T27" fmla="*/ 9 h 52"/>
                  <a:gd name="T28" fmla="*/ 41 w 82"/>
                  <a:gd name="T29" fmla="*/ 10 h 52"/>
                  <a:gd name="T30" fmla="*/ 30 w 82"/>
                  <a:gd name="T31" fmla="*/ 7 h 52"/>
                  <a:gd name="T32" fmla="*/ 19 w 82"/>
                  <a:gd name="T33" fmla="*/ 4 h 52"/>
                  <a:gd name="T34" fmla="*/ 15 w 82"/>
                  <a:gd name="T35" fmla="*/ 9 h 52"/>
                  <a:gd name="T36" fmla="*/ 12 w 82"/>
                  <a:gd name="T3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52">
                    <a:moveTo>
                      <a:pt x="12" y="7"/>
                    </a:moveTo>
                    <a:cubicBezTo>
                      <a:pt x="9" y="5"/>
                      <a:pt x="7" y="7"/>
                      <a:pt x="6" y="10"/>
                    </a:cubicBezTo>
                    <a:cubicBezTo>
                      <a:pt x="5" y="13"/>
                      <a:pt x="0" y="12"/>
                      <a:pt x="4" y="17"/>
                    </a:cubicBezTo>
                    <a:cubicBezTo>
                      <a:pt x="8" y="21"/>
                      <a:pt x="3" y="20"/>
                      <a:pt x="11" y="22"/>
                    </a:cubicBezTo>
                    <a:cubicBezTo>
                      <a:pt x="19" y="24"/>
                      <a:pt x="21" y="24"/>
                      <a:pt x="24" y="27"/>
                    </a:cubicBezTo>
                    <a:cubicBezTo>
                      <a:pt x="27" y="31"/>
                      <a:pt x="32" y="29"/>
                      <a:pt x="37" y="33"/>
                    </a:cubicBezTo>
                    <a:cubicBezTo>
                      <a:pt x="41" y="36"/>
                      <a:pt x="41" y="34"/>
                      <a:pt x="45" y="39"/>
                    </a:cubicBezTo>
                    <a:cubicBezTo>
                      <a:pt x="49" y="43"/>
                      <a:pt x="47" y="40"/>
                      <a:pt x="52" y="44"/>
                    </a:cubicBezTo>
                    <a:cubicBezTo>
                      <a:pt x="57" y="49"/>
                      <a:pt x="59" y="49"/>
                      <a:pt x="64" y="48"/>
                    </a:cubicBezTo>
                    <a:cubicBezTo>
                      <a:pt x="68" y="47"/>
                      <a:pt x="71" y="52"/>
                      <a:pt x="70" y="43"/>
                    </a:cubicBezTo>
                    <a:cubicBezTo>
                      <a:pt x="70" y="33"/>
                      <a:pt x="73" y="37"/>
                      <a:pt x="69" y="31"/>
                    </a:cubicBezTo>
                    <a:cubicBezTo>
                      <a:pt x="66" y="24"/>
                      <a:pt x="63" y="30"/>
                      <a:pt x="66" y="21"/>
                    </a:cubicBezTo>
                    <a:cubicBezTo>
                      <a:pt x="69" y="13"/>
                      <a:pt x="82" y="2"/>
                      <a:pt x="71" y="4"/>
                    </a:cubicBezTo>
                    <a:cubicBezTo>
                      <a:pt x="60" y="5"/>
                      <a:pt x="56" y="8"/>
                      <a:pt x="52" y="9"/>
                    </a:cubicBezTo>
                    <a:cubicBezTo>
                      <a:pt x="48" y="10"/>
                      <a:pt x="48" y="9"/>
                      <a:pt x="41" y="10"/>
                    </a:cubicBezTo>
                    <a:cubicBezTo>
                      <a:pt x="34" y="11"/>
                      <a:pt x="32" y="10"/>
                      <a:pt x="30" y="7"/>
                    </a:cubicBezTo>
                    <a:cubicBezTo>
                      <a:pt x="28" y="5"/>
                      <a:pt x="20" y="0"/>
                      <a:pt x="19" y="4"/>
                    </a:cubicBezTo>
                    <a:cubicBezTo>
                      <a:pt x="18" y="9"/>
                      <a:pt x="16" y="11"/>
                      <a:pt x="15" y="9"/>
                    </a:cubicBezTo>
                    <a:cubicBezTo>
                      <a:pt x="15" y="8"/>
                      <a:pt x="12" y="12"/>
                      <a:pt x="12" y="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Freeform 106">
                <a:extLst>
                  <a:ext uri="{FF2B5EF4-FFF2-40B4-BE49-F238E27FC236}">
                    <a16:creationId xmlns:a16="http://schemas.microsoft.com/office/drawing/2014/main" id="{0FCEB931-2836-46C9-8060-39DD8ABFDCF5}"/>
                  </a:ext>
                </a:extLst>
              </p:cNvPr>
              <p:cNvSpPr>
                <a:spLocks/>
              </p:cNvSpPr>
              <p:nvPr/>
            </p:nvSpPr>
            <p:spPr bwMode="auto">
              <a:xfrm>
                <a:off x="6497388" y="2251976"/>
                <a:ext cx="18752" cy="13127"/>
              </a:xfrm>
              <a:custGeom>
                <a:avLst/>
                <a:gdLst>
                  <a:gd name="T0" fmla="*/ 3 w 21"/>
                  <a:gd name="T1" fmla="*/ 4 h 15"/>
                  <a:gd name="T2" fmla="*/ 6 w 21"/>
                  <a:gd name="T3" fmla="*/ 9 h 15"/>
                  <a:gd name="T4" fmla="*/ 15 w 21"/>
                  <a:gd name="T5" fmla="*/ 11 h 15"/>
                  <a:gd name="T6" fmla="*/ 18 w 21"/>
                  <a:gd name="T7" fmla="*/ 4 h 15"/>
                  <a:gd name="T8" fmla="*/ 10 w 21"/>
                  <a:gd name="T9" fmla="*/ 1 h 15"/>
                  <a:gd name="T10" fmla="*/ 3 w 21"/>
                  <a:gd name="T11" fmla="*/ 4 h 15"/>
                </a:gdLst>
                <a:ahLst/>
                <a:cxnLst>
                  <a:cxn ang="0">
                    <a:pos x="T0" y="T1"/>
                  </a:cxn>
                  <a:cxn ang="0">
                    <a:pos x="T2" y="T3"/>
                  </a:cxn>
                  <a:cxn ang="0">
                    <a:pos x="T4" y="T5"/>
                  </a:cxn>
                  <a:cxn ang="0">
                    <a:pos x="T6" y="T7"/>
                  </a:cxn>
                  <a:cxn ang="0">
                    <a:pos x="T8" y="T9"/>
                  </a:cxn>
                  <a:cxn ang="0">
                    <a:pos x="T10" y="T11"/>
                  </a:cxn>
                </a:cxnLst>
                <a:rect l="0" t="0" r="r" b="b"/>
                <a:pathLst>
                  <a:path w="21" h="15">
                    <a:moveTo>
                      <a:pt x="3" y="4"/>
                    </a:moveTo>
                    <a:cubicBezTo>
                      <a:pt x="2" y="7"/>
                      <a:pt x="4" y="7"/>
                      <a:pt x="6" y="9"/>
                    </a:cubicBezTo>
                    <a:cubicBezTo>
                      <a:pt x="8" y="10"/>
                      <a:pt x="12" y="15"/>
                      <a:pt x="15" y="11"/>
                    </a:cubicBezTo>
                    <a:cubicBezTo>
                      <a:pt x="17" y="7"/>
                      <a:pt x="21" y="6"/>
                      <a:pt x="18" y="4"/>
                    </a:cubicBezTo>
                    <a:cubicBezTo>
                      <a:pt x="15" y="2"/>
                      <a:pt x="14" y="0"/>
                      <a:pt x="10" y="1"/>
                    </a:cubicBezTo>
                    <a:cubicBezTo>
                      <a:pt x="6" y="2"/>
                      <a:pt x="0" y="2"/>
                      <a:pt x="3"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Freeform 107">
                <a:extLst>
                  <a:ext uri="{FF2B5EF4-FFF2-40B4-BE49-F238E27FC236}">
                    <a16:creationId xmlns:a16="http://schemas.microsoft.com/office/drawing/2014/main" id="{509A48A1-C7BC-4D67-B99C-DA2A380D46C5}"/>
                  </a:ext>
                </a:extLst>
              </p:cNvPr>
              <p:cNvSpPr>
                <a:spLocks/>
              </p:cNvSpPr>
              <p:nvPr/>
            </p:nvSpPr>
            <p:spPr bwMode="auto">
              <a:xfrm>
                <a:off x="6494575" y="2266978"/>
                <a:ext cx="28128" cy="19690"/>
              </a:xfrm>
              <a:custGeom>
                <a:avLst/>
                <a:gdLst>
                  <a:gd name="T0" fmla="*/ 5 w 31"/>
                  <a:gd name="T1" fmla="*/ 4 h 21"/>
                  <a:gd name="T2" fmla="*/ 1 w 31"/>
                  <a:gd name="T3" fmla="*/ 7 h 21"/>
                  <a:gd name="T4" fmla="*/ 3 w 31"/>
                  <a:gd name="T5" fmla="*/ 12 h 21"/>
                  <a:gd name="T6" fmla="*/ 5 w 31"/>
                  <a:gd name="T7" fmla="*/ 19 h 21"/>
                  <a:gd name="T8" fmla="*/ 10 w 31"/>
                  <a:gd name="T9" fmla="*/ 12 h 21"/>
                  <a:gd name="T10" fmla="*/ 16 w 31"/>
                  <a:gd name="T11" fmla="*/ 10 h 21"/>
                  <a:gd name="T12" fmla="*/ 24 w 31"/>
                  <a:gd name="T13" fmla="*/ 7 h 21"/>
                  <a:gd name="T14" fmla="*/ 27 w 31"/>
                  <a:gd name="T15" fmla="*/ 4 h 21"/>
                  <a:gd name="T16" fmla="*/ 20 w 31"/>
                  <a:gd name="T17" fmla="*/ 1 h 21"/>
                  <a:gd name="T18" fmla="*/ 11 w 31"/>
                  <a:gd name="T19" fmla="*/ 1 h 21"/>
                  <a:gd name="T20" fmla="*/ 5 w 31"/>
                  <a:gd name="T21"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1">
                    <a:moveTo>
                      <a:pt x="5" y="4"/>
                    </a:moveTo>
                    <a:cubicBezTo>
                      <a:pt x="3" y="4"/>
                      <a:pt x="0" y="5"/>
                      <a:pt x="1" y="7"/>
                    </a:cubicBezTo>
                    <a:cubicBezTo>
                      <a:pt x="1" y="9"/>
                      <a:pt x="2" y="8"/>
                      <a:pt x="3" y="12"/>
                    </a:cubicBezTo>
                    <a:cubicBezTo>
                      <a:pt x="4" y="17"/>
                      <a:pt x="2" y="21"/>
                      <a:pt x="5" y="19"/>
                    </a:cubicBezTo>
                    <a:cubicBezTo>
                      <a:pt x="9" y="17"/>
                      <a:pt x="6" y="13"/>
                      <a:pt x="10" y="12"/>
                    </a:cubicBezTo>
                    <a:cubicBezTo>
                      <a:pt x="14" y="11"/>
                      <a:pt x="10" y="11"/>
                      <a:pt x="16" y="10"/>
                    </a:cubicBezTo>
                    <a:cubicBezTo>
                      <a:pt x="22" y="9"/>
                      <a:pt x="22" y="9"/>
                      <a:pt x="24" y="7"/>
                    </a:cubicBezTo>
                    <a:cubicBezTo>
                      <a:pt x="26" y="5"/>
                      <a:pt x="31" y="6"/>
                      <a:pt x="27" y="4"/>
                    </a:cubicBezTo>
                    <a:cubicBezTo>
                      <a:pt x="23" y="2"/>
                      <a:pt x="24" y="1"/>
                      <a:pt x="20" y="1"/>
                    </a:cubicBezTo>
                    <a:cubicBezTo>
                      <a:pt x="17" y="1"/>
                      <a:pt x="13" y="0"/>
                      <a:pt x="11" y="1"/>
                    </a:cubicBezTo>
                    <a:cubicBezTo>
                      <a:pt x="9" y="2"/>
                      <a:pt x="6" y="0"/>
                      <a:pt x="5"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Freeform 108">
                <a:extLst>
                  <a:ext uri="{FF2B5EF4-FFF2-40B4-BE49-F238E27FC236}">
                    <a16:creationId xmlns:a16="http://schemas.microsoft.com/office/drawing/2014/main" id="{AC8782EE-AA32-4BF5-A912-A67A1F8F62DA}"/>
                  </a:ext>
                </a:extLst>
              </p:cNvPr>
              <p:cNvSpPr>
                <a:spLocks/>
              </p:cNvSpPr>
              <p:nvPr/>
            </p:nvSpPr>
            <p:spPr bwMode="auto">
              <a:xfrm>
                <a:off x="6424255" y="2283854"/>
                <a:ext cx="21565" cy="25316"/>
              </a:xfrm>
              <a:custGeom>
                <a:avLst/>
                <a:gdLst>
                  <a:gd name="T0" fmla="*/ 1 w 23"/>
                  <a:gd name="T1" fmla="*/ 13 h 27"/>
                  <a:gd name="T2" fmla="*/ 2 w 23"/>
                  <a:gd name="T3" fmla="*/ 20 h 27"/>
                  <a:gd name="T4" fmla="*/ 3 w 23"/>
                  <a:gd name="T5" fmla="*/ 26 h 27"/>
                  <a:gd name="T6" fmla="*/ 8 w 23"/>
                  <a:gd name="T7" fmla="*/ 24 h 27"/>
                  <a:gd name="T8" fmla="*/ 13 w 23"/>
                  <a:gd name="T9" fmla="*/ 18 h 27"/>
                  <a:gd name="T10" fmla="*/ 17 w 23"/>
                  <a:gd name="T11" fmla="*/ 11 h 27"/>
                  <a:gd name="T12" fmla="*/ 18 w 23"/>
                  <a:gd name="T13" fmla="*/ 5 h 27"/>
                  <a:gd name="T14" fmla="*/ 20 w 23"/>
                  <a:gd name="T15" fmla="*/ 0 h 27"/>
                  <a:gd name="T16" fmla="*/ 11 w 23"/>
                  <a:gd name="T17" fmla="*/ 2 h 27"/>
                  <a:gd name="T18" fmla="*/ 3 w 23"/>
                  <a:gd name="T19" fmla="*/ 6 h 27"/>
                  <a:gd name="T20" fmla="*/ 1 w 23"/>
                  <a:gd name="T21" fmla="*/ 10 h 27"/>
                  <a:gd name="T22" fmla="*/ 1 w 23"/>
                  <a:gd name="T23"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7">
                    <a:moveTo>
                      <a:pt x="1" y="13"/>
                    </a:moveTo>
                    <a:cubicBezTo>
                      <a:pt x="1" y="17"/>
                      <a:pt x="0" y="18"/>
                      <a:pt x="2" y="20"/>
                    </a:cubicBezTo>
                    <a:cubicBezTo>
                      <a:pt x="3" y="23"/>
                      <a:pt x="2" y="25"/>
                      <a:pt x="3" y="26"/>
                    </a:cubicBezTo>
                    <a:cubicBezTo>
                      <a:pt x="5" y="27"/>
                      <a:pt x="7" y="25"/>
                      <a:pt x="8" y="24"/>
                    </a:cubicBezTo>
                    <a:cubicBezTo>
                      <a:pt x="10" y="22"/>
                      <a:pt x="12" y="19"/>
                      <a:pt x="13" y="18"/>
                    </a:cubicBezTo>
                    <a:cubicBezTo>
                      <a:pt x="13" y="17"/>
                      <a:pt x="20" y="13"/>
                      <a:pt x="17" y="11"/>
                    </a:cubicBezTo>
                    <a:cubicBezTo>
                      <a:pt x="15" y="9"/>
                      <a:pt x="16" y="6"/>
                      <a:pt x="18" y="5"/>
                    </a:cubicBezTo>
                    <a:cubicBezTo>
                      <a:pt x="20" y="3"/>
                      <a:pt x="23" y="0"/>
                      <a:pt x="20" y="0"/>
                    </a:cubicBezTo>
                    <a:cubicBezTo>
                      <a:pt x="17" y="0"/>
                      <a:pt x="13" y="1"/>
                      <a:pt x="11" y="2"/>
                    </a:cubicBezTo>
                    <a:cubicBezTo>
                      <a:pt x="8" y="4"/>
                      <a:pt x="3" y="3"/>
                      <a:pt x="3" y="6"/>
                    </a:cubicBezTo>
                    <a:cubicBezTo>
                      <a:pt x="2" y="8"/>
                      <a:pt x="1" y="10"/>
                      <a:pt x="1" y="10"/>
                    </a:cubicBezTo>
                    <a:cubicBezTo>
                      <a:pt x="1" y="10"/>
                      <a:pt x="0" y="11"/>
                      <a:pt x="1" y="1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Freeform 109">
                <a:extLst>
                  <a:ext uri="{FF2B5EF4-FFF2-40B4-BE49-F238E27FC236}">
                    <a16:creationId xmlns:a16="http://schemas.microsoft.com/office/drawing/2014/main" id="{C7AC9B8F-7CD8-49FA-A341-0ACFE1FD22D1}"/>
                  </a:ext>
                </a:extLst>
              </p:cNvPr>
              <p:cNvSpPr>
                <a:spLocks/>
              </p:cNvSpPr>
              <p:nvPr/>
            </p:nvSpPr>
            <p:spPr bwMode="auto">
              <a:xfrm>
                <a:off x="6394252" y="2298856"/>
                <a:ext cx="11252" cy="28128"/>
              </a:xfrm>
              <a:custGeom>
                <a:avLst/>
                <a:gdLst>
                  <a:gd name="T0" fmla="*/ 12 w 13"/>
                  <a:gd name="T1" fmla="*/ 5 h 31"/>
                  <a:gd name="T2" fmla="*/ 9 w 13"/>
                  <a:gd name="T3" fmla="*/ 19 h 31"/>
                  <a:gd name="T4" fmla="*/ 6 w 13"/>
                  <a:gd name="T5" fmla="*/ 28 h 31"/>
                  <a:gd name="T6" fmla="*/ 0 w 13"/>
                  <a:gd name="T7" fmla="*/ 28 h 31"/>
                  <a:gd name="T8" fmla="*/ 3 w 13"/>
                  <a:gd name="T9" fmla="*/ 19 h 31"/>
                  <a:gd name="T10" fmla="*/ 6 w 13"/>
                  <a:gd name="T11" fmla="*/ 12 h 31"/>
                  <a:gd name="T12" fmla="*/ 9 w 13"/>
                  <a:gd name="T13" fmla="*/ 3 h 31"/>
                  <a:gd name="T14" fmla="*/ 12 w 13"/>
                  <a:gd name="T15" fmla="*/ 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1">
                    <a:moveTo>
                      <a:pt x="12" y="5"/>
                    </a:moveTo>
                    <a:cubicBezTo>
                      <a:pt x="11" y="8"/>
                      <a:pt x="11" y="14"/>
                      <a:pt x="9" y="19"/>
                    </a:cubicBezTo>
                    <a:cubicBezTo>
                      <a:pt x="7" y="24"/>
                      <a:pt x="11" y="26"/>
                      <a:pt x="6" y="28"/>
                    </a:cubicBezTo>
                    <a:cubicBezTo>
                      <a:pt x="2" y="30"/>
                      <a:pt x="0" y="31"/>
                      <a:pt x="0" y="28"/>
                    </a:cubicBezTo>
                    <a:cubicBezTo>
                      <a:pt x="0" y="25"/>
                      <a:pt x="2" y="23"/>
                      <a:pt x="3" y="19"/>
                    </a:cubicBezTo>
                    <a:cubicBezTo>
                      <a:pt x="4" y="15"/>
                      <a:pt x="5" y="15"/>
                      <a:pt x="6" y="12"/>
                    </a:cubicBezTo>
                    <a:cubicBezTo>
                      <a:pt x="7" y="8"/>
                      <a:pt x="7" y="6"/>
                      <a:pt x="9" y="3"/>
                    </a:cubicBezTo>
                    <a:cubicBezTo>
                      <a:pt x="10" y="0"/>
                      <a:pt x="13" y="0"/>
                      <a:pt x="12" y="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Freeform 110">
                <a:extLst>
                  <a:ext uri="{FF2B5EF4-FFF2-40B4-BE49-F238E27FC236}">
                    <a16:creationId xmlns:a16="http://schemas.microsoft.com/office/drawing/2014/main" id="{89E35D7C-387E-4ADD-ACC0-C7E4948CF198}"/>
                  </a:ext>
                </a:extLst>
              </p:cNvPr>
              <p:cNvSpPr>
                <a:spLocks/>
              </p:cNvSpPr>
              <p:nvPr/>
            </p:nvSpPr>
            <p:spPr bwMode="auto">
              <a:xfrm>
                <a:off x="6288304" y="2326984"/>
                <a:ext cx="34691" cy="39379"/>
              </a:xfrm>
              <a:custGeom>
                <a:avLst/>
                <a:gdLst>
                  <a:gd name="T0" fmla="*/ 9 w 38"/>
                  <a:gd name="T1" fmla="*/ 20 h 42"/>
                  <a:gd name="T2" fmla="*/ 6 w 38"/>
                  <a:gd name="T3" fmla="*/ 12 h 42"/>
                  <a:gd name="T4" fmla="*/ 13 w 38"/>
                  <a:gd name="T5" fmla="*/ 5 h 42"/>
                  <a:gd name="T6" fmla="*/ 21 w 38"/>
                  <a:gd name="T7" fmla="*/ 11 h 42"/>
                  <a:gd name="T8" fmla="*/ 29 w 38"/>
                  <a:gd name="T9" fmla="*/ 3 h 42"/>
                  <a:gd name="T10" fmla="*/ 35 w 38"/>
                  <a:gd name="T11" fmla="*/ 11 h 42"/>
                  <a:gd name="T12" fmla="*/ 29 w 38"/>
                  <a:gd name="T13" fmla="*/ 23 h 42"/>
                  <a:gd name="T14" fmla="*/ 28 w 38"/>
                  <a:gd name="T15" fmla="*/ 29 h 42"/>
                  <a:gd name="T16" fmla="*/ 26 w 38"/>
                  <a:gd name="T17" fmla="*/ 40 h 42"/>
                  <a:gd name="T18" fmla="*/ 15 w 38"/>
                  <a:gd name="T19" fmla="*/ 40 h 42"/>
                  <a:gd name="T20" fmla="*/ 6 w 38"/>
                  <a:gd name="T21" fmla="*/ 32 h 42"/>
                  <a:gd name="T22" fmla="*/ 21 w 38"/>
                  <a:gd name="T23" fmla="*/ 35 h 42"/>
                  <a:gd name="T24" fmla="*/ 16 w 38"/>
                  <a:gd name="T25" fmla="*/ 25 h 42"/>
                  <a:gd name="T26" fmla="*/ 9 w 38"/>
                  <a:gd name="T27"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2">
                    <a:moveTo>
                      <a:pt x="9" y="20"/>
                    </a:moveTo>
                    <a:cubicBezTo>
                      <a:pt x="5" y="15"/>
                      <a:pt x="2" y="14"/>
                      <a:pt x="6" y="12"/>
                    </a:cubicBezTo>
                    <a:cubicBezTo>
                      <a:pt x="9" y="10"/>
                      <a:pt x="10" y="3"/>
                      <a:pt x="13" y="5"/>
                    </a:cubicBezTo>
                    <a:cubicBezTo>
                      <a:pt x="17" y="8"/>
                      <a:pt x="17" y="16"/>
                      <a:pt x="21" y="11"/>
                    </a:cubicBezTo>
                    <a:cubicBezTo>
                      <a:pt x="24" y="6"/>
                      <a:pt x="28" y="0"/>
                      <a:pt x="29" y="3"/>
                    </a:cubicBezTo>
                    <a:cubicBezTo>
                      <a:pt x="30" y="7"/>
                      <a:pt x="38" y="7"/>
                      <a:pt x="35" y="11"/>
                    </a:cubicBezTo>
                    <a:cubicBezTo>
                      <a:pt x="32" y="15"/>
                      <a:pt x="29" y="21"/>
                      <a:pt x="29" y="23"/>
                    </a:cubicBezTo>
                    <a:cubicBezTo>
                      <a:pt x="30" y="25"/>
                      <a:pt x="29" y="27"/>
                      <a:pt x="28" y="29"/>
                    </a:cubicBezTo>
                    <a:cubicBezTo>
                      <a:pt x="26" y="31"/>
                      <a:pt x="29" y="39"/>
                      <a:pt x="26" y="40"/>
                    </a:cubicBezTo>
                    <a:cubicBezTo>
                      <a:pt x="24" y="41"/>
                      <a:pt x="21" y="42"/>
                      <a:pt x="15" y="40"/>
                    </a:cubicBezTo>
                    <a:cubicBezTo>
                      <a:pt x="10" y="38"/>
                      <a:pt x="0" y="31"/>
                      <a:pt x="6" y="32"/>
                    </a:cubicBezTo>
                    <a:cubicBezTo>
                      <a:pt x="12" y="32"/>
                      <a:pt x="18" y="42"/>
                      <a:pt x="21" y="35"/>
                    </a:cubicBezTo>
                    <a:cubicBezTo>
                      <a:pt x="24" y="28"/>
                      <a:pt x="20" y="25"/>
                      <a:pt x="16" y="25"/>
                    </a:cubicBezTo>
                    <a:cubicBezTo>
                      <a:pt x="12" y="25"/>
                      <a:pt x="6" y="20"/>
                      <a:pt x="9" y="20"/>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Freeform 111">
                <a:extLst>
                  <a:ext uri="{FF2B5EF4-FFF2-40B4-BE49-F238E27FC236}">
                    <a16:creationId xmlns:a16="http://schemas.microsoft.com/office/drawing/2014/main" id="{18A00C9B-C621-4785-943E-15A29E814127}"/>
                  </a:ext>
                </a:extLst>
              </p:cNvPr>
              <p:cNvSpPr>
                <a:spLocks/>
              </p:cNvSpPr>
              <p:nvPr/>
            </p:nvSpPr>
            <p:spPr bwMode="auto">
              <a:xfrm>
                <a:off x="6270490" y="2341048"/>
                <a:ext cx="16877" cy="19690"/>
              </a:xfrm>
              <a:custGeom>
                <a:avLst/>
                <a:gdLst>
                  <a:gd name="T0" fmla="*/ 12 w 18"/>
                  <a:gd name="T1" fmla="*/ 0 h 21"/>
                  <a:gd name="T2" fmla="*/ 17 w 18"/>
                  <a:gd name="T3" fmla="*/ 5 h 21"/>
                  <a:gd name="T4" fmla="*/ 18 w 18"/>
                  <a:gd name="T5" fmla="*/ 11 h 21"/>
                  <a:gd name="T6" fmla="*/ 15 w 18"/>
                  <a:gd name="T7" fmla="*/ 17 h 21"/>
                  <a:gd name="T8" fmla="*/ 10 w 18"/>
                  <a:gd name="T9" fmla="*/ 13 h 21"/>
                  <a:gd name="T10" fmla="*/ 4 w 18"/>
                  <a:gd name="T11" fmla="*/ 12 h 21"/>
                  <a:gd name="T12" fmla="*/ 0 w 18"/>
                  <a:gd name="T13" fmla="*/ 8 h 21"/>
                  <a:gd name="T14" fmla="*/ 3 w 18"/>
                  <a:gd name="T15" fmla="*/ 2 h 21"/>
                  <a:gd name="T16" fmla="*/ 7 w 18"/>
                  <a:gd name="T17" fmla="*/ 0 h 21"/>
                  <a:gd name="T18" fmla="*/ 12 w 18"/>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1">
                    <a:moveTo>
                      <a:pt x="12" y="0"/>
                    </a:moveTo>
                    <a:cubicBezTo>
                      <a:pt x="15" y="3"/>
                      <a:pt x="17" y="1"/>
                      <a:pt x="17" y="5"/>
                    </a:cubicBezTo>
                    <a:cubicBezTo>
                      <a:pt x="17" y="8"/>
                      <a:pt x="18" y="7"/>
                      <a:pt x="18" y="11"/>
                    </a:cubicBezTo>
                    <a:cubicBezTo>
                      <a:pt x="18" y="15"/>
                      <a:pt x="18" y="21"/>
                      <a:pt x="15" y="17"/>
                    </a:cubicBezTo>
                    <a:cubicBezTo>
                      <a:pt x="12" y="13"/>
                      <a:pt x="13" y="13"/>
                      <a:pt x="10" y="13"/>
                    </a:cubicBezTo>
                    <a:cubicBezTo>
                      <a:pt x="8" y="13"/>
                      <a:pt x="7" y="13"/>
                      <a:pt x="4" y="12"/>
                    </a:cubicBezTo>
                    <a:cubicBezTo>
                      <a:pt x="1" y="10"/>
                      <a:pt x="0" y="12"/>
                      <a:pt x="0" y="8"/>
                    </a:cubicBezTo>
                    <a:cubicBezTo>
                      <a:pt x="0" y="5"/>
                      <a:pt x="2" y="3"/>
                      <a:pt x="3" y="2"/>
                    </a:cubicBezTo>
                    <a:cubicBezTo>
                      <a:pt x="5" y="2"/>
                      <a:pt x="5" y="0"/>
                      <a:pt x="7" y="0"/>
                    </a:cubicBezTo>
                    <a:cubicBezTo>
                      <a:pt x="9" y="1"/>
                      <a:pt x="10" y="2"/>
                      <a:pt x="12" y="0"/>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Freeform 113">
                <a:extLst>
                  <a:ext uri="{FF2B5EF4-FFF2-40B4-BE49-F238E27FC236}">
                    <a16:creationId xmlns:a16="http://schemas.microsoft.com/office/drawing/2014/main" id="{5252DE67-A8BE-423B-BE90-94A96C080ED4}"/>
                  </a:ext>
                </a:extLst>
              </p:cNvPr>
              <p:cNvSpPr>
                <a:spLocks/>
              </p:cNvSpPr>
              <p:nvPr/>
            </p:nvSpPr>
            <p:spPr bwMode="auto">
              <a:xfrm>
                <a:off x="6056718" y="2216347"/>
                <a:ext cx="19690" cy="19690"/>
              </a:xfrm>
              <a:custGeom>
                <a:avLst/>
                <a:gdLst>
                  <a:gd name="T0" fmla="*/ 10 w 21"/>
                  <a:gd name="T1" fmla="*/ 19 h 21"/>
                  <a:gd name="T2" fmla="*/ 14 w 21"/>
                  <a:gd name="T3" fmla="*/ 15 h 21"/>
                  <a:gd name="T4" fmla="*/ 14 w 21"/>
                  <a:gd name="T5" fmla="*/ 9 h 21"/>
                  <a:gd name="T6" fmla="*/ 17 w 21"/>
                  <a:gd name="T7" fmla="*/ 5 h 21"/>
                  <a:gd name="T8" fmla="*/ 20 w 21"/>
                  <a:gd name="T9" fmla="*/ 1 h 21"/>
                  <a:gd name="T10" fmla="*/ 13 w 21"/>
                  <a:gd name="T11" fmla="*/ 2 h 21"/>
                  <a:gd name="T12" fmla="*/ 6 w 21"/>
                  <a:gd name="T13" fmla="*/ 6 h 21"/>
                  <a:gd name="T14" fmla="*/ 1 w 21"/>
                  <a:gd name="T15" fmla="*/ 10 h 21"/>
                  <a:gd name="T16" fmla="*/ 6 w 21"/>
                  <a:gd name="T17" fmla="*/ 14 h 21"/>
                  <a:gd name="T18" fmla="*/ 6 w 21"/>
                  <a:gd name="T19" fmla="*/ 20 h 21"/>
                  <a:gd name="T20" fmla="*/ 10 w 21"/>
                  <a:gd name="T21"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1">
                    <a:moveTo>
                      <a:pt x="10" y="19"/>
                    </a:moveTo>
                    <a:cubicBezTo>
                      <a:pt x="12" y="17"/>
                      <a:pt x="13" y="18"/>
                      <a:pt x="14" y="15"/>
                    </a:cubicBezTo>
                    <a:cubicBezTo>
                      <a:pt x="14" y="12"/>
                      <a:pt x="10" y="11"/>
                      <a:pt x="14" y="9"/>
                    </a:cubicBezTo>
                    <a:cubicBezTo>
                      <a:pt x="17" y="7"/>
                      <a:pt x="15" y="3"/>
                      <a:pt x="17" y="5"/>
                    </a:cubicBezTo>
                    <a:cubicBezTo>
                      <a:pt x="19" y="6"/>
                      <a:pt x="21" y="2"/>
                      <a:pt x="20" y="1"/>
                    </a:cubicBezTo>
                    <a:cubicBezTo>
                      <a:pt x="19" y="0"/>
                      <a:pt x="14" y="1"/>
                      <a:pt x="13" y="2"/>
                    </a:cubicBezTo>
                    <a:cubicBezTo>
                      <a:pt x="11" y="3"/>
                      <a:pt x="7" y="3"/>
                      <a:pt x="6" y="6"/>
                    </a:cubicBezTo>
                    <a:cubicBezTo>
                      <a:pt x="6" y="8"/>
                      <a:pt x="0" y="7"/>
                      <a:pt x="1" y="10"/>
                    </a:cubicBezTo>
                    <a:cubicBezTo>
                      <a:pt x="3" y="13"/>
                      <a:pt x="7" y="11"/>
                      <a:pt x="6" y="14"/>
                    </a:cubicBezTo>
                    <a:cubicBezTo>
                      <a:pt x="5" y="17"/>
                      <a:pt x="4" y="19"/>
                      <a:pt x="6" y="20"/>
                    </a:cubicBezTo>
                    <a:cubicBezTo>
                      <a:pt x="8" y="21"/>
                      <a:pt x="9" y="19"/>
                      <a:pt x="10" y="1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Freeform 114">
                <a:extLst>
                  <a:ext uri="{FF2B5EF4-FFF2-40B4-BE49-F238E27FC236}">
                    <a16:creationId xmlns:a16="http://schemas.microsoft.com/office/drawing/2014/main" id="{2B3AB0B9-B540-462A-993C-0D94BE18D22F}"/>
                  </a:ext>
                </a:extLst>
              </p:cNvPr>
              <p:cNvSpPr>
                <a:spLocks/>
              </p:cNvSpPr>
              <p:nvPr/>
            </p:nvSpPr>
            <p:spPr bwMode="auto">
              <a:xfrm>
                <a:off x="5983585" y="2368238"/>
                <a:ext cx="15002" cy="10314"/>
              </a:xfrm>
              <a:custGeom>
                <a:avLst/>
                <a:gdLst>
                  <a:gd name="T0" fmla="*/ 8 w 17"/>
                  <a:gd name="T1" fmla="*/ 11 h 11"/>
                  <a:gd name="T2" fmla="*/ 13 w 17"/>
                  <a:gd name="T3" fmla="*/ 7 h 11"/>
                  <a:gd name="T4" fmla="*/ 13 w 17"/>
                  <a:gd name="T5" fmla="*/ 2 h 11"/>
                  <a:gd name="T6" fmla="*/ 8 w 17"/>
                  <a:gd name="T7" fmla="*/ 1 h 11"/>
                  <a:gd name="T8" fmla="*/ 1 w 17"/>
                  <a:gd name="T9" fmla="*/ 4 h 11"/>
                  <a:gd name="T10" fmla="*/ 2 w 17"/>
                  <a:gd name="T11" fmla="*/ 10 h 11"/>
                  <a:gd name="T12" fmla="*/ 8 w 17"/>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8" y="11"/>
                    </a:moveTo>
                    <a:cubicBezTo>
                      <a:pt x="11" y="9"/>
                      <a:pt x="12" y="11"/>
                      <a:pt x="13" y="7"/>
                    </a:cubicBezTo>
                    <a:cubicBezTo>
                      <a:pt x="14" y="3"/>
                      <a:pt x="17" y="3"/>
                      <a:pt x="13" y="2"/>
                    </a:cubicBezTo>
                    <a:cubicBezTo>
                      <a:pt x="9" y="1"/>
                      <a:pt x="12" y="0"/>
                      <a:pt x="8" y="1"/>
                    </a:cubicBezTo>
                    <a:cubicBezTo>
                      <a:pt x="3" y="2"/>
                      <a:pt x="2" y="1"/>
                      <a:pt x="1" y="4"/>
                    </a:cubicBezTo>
                    <a:cubicBezTo>
                      <a:pt x="0" y="7"/>
                      <a:pt x="0" y="8"/>
                      <a:pt x="2" y="10"/>
                    </a:cubicBezTo>
                    <a:cubicBezTo>
                      <a:pt x="4" y="11"/>
                      <a:pt x="6" y="10"/>
                      <a:pt x="8" y="1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Freeform 132">
                <a:extLst>
                  <a:ext uri="{FF2B5EF4-FFF2-40B4-BE49-F238E27FC236}">
                    <a16:creationId xmlns:a16="http://schemas.microsoft.com/office/drawing/2014/main" id="{D75BC02F-51D8-4AFD-9590-48581BBBD37B}"/>
                  </a:ext>
                </a:extLst>
              </p:cNvPr>
              <p:cNvSpPr>
                <a:spLocks/>
              </p:cNvSpPr>
              <p:nvPr/>
            </p:nvSpPr>
            <p:spPr bwMode="auto">
              <a:xfrm>
                <a:off x="6486136" y="2686083"/>
                <a:ext cx="21565" cy="57194"/>
              </a:xfrm>
              <a:custGeom>
                <a:avLst/>
                <a:gdLst>
                  <a:gd name="T0" fmla="*/ 2 w 23"/>
                  <a:gd name="T1" fmla="*/ 62 h 62"/>
                  <a:gd name="T2" fmla="*/ 0 w 23"/>
                  <a:gd name="T3" fmla="*/ 61 h 62"/>
                  <a:gd name="T4" fmla="*/ 2 w 23"/>
                  <a:gd name="T5" fmla="*/ 60 h 62"/>
                  <a:gd name="T6" fmla="*/ 4 w 23"/>
                  <a:gd name="T7" fmla="*/ 59 h 62"/>
                  <a:gd name="T8" fmla="*/ 5 w 23"/>
                  <a:gd name="T9" fmla="*/ 58 h 62"/>
                  <a:gd name="T10" fmla="*/ 6 w 23"/>
                  <a:gd name="T11" fmla="*/ 55 h 62"/>
                  <a:gd name="T12" fmla="*/ 6 w 23"/>
                  <a:gd name="T13" fmla="*/ 52 h 62"/>
                  <a:gd name="T14" fmla="*/ 9 w 23"/>
                  <a:gd name="T15" fmla="*/ 48 h 62"/>
                  <a:gd name="T16" fmla="*/ 14 w 23"/>
                  <a:gd name="T17" fmla="*/ 43 h 62"/>
                  <a:gd name="T18" fmla="*/ 18 w 23"/>
                  <a:gd name="T19" fmla="*/ 36 h 62"/>
                  <a:gd name="T20" fmla="*/ 20 w 23"/>
                  <a:gd name="T21" fmla="*/ 34 h 62"/>
                  <a:gd name="T22" fmla="*/ 18 w 23"/>
                  <a:gd name="T23" fmla="*/ 27 h 62"/>
                  <a:gd name="T24" fmla="*/ 15 w 23"/>
                  <a:gd name="T25" fmla="*/ 26 h 62"/>
                  <a:gd name="T26" fmla="*/ 11 w 23"/>
                  <a:gd name="T27" fmla="*/ 22 h 62"/>
                  <a:gd name="T28" fmla="*/ 7 w 23"/>
                  <a:gd name="T29" fmla="*/ 12 h 62"/>
                  <a:gd name="T30" fmla="*/ 6 w 23"/>
                  <a:gd name="T31" fmla="*/ 8 h 62"/>
                  <a:gd name="T32" fmla="*/ 6 w 23"/>
                  <a:gd name="T33" fmla="*/ 8 h 62"/>
                  <a:gd name="T34" fmla="*/ 7 w 23"/>
                  <a:gd name="T35" fmla="*/ 3 h 62"/>
                  <a:gd name="T36" fmla="*/ 9 w 23"/>
                  <a:gd name="T37" fmla="*/ 0 h 62"/>
                  <a:gd name="T38" fmla="*/ 11 w 23"/>
                  <a:gd name="T39" fmla="*/ 1 h 62"/>
                  <a:gd name="T40" fmla="*/ 8 w 23"/>
                  <a:gd name="T41" fmla="*/ 5 h 62"/>
                  <a:gd name="T42" fmla="*/ 7 w 23"/>
                  <a:gd name="T43" fmla="*/ 6 h 62"/>
                  <a:gd name="T44" fmla="*/ 8 w 23"/>
                  <a:gd name="T45" fmla="*/ 7 h 62"/>
                  <a:gd name="T46" fmla="*/ 8 w 23"/>
                  <a:gd name="T47" fmla="*/ 7 h 62"/>
                  <a:gd name="T48" fmla="*/ 9 w 23"/>
                  <a:gd name="T49" fmla="*/ 12 h 62"/>
                  <a:gd name="T50" fmla="*/ 12 w 23"/>
                  <a:gd name="T51" fmla="*/ 21 h 62"/>
                  <a:gd name="T52" fmla="*/ 16 w 23"/>
                  <a:gd name="T53" fmla="*/ 24 h 62"/>
                  <a:gd name="T54" fmla="*/ 19 w 23"/>
                  <a:gd name="T55" fmla="*/ 26 h 62"/>
                  <a:gd name="T56" fmla="*/ 21 w 23"/>
                  <a:gd name="T57" fmla="*/ 35 h 62"/>
                  <a:gd name="T58" fmla="*/ 20 w 23"/>
                  <a:gd name="T59" fmla="*/ 37 h 62"/>
                  <a:gd name="T60" fmla="*/ 16 w 23"/>
                  <a:gd name="T61" fmla="*/ 43 h 62"/>
                  <a:gd name="T62" fmla="*/ 9 w 23"/>
                  <a:gd name="T63" fmla="*/ 50 h 62"/>
                  <a:gd name="T64" fmla="*/ 8 w 23"/>
                  <a:gd name="T65" fmla="*/ 52 h 62"/>
                  <a:gd name="T66" fmla="*/ 8 w 23"/>
                  <a:gd name="T67" fmla="*/ 55 h 62"/>
                  <a:gd name="T68" fmla="*/ 6 w 23"/>
                  <a:gd name="T69" fmla="*/ 59 h 62"/>
                  <a:gd name="T70" fmla="*/ 5 w 23"/>
                  <a:gd name="T71" fmla="*/ 60 h 62"/>
                  <a:gd name="T72" fmla="*/ 2 w 23"/>
                  <a:gd name="T73" fmla="*/ 62 h 62"/>
                  <a:gd name="T74" fmla="*/ 2 w 23"/>
                  <a:gd name="T7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62">
                    <a:moveTo>
                      <a:pt x="2" y="62"/>
                    </a:moveTo>
                    <a:cubicBezTo>
                      <a:pt x="0" y="61"/>
                      <a:pt x="0" y="61"/>
                      <a:pt x="0" y="61"/>
                    </a:cubicBezTo>
                    <a:cubicBezTo>
                      <a:pt x="1" y="60"/>
                      <a:pt x="2" y="60"/>
                      <a:pt x="2" y="60"/>
                    </a:cubicBezTo>
                    <a:cubicBezTo>
                      <a:pt x="3" y="60"/>
                      <a:pt x="3" y="60"/>
                      <a:pt x="4" y="59"/>
                    </a:cubicBezTo>
                    <a:cubicBezTo>
                      <a:pt x="4" y="58"/>
                      <a:pt x="5" y="58"/>
                      <a:pt x="5" y="58"/>
                    </a:cubicBezTo>
                    <a:cubicBezTo>
                      <a:pt x="5" y="58"/>
                      <a:pt x="5" y="57"/>
                      <a:pt x="6" y="55"/>
                    </a:cubicBezTo>
                    <a:cubicBezTo>
                      <a:pt x="6" y="54"/>
                      <a:pt x="6" y="53"/>
                      <a:pt x="6" y="52"/>
                    </a:cubicBezTo>
                    <a:cubicBezTo>
                      <a:pt x="5" y="50"/>
                      <a:pt x="5" y="49"/>
                      <a:pt x="9" y="48"/>
                    </a:cubicBezTo>
                    <a:cubicBezTo>
                      <a:pt x="12" y="47"/>
                      <a:pt x="13" y="47"/>
                      <a:pt x="14" y="43"/>
                    </a:cubicBezTo>
                    <a:cubicBezTo>
                      <a:pt x="15" y="39"/>
                      <a:pt x="17" y="37"/>
                      <a:pt x="18" y="36"/>
                    </a:cubicBezTo>
                    <a:cubicBezTo>
                      <a:pt x="19" y="35"/>
                      <a:pt x="19" y="34"/>
                      <a:pt x="20" y="34"/>
                    </a:cubicBezTo>
                    <a:cubicBezTo>
                      <a:pt x="21" y="32"/>
                      <a:pt x="20" y="29"/>
                      <a:pt x="18" y="27"/>
                    </a:cubicBezTo>
                    <a:cubicBezTo>
                      <a:pt x="17" y="27"/>
                      <a:pt x="16" y="26"/>
                      <a:pt x="15" y="26"/>
                    </a:cubicBezTo>
                    <a:cubicBezTo>
                      <a:pt x="14" y="25"/>
                      <a:pt x="13" y="25"/>
                      <a:pt x="11" y="22"/>
                    </a:cubicBezTo>
                    <a:cubicBezTo>
                      <a:pt x="8" y="18"/>
                      <a:pt x="7" y="14"/>
                      <a:pt x="7" y="12"/>
                    </a:cubicBezTo>
                    <a:cubicBezTo>
                      <a:pt x="7" y="11"/>
                      <a:pt x="7" y="9"/>
                      <a:pt x="6" y="8"/>
                    </a:cubicBezTo>
                    <a:cubicBezTo>
                      <a:pt x="6" y="8"/>
                      <a:pt x="6" y="8"/>
                      <a:pt x="6" y="8"/>
                    </a:cubicBezTo>
                    <a:cubicBezTo>
                      <a:pt x="5" y="6"/>
                      <a:pt x="5" y="5"/>
                      <a:pt x="7" y="3"/>
                    </a:cubicBezTo>
                    <a:cubicBezTo>
                      <a:pt x="8" y="2"/>
                      <a:pt x="9" y="0"/>
                      <a:pt x="9" y="0"/>
                    </a:cubicBezTo>
                    <a:cubicBezTo>
                      <a:pt x="11" y="1"/>
                      <a:pt x="11" y="1"/>
                      <a:pt x="11" y="1"/>
                    </a:cubicBezTo>
                    <a:cubicBezTo>
                      <a:pt x="11" y="1"/>
                      <a:pt x="10" y="3"/>
                      <a:pt x="8" y="5"/>
                    </a:cubicBezTo>
                    <a:cubicBezTo>
                      <a:pt x="8" y="5"/>
                      <a:pt x="7" y="6"/>
                      <a:pt x="7" y="6"/>
                    </a:cubicBezTo>
                    <a:cubicBezTo>
                      <a:pt x="7" y="6"/>
                      <a:pt x="7" y="6"/>
                      <a:pt x="8" y="7"/>
                    </a:cubicBezTo>
                    <a:cubicBezTo>
                      <a:pt x="8" y="7"/>
                      <a:pt x="8" y="7"/>
                      <a:pt x="8" y="7"/>
                    </a:cubicBezTo>
                    <a:cubicBezTo>
                      <a:pt x="8" y="8"/>
                      <a:pt x="9" y="10"/>
                      <a:pt x="9" y="12"/>
                    </a:cubicBezTo>
                    <a:cubicBezTo>
                      <a:pt x="9" y="14"/>
                      <a:pt x="10" y="18"/>
                      <a:pt x="12" y="21"/>
                    </a:cubicBezTo>
                    <a:cubicBezTo>
                      <a:pt x="14" y="23"/>
                      <a:pt x="15" y="24"/>
                      <a:pt x="16" y="24"/>
                    </a:cubicBezTo>
                    <a:cubicBezTo>
                      <a:pt x="17" y="25"/>
                      <a:pt x="18" y="25"/>
                      <a:pt x="19" y="26"/>
                    </a:cubicBezTo>
                    <a:cubicBezTo>
                      <a:pt x="21" y="28"/>
                      <a:pt x="23" y="32"/>
                      <a:pt x="21" y="35"/>
                    </a:cubicBezTo>
                    <a:cubicBezTo>
                      <a:pt x="21" y="35"/>
                      <a:pt x="20" y="36"/>
                      <a:pt x="20" y="37"/>
                    </a:cubicBezTo>
                    <a:cubicBezTo>
                      <a:pt x="18" y="38"/>
                      <a:pt x="17" y="40"/>
                      <a:pt x="16" y="43"/>
                    </a:cubicBezTo>
                    <a:cubicBezTo>
                      <a:pt x="15" y="48"/>
                      <a:pt x="13" y="49"/>
                      <a:pt x="9" y="50"/>
                    </a:cubicBezTo>
                    <a:cubicBezTo>
                      <a:pt x="7" y="50"/>
                      <a:pt x="7" y="50"/>
                      <a:pt x="8" y="52"/>
                    </a:cubicBezTo>
                    <a:cubicBezTo>
                      <a:pt x="8" y="53"/>
                      <a:pt x="8" y="54"/>
                      <a:pt x="8" y="55"/>
                    </a:cubicBezTo>
                    <a:cubicBezTo>
                      <a:pt x="7" y="58"/>
                      <a:pt x="7" y="59"/>
                      <a:pt x="6" y="59"/>
                    </a:cubicBezTo>
                    <a:cubicBezTo>
                      <a:pt x="6" y="60"/>
                      <a:pt x="5" y="60"/>
                      <a:pt x="5" y="60"/>
                    </a:cubicBezTo>
                    <a:cubicBezTo>
                      <a:pt x="4" y="61"/>
                      <a:pt x="3" y="62"/>
                      <a:pt x="2" y="62"/>
                    </a:cubicBezTo>
                    <a:cubicBezTo>
                      <a:pt x="2" y="62"/>
                      <a:pt x="2" y="62"/>
                      <a:pt x="2" y="6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Freeform 146">
                <a:extLst>
                  <a:ext uri="{FF2B5EF4-FFF2-40B4-BE49-F238E27FC236}">
                    <a16:creationId xmlns:a16="http://schemas.microsoft.com/office/drawing/2014/main" id="{C280AB0A-802B-407C-A1FC-AB687177EE70}"/>
                  </a:ext>
                </a:extLst>
              </p:cNvPr>
              <p:cNvSpPr>
                <a:spLocks/>
              </p:cNvSpPr>
              <p:nvPr/>
            </p:nvSpPr>
            <p:spPr bwMode="auto">
              <a:xfrm>
                <a:off x="6475823" y="2739526"/>
                <a:ext cx="12189" cy="12189"/>
              </a:xfrm>
              <a:custGeom>
                <a:avLst/>
                <a:gdLst>
                  <a:gd name="T0" fmla="*/ 1 w 13"/>
                  <a:gd name="T1" fmla="*/ 2 h 14"/>
                  <a:gd name="T2" fmla="*/ 3 w 13"/>
                  <a:gd name="T3" fmla="*/ 9 h 14"/>
                  <a:gd name="T4" fmla="*/ 8 w 13"/>
                  <a:gd name="T5" fmla="*/ 13 h 14"/>
                  <a:gd name="T6" fmla="*/ 10 w 13"/>
                  <a:gd name="T7" fmla="*/ 9 h 14"/>
                  <a:gd name="T8" fmla="*/ 5 w 13"/>
                  <a:gd name="T9" fmla="*/ 2 h 14"/>
                  <a:gd name="T10" fmla="*/ 1 w 13"/>
                  <a:gd name="T11" fmla="*/ 2 h 14"/>
                </a:gdLst>
                <a:ahLst/>
                <a:cxnLst>
                  <a:cxn ang="0">
                    <a:pos x="T0" y="T1"/>
                  </a:cxn>
                  <a:cxn ang="0">
                    <a:pos x="T2" y="T3"/>
                  </a:cxn>
                  <a:cxn ang="0">
                    <a:pos x="T4" y="T5"/>
                  </a:cxn>
                  <a:cxn ang="0">
                    <a:pos x="T6" y="T7"/>
                  </a:cxn>
                  <a:cxn ang="0">
                    <a:pos x="T8" y="T9"/>
                  </a:cxn>
                  <a:cxn ang="0">
                    <a:pos x="T10" y="T11"/>
                  </a:cxn>
                </a:cxnLst>
                <a:rect l="0" t="0" r="r" b="b"/>
                <a:pathLst>
                  <a:path w="13" h="14">
                    <a:moveTo>
                      <a:pt x="1" y="2"/>
                    </a:moveTo>
                    <a:cubicBezTo>
                      <a:pt x="1" y="5"/>
                      <a:pt x="2" y="5"/>
                      <a:pt x="3" y="9"/>
                    </a:cubicBezTo>
                    <a:cubicBezTo>
                      <a:pt x="4" y="12"/>
                      <a:pt x="7" y="14"/>
                      <a:pt x="8" y="13"/>
                    </a:cubicBezTo>
                    <a:cubicBezTo>
                      <a:pt x="10" y="12"/>
                      <a:pt x="13" y="12"/>
                      <a:pt x="10" y="9"/>
                    </a:cubicBezTo>
                    <a:cubicBezTo>
                      <a:pt x="7" y="5"/>
                      <a:pt x="7" y="4"/>
                      <a:pt x="5" y="2"/>
                    </a:cubicBezTo>
                    <a:cubicBezTo>
                      <a:pt x="2" y="1"/>
                      <a:pt x="0" y="0"/>
                      <a:pt x="1" y="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Freeform 147">
                <a:extLst>
                  <a:ext uri="{FF2B5EF4-FFF2-40B4-BE49-F238E27FC236}">
                    <a16:creationId xmlns:a16="http://schemas.microsoft.com/office/drawing/2014/main" id="{E6E95A39-57A4-47E5-AF17-FFD6AF6DF60D}"/>
                  </a:ext>
                </a:extLst>
              </p:cNvPr>
              <p:cNvSpPr>
                <a:spLocks/>
              </p:cNvSpPr>
              <p:nvPr/>
            </p:nvSpPr>
            <p:spPr bwMode="auto">
              <a:xfrm>
                <a:off x="6491762" y="2771404"/>
                <a:ext cx="14064" cy="12189"/>
              </a:xfrm>
              <a:custGeom>
                <a:avLst/>
                <a:gdLst>
                  <a:gd name="T0" fmla="*/ 2 w 15"/>
                  <a:gd name="T1" fmla="*/ 7 h 13"/>
                  <a:gd name="T2" fmla="*/ 5 w 15"/>
                  <a:gd name="T3" fmla="*/ 11 h 13"/>
                  <a:gd name="T4" fmla="*/ 8 w 15"/>
                  <a:gd name="T5" fmla="*/ 13 h 13"/>
                  <a:gd name="T6" fmla="*/ 12 w 15"/>
                  <a:gd name="T7" fmla="*/ 12 h 13"/>
                  <a:gd name="T8" fmla="*/ 14 w 15"/>
                  <a:gd name="T9" fmla="*/ 9 h 13"/>
                  <a:gd name="T10" fmla="*/ 11 w 15"/>
                  <a:gd name="T11" fmla="*/ 4 h 13"/>
                  <a:gd name="T12" fmla="*/ 5 w 15"/>
                  <a:gd name="T13" fmla="*/ 1 h 13"/>
                  <a:gd name="T14" fmla="*/ 1 w 15"/>
                  <a:gd name="T15" fmla="*/ 3 h 13"/>
                  <a:gd name="T16" fmla="*/ 2 w 15"/>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2" y="7"/>
                    </a:moveTo>
                    <a:cubicBezTo>
                      <a:pt x="3" y="9"/>
                      <a:pt x="3" y="10"/>
                      <a:pt x="5" y="11"/>
                    </a:cubicBezTo>
                    <a:cubicBezTo>
                      <a:pt x="7" y="12"/>
                      <a:pt x="6" y="12"/>
                      <a:pt x="8" y="13"/>
                    </a:cubicBezTo>
                    <a:cubicBezTo>
                      <a:pt x="10" y="13"/>
                      <a:pt x="10" y="13"/>
                      <a:pt x="12" y="12"/>
                    </a:cubicBezTo>
                    <a:cubicBezTo>
                      <a:pt x="14" y="11"/>
                      <a:pt x="15" y="11"/>
                      <a:pt x="14" y="9"/>
                    </a:cubicBezTo>
                    <a:cubicBezTo>
                      <a:pt x="13" y="7"/>
                      <a:pt x="12" y="6"/>
                      <a:pt x="11" y="4"/>
                    </a:cubicBezTo>
                    <a:cubicBezTo>
                      <a:pt x="10" y="2"/>
                      <a:pt x="9" y="0"/>
                      <a:pt x="5" y="1"/>
                    </a:cubicBezTo>
                    <a:cubicBezTo>
                      <a:pt x="2" y="2"/>
                      <a:pt x="0" y="0"/>
                      <a:pt x="1" y="3"/>
                    </a:cubicBezTo>
                    <a:cubicBezTo>
                      <a:pt x="1" y="5"/>
                      <a:pt x="1" y="5"/>
                      <a:pt x="2" y="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Freeform 268">
                <a:extLst>
                  <a:ext uri="{FF2B5EF4-FFF2-40B4-BE49-F238E27FC236}">
                    <a16:creationId xmlns:a16="http://schemas.microsoft.com/office/drawing/2014/main" id="{69165979-8882-4F64-8758-2072CDD07F3C}"/>
                  </a:ext>
                </a:extLst>
              </p:cNvPr>
              <p:cNvSpPr>
                <a:spLocks/>
              </p:cNvSpPr>
              <p:nvPr/>
            </p:nvSpPr>
            <p:spPr bwMode="auto">
              <a:xfrm>
                <a:off x="6459884" y="2346673"/>
                <a:ext cx="61881" cy="22502"/>
              </a:xfrm>
              <a:custGeom>
                <a:avLst/>
                <a:gdLst>
                  <a:gd name="T0" fmla="*/ 64 w 67"/>
                  <a:gd name="T1" fmla="*/ 16 h 25"/>
                  <a:gd name="T2" fmla="*/ 62 w 67"/>
                  <a:gd name="T3" fmla="*/ 22 h 25"/>
                  <a:gd name="T4" fmla="*/ 62 w 67"/>
                  <a:gd name="T5" fmla="*/ 25 h 25"/>
                  <a:gd name="T6" fmla="*/ 6 w 67"/>
                  <a:gd name="T7" fmla="*/ 25 h 25"/>
                  <a:gd name="T8" fmla="*/ 1 w 67"/>
                  <a:gd name="T9" fmla="*/ 25 h 25"/>
                  <a:gd name="T10" fmla="*/ 2 w 67"/>
                  <a:gd name="T11" fmla="*/ 24 h 25"/>
                  <a:gd name="T12" fmla="*/ 6 w 67"/>
                  <a:gd name="T13" fmla="*/ 14 h 25"/>
                  <a:gd name="T14" fmla="*/ 17 w 67"/>
                  <a:gd name="T15" fmla="*/ 9 h 25"/>
                  <a:gd name="T16" fmla="*/ 27 w 67"/>
                  <a:gd name="T17" fmla="*/ 10 h 25"/>
                  <a:gd name="T18" fmla="*/ 29 w 67"/>
                  <a:gd name="T19" fmla="*/ 1 h 25"/>
                  <a:gd name="T20" fmla="*/ 36 w 67"/>
                  <a:gd name="T21" fmla="*/ 2 h 25"/>
                  <a:gd name="T22" fmla="*/ 45 w 67"/>
                  <a:gd name="T23" fmla="*/ 6 h 25"/>
                  <a:gd name="T24" fmla="*/ 60 w 67"/>
                  <a:gd name="T25" fmla="*/ 9 h 25"/>
                  <a:gd name="T26" fmla="*/ 64 w 67"/>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5">
                    <a:moveTo>
                      <a:pt x="64" y="16"/>
                    </a:moveTo>
                    <a:cubicBezTo>
                      <a:pt x="62" y="19"/>
                      <a:pt x="62" y="21"/>
                      <a:pt x="62" y="22"/>
                    </a:cubicBezTo>
                    <a:cubicBezTo>
                      <a:pt x="62" y="23"/>
                      <a:pt x="62" y="24"/>
                      <a:pt x="62" y="25"/>
                    </a:cubicBezTo>
                    <a:cubicBezTo>
                      <a:pt x="49" y="25"/>
                      <a:pt x="10" y="25"/>
                      <a:pt x="6" y="25"/>
                    </a:cubicBezTo>
                    <a:cubicBezTo>
                      <a:pt x="4" y="25"/>
                      <a:pt x="2" y="25"/>
                      <a:pt x="1" y="25"/>
                    </a:cubicBezTo>
                    <a:cubicBezTo>
                      <a:pt x="1" y="24"/>
                      <a:pt x="1" y="24"/>
                      <a:pt x="2" y="24"/>
                    </a:cubicBezTo>
                    <a:cubicBezTo>
                      <a:pt x="5" y="20"/>
                      <a:pt x="0" y="17"/>
                      <a:pt x="6" y="14"/>
                    </a:cubicBezTo>
                    <a:cubicBezTo>
                      <a:pt x="12" y="11"/>
                      <a:pt x="11" y="7"/>
                      <a:pt x="17" y="9"/>
                    </a:cubicBezTo>
                    <a:cubicBezTo>
                      <a:pt x="23" y="12"/>
                      <a:pt x="26" y="16"/>
                      <a:pt x="27" y="10"/>
                    </a:cubicBezTo>
                    <a:cubicBezTo>
                      <a:pt x="28" y="7"/>
                      <a:pt x="29" y="4"/>
                      <a:pt x="29" y="1"/>
                    </a:cubicBezTo>
                    <a:cubicBezTo>
                      <a:pt x="35" y="1"/>
                      <a:pt x="32" y="0"/>
                      <a:pt x="36" y="2"/>
                    </a:cubicBezTo>
                    <a:cubicBezTo>
                      <a:pt x="40" y="4"/>
                      <a:pt x="38" y="6"/>
                      <a:pt x="45" y="6"/>
                    </a:cubicBezTo>
                    <a:cubicBezTo>
                      <a:pt x="52" y="6"/>
                      <a:pt x="55" y="5"/>
                      <a:pt x="60" y="9"/>
                    </a:cubicBezTo>
                    <a:cubicBezTo>
                      <a:pt x="64" y="12"/>
                      <a:pt x="67" y="13"/>
                      <a:pt x="64" y="1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Freeform 290">
                <a:extLst>
                  <a:ext uri="{FF2B5EF4-FFF2-40B4-BE49-F238E27FC236}">
                    <a16:creationId xmlns:a16="http://schemas.microsoft.com/office/drawing/2014/main" id="{1FCD4A4C-707A-4522-9CA0-91EEDF38E2BE}"/>
                  </a:ext>
                </a:extLst>
              </p:cNvPr>
              <p:cNvSpPr>
                <a:spLocks/>
              </p:cNvSpPr>
              <p:nvPr/>
            </p:nvSpPr>
            <p:spPr bwMode="auto">
              <a:xfrm>
                <a:off x="6107349" y="2733900"/>
                <a:ext cx="29066" cy="17815"/>
              </a:xfrm>
              <a:custGeom>
                <a:avLst/>
                <a:gdLst>
                  <a:gd name="T0" fmla="*/ 10 w 31"/>
                  <a:gd name="T1" fmla="*/ 4 h 20"/>
                  <a:gd name="T2" fmla="*/ 5 w 31"/>
                  <a:gd name="T3" fmla="*/ 7 h 20"/>
                  <a:gd name="T4" fmla="*/ 3 w 31"/>
                  <a:gd name="T5" fmla="*/ 11 h 20"/>
                  <a:gd name="T6" fmla="*/ 8 w 31"/>
                  <a:gd name="T7" fmla="*/ 14 h 20"/>
                  <a:gd name="T8" fmla="*/ 12 w 31"/>
                  <a:gd name="T9" fmla="*/ 14 h 20"/>
                  <a:gd name="T10" fmla="*/ 15 w 31"/>
                  <a:gd name="T11" fmla="*/ 17 h 20"/>
                  <a:gd name="T12" fmla="*/ 23 w 31"/>
                  <a:gd name="T13" fmla="*/ 17 h 20"/>
                  <a:gd name="T14" fmla="*/ 26 w 31"/>
                  <a:gd name="T15" fmla="*/ 12 h 20"/>
                  <a:gd name="T16" fmla="*/ 29 w 31"/>
                  <a:gd name="T17" fmla="*/ 8 h 20"/>
                  <a:gd name="T18" fmla="*/ 23 w 31"/>
                  <a:gd name="T19" fmla="*/ 5 h 20"/>
                  <a:gd name="T20" fmla="*/ 21 w 31"/>
                  <a:gd name="T21" fmla="*/ 2 h 20"/>
                  <a:gd name="T22" fmla="*/ 16 w 31"/>
                  <a:gd name="T23" fmla="*/ 1 h 20"/>
                  <a:gd name="T24" fmla="*/ 12 w 31"/>
                  <a:gd name="T25" fmla="*/ 3 h 20"/>
                  <a:gd name="T26" fmla="*/ 10 w 31"/>
                  <a:gd name="T2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0">
                    <a:moveTo>
                      <a:pt x="10" y="4"/>
                    </a:moveTo>
                    <a:cubicBezTo>
                      <a:pt x="7" y="5"/>
                      <a:pt x="7" y="5"/>
                      <a:pt x="5" y="7"/>
                    </a:cubicBezTo>
                    <a:cubicBezTo>
                      <a:pt x="3" y="8"/>
                      <a:pt x="0" y="9"/>
                      <a:pt x="3" y="11"/>
                    </a:cubicBezTo>
                    <a:cubicBezTo>
                      <a:pt x="5" y="14"/>
                      <a:pt x="6" y="14"/>
                      <a:pt x="8" y="14"/>
                    </a:cubicBezTo>
                    <a:cubicBezTo>
                      <a:pt x="11" y="13"/>
                      <a:pt x="12" y="13"/>
                      <a:pt x="12" y="14"/>
                    </a:cubicBezTo>
                    <a:cubicBezTo>
                      <a:pt x="12" y="15"/>
                      <a:pt x="9" y="17"/>
                      <a:pt x="15" y="17"/>
                    </a:cubicBezTo>
                    <a:cubicBezTo>
                      <a:pt x="21" y="17"/>
                      <a:pt x="21" y="20"/>
                      <a:pt x="23" y="17"/>
                    </a:cubicBezTo>
                    <a:cubicBezTo>
                      <a:pt x="26" y="14"/>
                      <a:pt x="23" y="14"/>
                      <a:pt x="26" y="12"/>
                    </a:cubicBezTo>
                    <a:cubicBezTo>
                      <a:pt x="29" y="10"/>
                      <a:pt x="31" y="9"/>
                      <a:pt x="29" y="8"/>
                    </a:cubicBezTo>
                    <a:cubicBezTo>
                      <a:pt x="26" y="6"/>
                      <a:pt x="25" y="6"/>
                      <a:pt x="23" y="5"/>
                    </a:cubicBezTo>
                    <a:cubicBezTo>
                      <a:pt x="22" y="4"/>
                      <a:pt x="22" y="4"/>
                      <a:pt x="21" y="2"/>
                    </a:cubicBezTo>
                    <a:cubicBezTo>
                      <a:pt x="20" y="0"/>
                      <a:pt x="17" y="0"/>
                      <a:pt x="16" y="1"/>
                    </a:cubicBezTo>
                    <a:cubicBezTo>
                      <a:pt x="14" y="1"/>
                      <a:pt x="12" y="2"/>
                      <a:pt x="12" y="3"/>
                    </a:cubicBezTo>
                    <a:cubicBezTo>
                      <a:pt x="11" y="3"/>
                      <a:pt x="9" y="2"/>
                      <a:pt x="10"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Freeform 291">
                <a:extLst>
                  <a:ext uri="{FF2B5EF4-FFF2-40B4-BE49-F238E27FC236}">
                    <a16:creationId xmlns:a16="http://schemas.microsoft.com/office/drawing/2014/main" id="{6075C454-EEEE-494C-9972-B8F35FA06929}"/>
                  </a:ext>
                </a:extLst>
              </p:cNvPr>
              <p:cNvSpPr>
                <a:spLocks/>
              </p:cNvSpPr>
              <p:nvPr/>
            </p:nvSpPr>
            <p:spPr bwMode="auto">
              <a:xfrm>
                <a:off x="6083908" y="2751714"/>
                <a:ext cx="13127" cy="15940"/>
              </a:xfrm>
              <a:custGeom>
                <a:avLst/>
                <a:gdLst>
                  <a:gd name="T0" fmla="*/ 1 w 15"/>
                  <a:gd name="T1" fmla="*/ 6 h 17"/>
                  <a:gd name="T2" fmla="*/ 4 w 15"/>
                  <a:gd name="T3" fmla="*/ 13 h 17"/>
                  <a:gd name="T4" fmla="*/ 9 w 15"/>
                  <a:gd name="T5" fmla="*/ 14 h 17"/>
                  <a:gd name="T6" fmla="*/ 10 w 15"/>
                  <a:gd name="T7" fmla="*/ 8 h 17"/>
                  <a:gd name="T8" fmla="*/ 11 w 15"/>
                  <a:gd name="T9" fmla="*/ 4 h 17"/>
                  <a:gd name="T10" fmla="*/ 3 w 15"/>
                  <a:gd name="T11" fmla="*/ 1 h 17"/>
                  <a:gd name="T12" fmla="*/ 1 w 15"/>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15" h="17">
                    <a:moveTo>
                      <a:pt x="1" y="6"/>
                    </a:moveTo>
                    <a:cubicBezTo>
                      <a:pt x="1" y="9"/>
                      <a:pt x="4" y="8"/>
                      <a:pt x="4" y="13"/>
                    </a:cubicBezTo>
                    <a:cubicBezTo>
                      <a:pt x="4" y="17"/>
                      <a:pt x="8" y="17"/>
                      <a:pt x="9" y="14"/>
                    </a:cubicBezTo>
                    <a:cubicBezTo>
                      <a:pt x="9" y="11"/>
                      <a:pt x="9" y="10"/>
                      <a:pt x="10" y="8"/>
                    </a:cubicBezTo>
                    <a:cubicBezTo>
                      <a:pt x="11" y="5"/>
                      <a:pt x="15" y="5"/>
                      <a:pt x="11" y="4"/>
                    </a:cubicBezTo>
                    <a:cubicBezTo>
                      <a:pt x="7" y="2"/>
                      <a:pt x="5" y="0"/>
                      <a:pt x="3" y="1"/>
                    </a:cubicBezTo>
                    <a:cubicBezTo>
                      <a:pt x="2" y="3"/>
                      <a:pt x="0" y="5"/>
                      <a:pt x="1" y="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Freeform 292">
                <a:extLst>
                  <a:ext uri="{FF2B5EF4-FFF2-40B4-BE49-F238E27FC236}">
                    <a16:creationId xmlns:a16="http://schemas.microsoft.com/office/drawing/2014/main" id="{BC90E5CC-9779-42FF-AC3E-5C51E5533DB9}"/>
                  </a:ext>
                </a:extLst>
              </p:cNvPr>
              <p:cNvSpPr>
                <a:spLocks/>
              </p:cNvSpPr>
              <p:nvPr/>
            </p:nvSpPr>
            <p:spPr bwMode="auto">
              <a:xfrm>
                <a:off x="6138289" y="2730150"/>
                <a:ext cx="15940" cy="8439"/>
              </a:xfrm>
              <a:custGeom>
                <a:avLst/>
                <a:gdLst>
                  <a:gd name="T0" fmla="*/ 4 w 18"/>
                  <a:gd name="T1" fmla="*/ 1 h 9"/>
                  <a:gd name="T2" fmla="*/ 12 w 18"/>
                  <a:gd name="T3" fmla="*/ 2 h 9"/>
                  <a:gd name="T4" fmla="*/ 17 w 18"/>
                  <a:gd name="T5" fmla="*/ 4 h 9"/>
                  <a:gd name="T6" fmla="*/ 15 w 18"/>
                  <a:gd name="T7" fmla="*/ 8 h 9"/>
                  <a:gd name="T8" fmla="*/ 10 w 18"/>
                  <a:gd name="T9" fmla="*/ 8 h 9"/>
                  <a:gd name="T10" fmla="*/ 0 w 18"/>
                  <a:gd name="T11" fmla="*/ 5 h 9"/>
                  <a:gd name="T12" fmla="*/ 4 w 1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8" h="9">
                    <a:moveTo>
                      <a:pt x="4" y="1"/>
                    </a:moveTo>
                    <a:cubicBezTo>
                      <a:pt x="7" y="1"/>
                      <a:pt x="10" y="2"/>
                      <a:pt x="12" y="2"/>
                    </a:cubicBezTo>
                    <a:cubicBezTo>
                      <a:pt x="15" y="3"/>
                      <a:pt x="17" y="2"/>
                      <a:pt x="17" y="4"/>
                    </a:cubicBezTo>
                    <a:cubicBezTo>
                      <a:pt x="16" y="7"/>
                      <a:pt x="18" y="8"/>
                      <a:pt x="15" y="8"/>
                    </a:cubicBezTo>
                    <a:cubicBezTo>
                      <a:pt x="12" y="8"/>
                      <a:pt x="15" y="9"/>
                      <a:pt x="10" y="8"/>
                    </a:cubicBezTo>
                    <a:cubicBezTo>
                      <a:pt x="4" y="7"/>
                      <a:pt x="0" y="6"/>
                      <a:pt x="0" y="5"/>
                    </a:cubicBezTo>
                    <a:cubicBezTo>
                      <a:pt x="1" y="3"/>
                      <a:pt x="2" y="0"/>
                      <a:pt x="4" y="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Freeform 293">
                <a:extLst>
                  <a:ext uri="{FF2B5EF4-FFF2-40B4-BE49-F238E27FC236}">
                    <a16:creationId xmlns:a16="http://schemas.microsoft.com/office/drawing/2014/main" id="{EA7331C8-2EF7-4467-98AB-B5C9B2B1CE74}"/>
                  </a:ext>
                </a:extLst>
              </p:cNvPr>
              <p:cNvSpPr>
                <a:spLocks/>
              </p:cNvSpPr>
              <p:nvPr/>
            </p:nvSpPr>
            <p:spPr bwMode="auto">
              <a:xfrm>
                <a:off x="6242362" y="2654204"/>
                <a:ext cx="20627" cy="47818"/>
              </a:xfrm>
              <a:custGeom>
                <a:avLst/>
                <a:gdLst>
                  <a:gd name="T0" fmla="*/ 16 w 23"/>
                  <a:gd name="T1" fmla="*/ 5 h 52"/>
                  <a:gd name="T2" fmla="*/ 13 w 23"/>
                  <a:gd name="T3" fmla="*/ 10 h 52"/>
                  <a:gd name="T4" fmla="*/ 6 w 23"/>
                  <a:gd name="T5" fmla="*/ 12 h 52"/>
                  <a:gd name="T6" fmla="*/ 1 w 23"/>
                  <a:gd name="T7" fmla="*/ 15 h 52"/>
                  <a:gd name="T8" fmla="*/ 0 w 23"/>
                  <a:gd name="T9" fmla="*/ 23 h 52"/>
                  <a:gd name="T10" fmla="*/ 3 w 23"/>
                  <a:gd name="T11" fmla="*/ 30 h 52"/>
                  <a:gd name="T12" fmla="*/ 3 w 23"/>
                  <a:gd name="T13" fmla="*/ 36 h 52"/>
                  <a:gd name="T14" fmla="*/ 7 w 23"/>
                  <a:gd name="T15" fmla="*/ 42 h 52"/>
                  <a:gd name="T16" fmla="*/ 11 w 23"/>
                  <a:gd name="T17" fmla="*/ 47 h 52"/>
                  <a:gd name="T18" fmla="*/ 15 w 23"/>
                  <a:gd name="T19" fmla="*/ 46 h 52"/>
                  <a:gd name="T20" fmla="*/ 19 w 23"/>
                  <a:gd name="T21" fmla="*/ 36 h 52"/>
                  <a:gd name="T22" fmla="*/ 22 w 23"/>
                  <a:gd name="T23" fmla="*/ 30 h 52"/>
                  <a:gd name="T24" fmla="*/ 23 w 23"/>
                  <a:gd name="T25" fmla="*/ 25 h 52"/>
                  <a:gd name="T26" fmla="*/ 23 w 23"/>
                  <a:gd name="T27" fmla="*/ 15 h 52"/>
                  <a:gd name="T28" fmla="*/ 21 w 23"/>
                  <a:gd name="T29" fmla="*/ 5 h 52"/>
                  <a:gd name="T30" fmla="*/ 19 w 23"/>
                  <a:gd name="T31" fmla="*/ 0 h 52"/>
                  <a:gd name="T32" fmla="*/ 16 w 23"/>
                  <a:gd name="T33"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52">
                    <a:moveTo>
                      <a:pt x="16" y="5"/>
                    </a:moveTo>
                    <a:cubicBezTo>
                      <a:pt x="16" y="10"/>
                      <a:pt x="17" y="10"/>
                      <a:pt x="13" y="10"/>
                    </a:cubicBezTo>
                    <a:cubicBezTo>
                      <a:pt x="10" y="11"/>
                      <a:pt x="10" y="11"/>
                      <a:pt x="6" y="12"/>
                    </a:cubicBezTo>
                    <a:cubicBezTo>
                      <a:pt x="3" y="13"/>
                      <a:pt x="1" y="11"/>
                      <a:pt x="1" y="15"/>
                    </a:cubicBezTo>
                    <a:cubicBezTo>
                      <a:pt x="1" y="20"/>
                      <a:pt x="0" y="19"/>
                      <a:pt x="0" y="23"/>
                    </a:cubicBezTo>
                    <a:cubicBezTo>
                      <a:pt x="1" y="27"/>
                      <a:pt x="1" y="29"/>
                      <a:pt x="3" y="30"/>
                    </a:cubicBezTo>
                    <a:cubicBezTo>
                      <a:pt x="4" y="32"/>
                      <a:pt x="1" y="34"/>
                      <a:pt x="3" y="36"/>
                    </a:cubicBezTo>
                    <a:cubicBezTo>
                      <a:pt x="5" y="39"/>
                      <a:pt x="4" y="39"/>
                      <a:pt x="7" y="42"/>
                    </a:cubicBezTo>
                    <a:cubicBezTo>
                      <a:pt x="9" y="45"/>
                      <a:pt x="9" y="47"/>
                      <a:pt x="11" y="47"/>
                    </a:cubicBezTo>
                    <a:cubicBezTo>
                      <a:pt x="12" y="47"/>
                      <a:pt x="13" y="52"/>
                      <a:pt x="15" y="46"/>
                    </a:cubicBezTo>
                    <a:cubicBezTo>
                      <a:pt x="18" y="40"/>
                      <a:pt x="16" y="40"/>
                      <a:pt x="19" y="36"/>
                    </a:cubicBezTo>
                    <a:cubicBezTo>
                      <a:pt x="21" y="32"/>
                      <a:pt x="20" y="32"/>
                      <a:pt x="22" y="30"/>
                    </a:cubicBezTo>
                    <a:cubicBezTo>
                      <a:pt x="23" y="27"/>
                      <a:pt x="23" y="29"/>
                      <a:pt x="23" y="25"/>
                    </a:cubicBezTo>
                    <a:cubicBezTo>
                      <a:pt x="23" y="21"/>
                      <a:pt x="22" y="18"/>
                      <a:pt x="23" y="15"/>
                    </a:cubicBezTo>
                    <a:cubicBezTo>
                      <a:pt x="23" y="11"/>
                      <a:pt x="21" y="7"/>
                      <a:pt x="21" y="5"/>
                    </a:cubicBezTo>
                    <a:cubicBezTo>
                      <a:pt x="21" y="3"/>
                      <a:pt x="20" y="0"/>
                      <a:pt x="19" y="0"/>
                    </a:cubicBezTo>
                    <a:cubicBezTo>
                      <a:pt x="18" y="0"/>
                      <a:pt x="13" y="2"/>
                      <a:pt x="16" y="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Freeform 294">
                <a:extLst>
                  <a:ext uri="{FF2B5EF4-FFF2-40B4-BE49-F238E27FC236}">
                    <a16:creationId xmlns:a16="http://schemas.microsoft.com/office/drawing/2014/main" id="{26799BE2-89E1-4E38-947C-444594DA0FC9}"/>
                  </a:ext>
                </a:extLst>
              </p:cNvPr>
              <p:cNvSpPr>
                <a:spLocks/>
              </p:cNvSpPr>
              <p:nvPr/>
            </p:nvSpPr>
            <p:spPr bwMode="auto">
              <a:xfrm>
                <a:off x="5939519" y="2267915"/>
                <a:ext cx="35629" cy="39379"/>
              </a:xfrm>
              <a:custGeom>
                <a:avLst/>
                <a:gdLst>
                  <a:gd name="T0" fmla="*/ 7 w 38"/>
                  <a:gd name="T1" fmla="*/ 40 h 42"/>
                  <a:gd name="T2" fmla="*/ 7 w 38"/>
                  <a:gd name="T3" fmla="*/ 32 h 42"/>
                  <a:gd name="T4" fmla="*/ 9 w 38"/>
                  <a:gd name="T5" fmla="*/ 26 h 42"/>
                  <a:gd name="T6" fmla="*/ 17 w 38"/>
                  <a:gd name="T7" fmla="*/ 23 h 42"/>
                  <a:gd name="T8" fmla="*/ 26 w 38"/>
                  <a:gd name="T9" fmla="*/ 17 h 42"/>
                  <a:gd name="T10" fmla="*/ 31 w 38"/>
                  <a:gd name="T11" fmla="*/ 9 h 42"/>
                  <a:gd name="T12" fmla="*/ 32 w 38"/>
                  <a:gd name="T13" fmla="*/ 3 h 42"/>
                  <a:gd name="T14" fmla="*/ 16 w 38"/>
                  <a:gd name="T15" fmla="*/ 9 h 42"/>
                  <a:gd name="T16" fmla="*/ 12 w 38"/>
                  <a:gd name="T17" fmla="*/ 15 h 42"/>
                  <a:gd name="T18" fmla="*/ 11 w 38"/>
                  <a:gd name="T19" fmla="*/ 19 h 42"/>
                  <a:gd name="T20" fmla="*/ 1 w 38"/>
                  <a:gd name="T21" fmla="*/ 27 h 42"/>
                  <a:gd name="T22" fmla="*/ 4 w 38"/>
                  <a:gd name="T23" fmla="*/ 40 h 42"/>
                  <a:gd name="T24" fmla="*/ 7 w 38"/>
                  <a:gd name="T25"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42">
                    <a:moveTo>
                      <a:pt x="7" y="40"/>
                    </a:moveTo>
                    <a:cubicBezTo>
                      <a:pt x="9" y="35"/>
                      <a:pt x="7" y="36"/>
                      <a:pt x="7" y="32"/>
                    </a:cubicBezTo>
                    <a:cubicBezTo>
                      <a:pt x="8" y="28"/>
                      <a:pt x="6" y="26"/>
                      <a:pt x="9" y="26"/>
                    </a:cubicBezTo>
                    <a:cubicBezTo>
                      <a:pt x="13" y="25"/>
                      <a:pt x="14" y="24"/>
                      <a:pt x="17" y="23"/>
                    </a:cubicBezTo>
                    <a:cubicBezTo>
                      <a:pt x="21" y="22"/>
                      <a:pt x="23" y="21"/>
                      <a:pt x="26" y="17"/>
                    </a:cubicBezTo>
                    <a:cubicBezTo>
                      <a:pt x="29" y="12"/>
                      <a:pt x="30" y="13"/>
                      <a:pt x="31" y="9"/>
                    </a:cubicBezTo>
                    <a:cubicBezTo>
                      <a:pt x="33" y="5"/>
                      <a:pt x="38" y="0"/>
                      <a:pt x="32" y="3"/>
                    </a:cubicBezTo>
                    <a:cubicBezTo>
                      <a:pt x="26" y="6"/>
                      <a:pt x="19" y="7"/>
                      <a:pt x="16" y="9"/>
                    </a:cubicBezTo>
                    <a:cubicBezTo>
                      <a:pt x="14" y="12"/>
                      <a:pt x="10" y="13"/>
                      <a:pt x="12" y="15"/>
                    </a:cubicBezTo>
                    <a:cubicBezTo>
                      <a:pt x="14" y="18"/>
                      <a:pt x="15" y="17"/>
                      <a:pt x="11" y="19"/>
                    </a:cubicBezTo>
                    <a:cubicBezTo>
                      <a:pt x="6" y="22"/>
                      <a:pt x="2" y="24"/>
                      <a:pt x="1" y="27"/>
                    </a:cubicBezTo>
                    <a:cubicBezTo>
                      <a:pt x="0" y="30"/>
                      <a:pt x="3" y="39"/>
                      <a:pt x="4" y="40"/>
                    </a:cubicBezTo>
                    <a:cubicBezTo>
                      <a:pt x="4" y="41"/>
                      <a:pt x="2" y="42"/>
                      <a:pt x="7" y="40"/>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Freeform 295">
                <a:extLst>
                  <a:ext uri="{FF2B5EF4-FFF2-40B4-BE49-F238E27FC236}">
                    <a16:creationId xmlns:a16="http://schemas.microsoft.com/office/drawing/2014/main" id="{75CFF33F-3C33-401B-9E85-AAC4578CBAED}"/>
                  </a:ext>
                </a:extLst>
              </p:cNvPr>
              <p:cNvSpPr>
                <a:spLocks/>
              </p:cNvSpPr>
              <p:nvPr/>
            </p:nvSpPr>
            <p:spPr bwMode="auto">
              <a:xfrm>
                <a:off x="6056719" y="2216347"/>
                <a:ext cx="19690" cy="19690"/>
              </a:xfrm>
              <a:custGeom>
                <a:avLst/>
                <a:gdLst>
                  <a:gd name="T0" fmla="*/ 10 w 21"/>
                  <a:gd name="T1" fmla="*/ 19 h 21"/>
                  <a:gd name="T2" fmla="*/ 14 w 21"/>
                  <a:gd name="T3" fmla="*/ 15 h 21"/>
                  <a:gd name="T4" fmla="*/ 14 w 21"/>
                  <a:gd name="T5" fmla="*/ 9 h 21"/>
                  <a:gd name="T6" fmla="*/ 17 w 21"/>
                  <a:gd name="T7" fmla="*/ 5 h 21"/>
                  <a:gd name="T8" fmla="*/ 20 w 21"/>
                  <a:gd name="T9" fmla="*/ 1 h 21"/>
                  <a:gd name="T10" fmla="*/ 13 w 21"/>
                  <a:gd name="T11" fmla="*/ 2 h 21"/>
                  <a:gd name="T12" fmla="*/ 6 w 21"/>
                  <a:gd name="T13" fmla="*/ 6 h 21"/>
                  <a:gd name="T14" fmla="*/ 1 w 21"/>
                  <a:gd name="T15" fmla="*/ 10 h 21"/>
                  <a:gd name="T16" fmla="*/ 6 w 21"/>
                  <a:gd name="T17" fmla="*/ 14 h 21"/>
                  <a:gd name="T18" fmla="*/ 6 w 21"/>
                  <a:gd name="T19" fmla="*/ 20 h 21"/>
                  <a:gd name="T20" fmla="*/ 10 w 21"/>
                  <a:gd name="T21"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1">
                    <a:moveTo>
                      <a:pt x="10" y="19"/>
                    </a:moveTo>
                    <a:cubicBezTo>
                      <a:pt x="12" y="17"/>
                      <a:pt x="13" y="18"/>
                      <a:pt x="14" y="15"/>
                    </a:cubicBezTo>
                    <a:cubicBezTo>
                      <a:pt x="14" y="12"/>
                      <a:pt x="10" y="11"/>
                      <a:pt x="14" y="9"/>
                    </a:cubicBezTo>
                    <a:cubicBezTo>
                      <a:pt x="17" y="7"/>
                      <a:pt x="15" y="3"/>
                      <a:pt x="17" y="5"/>
                    </a:cubicBezTo>
                    <a:cubicBezTo>
                      <a:pt x="19" y="6"/>
                      <a:pt x="21" y="2"/>
                      <a:pt x="20" y="1"/>
                    </a:cubicBezTo>
                    <a:cubicBezTo>
                      <a:pt x="19" y="0"/>
                      <a:pt x="14" y="1"/>
                      <a:pt x="13" y="2"/>
                    </a:cubicBezTo>
                    <a:cubicBezTo>
                      <a:pt x="11" y="3"/>
                      <a:pt x="7" y="3"/>
                      <a:pt x="6" y="6"/>
                    </a:cubicBezTo>
                    <a:cubicBezTo>
                      <a:pt x="6" y="8"/>
                      <a:pt x="0" y="7"/>
                      <a:pt x="1" y="10"/>
                    </a:cubicBezTo>
                    <a:cubicBezTo>
                      <a:pt x="3" y="13"/>
                      <a:pt x="7" y="11"/>
                      <a:pt x="6" y="14"/>
                    </a:cubicBezTo>
                    <a:cubicBezTo>
                      <a:pt x="5" y="17"/>
                      <a:pt x="4" y="19"/>
                      <a:pt x="6" y="20"/>
                    </a:cubicBezTo>
                    <a:cubicBezTo>
                      <a:pt x="8" y="21"/>
                      <a:pt x="9" y="19"/>
                      <a:pt x="10" y="1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Freeform 296">
                <a:extLst>
                  <a:ext uri="{FF2B5EF4-FFF2-40B4-BE49-F238E27FC236}">
                    <a16:creationId xmlns:a16="http://schemas.microsoft.com/office/drawing/2014/main" id="{3B17A804-0394-4B02-B207-11F03DDDF66F}"/>
                  </a:ext>
                </a:extLst>
              </p:cNvPr>
              <p:cNvSpPr>
                <a:spLocks/>
              </p:cNvSpPr>
              <p:nvPr/>
            </p:nvSpPr>
            <p:spPr bwMode="auto">
              <a:xfrm>
                <a:off x="5983586" y="2368238"/>
                <a:ext cx="15002" cy="10314"/>
              </a:xfrm>
              <a:custGeom>
                <a:avLst/>
                <a:gdLst>
                  <a:gd name="T0" fmla="*/ 8 w 17"/>
                  <a:gd name="T1" fmla="*/ 11 h 11"/>
                  <a:gd name="T2" fmla="*/ 13 w 17"/>
                  <a:gd name="T3" fmla="*/ 7 h 11"/>
                  <a:gd name="T4" fmla="*/ 13 w 17"/>
                  <a:gd name="T5" fmla="*/ 2 h 11"/>
                  <a:gd name="T6" fmla="*/ 8 w 17"/>
                  <a:gd name="T7" fmla="*/ 1 h 11"/>
                  <a:gd name="T8" fmla="*/ 1 w 17"/>
                  <a:gd name="T9" fmla="*/ 4 h 11"/>
                  <a:gd name="T10" fmla="*/ 2 w 17"/>
                  <a:gd name="T11" fmla="*/ 10 h 11"/>
                  <a:gd name="T12" fmla="*/ 8 w 17"/>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8" y="11"/>
                    </a:moveTo>
                    <a:cubicBezTo>
                      <a:pt x="11" y="9"/>
                      <a:pt x="12" y="11"/>
                      <a:pt x="13" y="7"/>
                    </a:cubicBezTo>
                    <a:cubicBezTo>
                      <a:pt x="14" y="3"/>
                      <a:pt x="17" y="3"/>
                      <a:pt x="13" y="2"/>
                    </a:cubicBezTo>
                    <a:cubicBezTo>
                      <a:pt x="9" y="1"/>
                      <a:pt x="12" y="0"/>
                      <a:pt x="8" y="1"/>
                    </a:cubicBezTo>
                    <a:cubicBezTo>
                      <a:pt x="3" y="2"/>
                      <a:pt x="2" y="1"/>
                      <a:pt x="1" y="4"/>
                    </a:cubicBezTo>
                    <a:cubicBezTo>
                      <a:pt x="0" y="7"/>
                      <a:pt x="0" y="8"/>
                      <a:pt x="2" y="10"/>
                    </a:cubicBezTo>
                    <a:cubicBezTo>
                      <a:pt x="4" y="11"/>
                      <a:pt x="6" y="10"/>
                      <a:pt x="8" y="1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Freeform 297">
                <a:extLst>
                  <a:ext uri="{FF2B5EF4-FFF2-40B4-BE49-F238E27FC236}">
                    <a16:creationId xmlns:a16="http://schemas.microsoft.com/office/drawing/2014/main" id="{A1DFDE6B-1814-42BF-97C2-50D726A0CED2}"/>
                  </a:ext>
                </a:extLst>
              </p:cNvPr>
              <p:cNvSpPr>
                <a:spLocks/>
              </p:cNvSpPr>
              <p:nvPr/>
            </p:nvSpPr>
            <p:spPr bwMode="auto">
              <a:xfrm>
                <a:off x="5954521" y="2253851"/>
                <a:ext cx="160329" cy="229711"/>
              </a:xfrm>
              <a:custGeom>
                <a:avLst/>
                <a:gdLst>
                  <a:gd name="T0" fmla="*/ 165 w 174"/>
                  <a:gd name="T1" fmla="*/ 189 h 250"/>
                  <a:gd name="T2" fmla="*/ 142 w 174"/>
                  <a:gd name="T3" fmla="*/ 205 h 250"/>
                  <a:gd name="T4" fmla="*/ 153 w 174"/>
                  <a:gd name="T5" fmla="*/ 218 h 250"/>
                  <a:gd name="T6" fmla="*/ 114 w 174"/>
                  <a:gd name="T7" fmla="*/ 224 h 250"/>
                  <a:gd name="T8" fmla="*/ 107 w 174"/>
                  <a:gd name="T9" fmla="*/ 229 h 250"/>
                  <a:gd name="T10" fmla="*/ 84 w 174"/>
                  <a:gd name="T11" fmla="*/ 229 h 250"/>
                  <a:gd name="T12" fmla="*/ 64 w 174"/>
                  <a:gd name="T13" fmla="*/ 226 h 250"/>
                  <a:gd name="T14" fmla="*/ 43 w 174"/>
                  <a:gd name="T15" fmla="*/ 237 h 250"/>
                  <a:gd name="T16" fmla="*/ 19 w 174"/>
                  <a:gd name="T17" fmla="*/ 245 h 250"/>
                  <a:gd name="T18" fmla="*/ 9 w 174"/>
                  <a:gd name="T19" fmla="*/ 238 h 250"/>
                  <a:gd name="T20" fmla="*/ 22 w 174"/>
                  <a:gd name="T21" fmla="*/ 229 h 250"/>
                  <a:gd name="T22" fmla="*/ 36 w 174"/>
                  <a:gd name="T23" fmla="*/ 218 h 250"/>
                  <a:gd name="T24" fmla="*/ 62 w 174"/>
                  <a:gd name="T25" fmla="*/ 213 h 250"/>
                  <a:gd name="T26" fmla="*/ 67 w 174"/>
                  <a:gd name="T27" fmla="*/ 205 h 250"/>
                  <a:gd name="T28" fmla="*/ 45 w 174"/>
                  <a:gd name="T29" fmla="*/ 205 h 250"/>
                  <a:gd name="T30" fmla="*/ 29 w 174"/>
                  <a:gd name="T31" fmla="*/ 201 h 250"/>
                  <a:gd name="T32" fmla="*/ 27 w 174"/>
                  <a:gd name="T33" fmla="*/ 188 h 250"/>
                  <a:gd name="T34" fmla="*/ 46 w 174"/>
                  <a:gd name="T35" fmla="*/ 177 h 250"/>
                  <a:gd name="T36" fmla="*/ 38 w 174"/>
                  <a:gd name="T37" fmla="*/ 162 h 250"/>
                  <a:gd name="T38" fmla="*/ 46 w 174"/>
                  <a:gd name="T39" fmla="*/ 157 h 250"/>
                  <a:gd name="T40" fmla="*/ 62 w 174"/>
                  <a:gd name="T41" fmla="*/ 155 h 250"/>
                  <a:gd name="T42" fmla="*/ 73 w 174"/>
                  <a:gd name="T43" fmla="*/ 138 h 250"/>
                  <a:gd name="T44" fmla="*/ 59 w 174"/>
                  <a:gd name="T45" fmla="*/ 122 h 250"/>
                  <a:gd name="T46" fmla="*/ 63 w 174"/>
                  <a:gd name="T47" fmla="*/ 111 h 250"/>
                  <a:gd name="T48" fmla="*/ 39 w 174"/>
                  <a:gd name="T49" fmla="*/ 116 h 250"/>
                  <a:gd name="T50" fmla="*/ 29 w 174"/>
                  <a:gd name="T51" fmla="*/ 111 h 250"/>
                  <a:gd name="T52" fmla="*/ 38 w 174"/>
                  <a:gd name="T53" fmla="*/ 91 h 250"/>
                  <a:gd name="T54" fmla="*/ 26 w 174"/>
                  <a:gd name="T55" fmla="*/ 93 h 250"/>
                  <a:gd name="T56" fmla="*/ 20 w 174"/>
                  <a:gd name="T57" fmla="*/ 95 h 250"/>
                  <a:gd name="T58" fmla="*/ 14 w 174"/>
                  <a:gd name="T59" fmla="*/ 95 h 250"/>
                  <a:gd name="T60" fmla="*/ 2 w 174"/>
                  <a:gd name="T61" fmla="*/ 92 h 250"/>
                  <a:gd name="T62" fmla="*/ 14 w 174"/>
                  <a:gd name="T63" fmla="*/ 82 h 250"/>
                  <a:gd name="T64" fmla="*/ 29 w 174"/>
                  <a:gd name="T65" fmla="*/ 73 h 250"/>
                  <a:gd name="T66" fmla="*/ 19 w 174"/>
                  <a:gd name="T67" fmla="*/ 75 h 250"/>
                  <a:gd name="T68" fmla="*/ 10 w 174"/>
                  <a:gd name="T69" fmla="*/ 66 h 250"/>
                  <a:gd name="T70" fmla="*/ 20 w 174"/>
                  <a:gd name="T71" fmla="*/ 58 h 250"/>
                  <a:gd name="T72" fmla="*/ 5 w 174"/>
                  <a:gd name="T73" fmla="*/ 46 h 250"/>
                  <a:gd name="T74" fmla="*/ 16 w 174"/>
                  <a:gd name="T75" fmla="*/ 51 h 250"/>
                  <a:gd name="T76" fmla="*/ 24 w 174"/>
                  <a:gd name="T77" fmla="*/ 41 h 250"/>
                  <a:gd name="T78" fmla="*/ 34 w 174"/>
                  <a:gd name="T79" fmla="*/ 28 h 250"/>
                  <a:gd name="T80" fmla="*/ 46 w 174"/>
                  <a:gd name="T81" fmla="*/ 16 h 250"/>
                  <a:gd name="T82" fmla="*/ 67 w 174"/>
                  <a:gd name="T83" fmla="*/ 16 h 250"/>
                  <a:gd name="T84" fmla="*/ 75 w 174"/>
                  <a:gd name="T85" fmla="*/ 13 h 250"/>
                  <a:gd name="T86" fmla="*/ 82 w 174"/>
                  <a:gd name="T87" fmla="*/ 2 h 250"/>
                  <a:gd name="T88" fmla="*/ 88 w 174"/>
                  <a:gd name="T89" fmla="*/ 9 h 250"/>
                  <a:gd name="T90" fmla="*/ 83 w 174"/>
                  <a:gd name="T91" fmla="*/ 16 h 250"/>
                  <a:gd name="T92" fmla="*/ 73 w 174"/>
                  <a:gd name="T93" fmla="*/ 27 h 250"/>
                  <a:gd name="T94" fmla="*/ 62 w 174"/>
                  <a:gd name="T95" fmla="*/ 38 h 250"/>
                  <a:gd name="T96" fmla="*/ 63 w 174"/>
                  <a:gd name="T97" fmla="*/ 43 h 250"/>
                  <a:gd name="T98" fmla="*/ 100 w 174"/>
                  <a:gd name="T99" fmla="*/ 40 h 250"/>
                  <a:gd name="T100" fmla="*/ 98 w 174"/>
                  <a:gd name="T101" fmla="*/ 55 h 250"/>
                  <a:gd name="T102" fmla="*/ 80 w 174"/>
                  <a:gd name="T103" fmla="*/ 72 h 250"/>
                  <a:gd name="T104" fmla="*/ 69 w 174"/>
                  <a:gd name="T105" fmla="*/ 82 h 250"/>
                  <a:gd name="T106" fmla="*/ 85 w 174"/>
                  <a:gd name="T107" fmla="*/ 84 h 250"/>
                  <a:gd name="T108" fmla="*/ 108 w 174"/>
                  <a:gd name="T109" fmla="*/ 116 h 250"/>
                  <a:gd name="T110" fmla="*/ 126 w 174"/>
                  <a:gd name="T111" fmla="*/ 130 h 250"/>
                  <a:gd name="T112" fmla="*/ 138 w 174"/>
                  <a:gd name="T113" fmla="*/ 151 h 250"/>
                  <a:gd name="T114" fmla="*/ 138 w 174"/>
                  <a:gd name="T115" fmla="*/ 170 h 250"/>
                  <a:gd name="T116" fmla="*/ 155 w 174"/>
                  <a:gd name="T117" fmla="*/ 163 h 250"/>
                  <a:gd name="T118" fmla="*/ 168 w 174"/>
                  <a:gd name="T119" fmla="*/ 17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250">
                    <a:moveTo>
                      <a:pt x="168" y="175"/>
                    </a:moveTo>
                    <a:cubicBezTo>
                      <a:pt x="167" y="181"/>
                      <a:pt x="170" y="184"/>
                      <a:pt x="165" y="189"/>
                    </a:cubicBezTo>
                    <a:cubicBezTo>
                      <a:pt x="159" y="193"/>
                      <a:pt x="163" y="194"/>
                      <a:pt x="154" y="197"/>
                    </a:cubicBezTo>
                    <a:cubicBezTo>
                      <a:pt x="145" y="200"/>
                      <a:pt x="146" y="203"/>
                      <a:pt x="142" y="205"/>
                    </a:cubicBezTo>
                    <a:cubicBezTo>
                      <a:pt x="138" y="206"/>
                      <a:pt x="156" y="208"/>
                      <a:pt x="161" y="211"/>
                    </a:cubicBezTo>
                    <a:cubicBezTo>
                      <a:pt x="166" y="213"/>
                      <a:pt x="161" y="216"/>
                      <a:pt x="153" y="218"/>
                    </a:cubicBezTo>
                    <a:cubicBezTo>
                      <a:pt x="146" y="220"/>
                      <a:pt x="146" y="222"/>
                      <a:pt x="138" y="222"/>
                    </a:cubicBezTo>
                    <a:cubicBezTo>
                      <a:pt x="130" y="222"/>
                      <a:pt x="123" y="225"/>
                      <a:pt x="114" y="224"/>
                    </a:cubicBezTo>
                    <a:cubicBezTo>
                      <a:pt x="106" y="223"/>
                      <a:pt x="104" y="221"/>
                      <a:pt x="102" y="220"/>
                    </a:cubicBezTo>
                    <a:cubicBezTo>
                      <a:pt x="99" y="219"/>
                      <a:pt x="104" y="225"/>
                      <a:pt x="107" y="229"/>
                    </a:cubicBezTo>
                    <a:cubicBezTo>
                      <a:pt x="110" y="233"/>
                      <a:pt x="98" y="227"/>
                      <a:pt x="96" y="225"/>
                    </a:cubicBezTo>
                    <a:cubicBezTo>
                      <a:pt x="94" y="224"/>
                      <a:pt x="87" y="227"/>
                      <a:pt x="84" y="229"/>
                    </a:cubicBezTo>
                    <a:cubicBezTo>
                      <a:pt x="82" y="232"/>
                      <a:pt x="78" y="229"/>
                      <a:pt x="77" y="227"/>
                    </a:cubicBezTo>
                    <a:cubicBezTo>
                      <a:pt x="76" y="225"/>
                      <a:pt x="69" y="226"/>
                      <a:pt x="64" y="226"/>
                    </a:cubicBezTo>
                    <a:cubicBezTo>
                      <a:pt x="58" y="226"/>
                      <a:pt x="54" y="229"/>
                      <a:pt x="54" y="233"/>
                    </a:cubicBezTo>
                    <a:cubicBezTo>
                      <a:pt x="53" y="237"/>
                      <a:pt x="46" y="238"/>
                      <a:pt x="43" y="237"/>
                    </a:cubicBezTo>
                    <a:cubicBezTo>
                      <a:pt x="40" y="236"/>
                      <a:pt x="38" y="237"/>
                      <a:pt x="32" y="237"/>
                    </a:cubicBezTo>
                    <a:cubicBezTo>
                      <a:pt x="27" y="237"/>
                      <a:pt x="23" y="240"/>
                      <a:pt x="19" y="245"/>
                    </a:cubicBezTo>
                    <a:cubicBezTo>
                      <a:pt x="15" y="250"/>
                      <a:pt x="11" y="245"/>
                      <a:pt x="7" y="245"/>
                    </a:cubicBezTo>
                    <a:cubicBezTo>
                      <a:pt x="3" y="244"/>
                      <a:pt x="5" y="240"/>
                      <a:pt x="9" y="238"/>
                    </a:cubicBezTo>
                    <a:cubicBezTo>
                      <a:pt x="13" y="236"/>
                      <a:pt x="12" y="236"/>
                      <a:pt x="17" y="234"/>
                    </a:cubicBezTo>
                    <a:cubicBezTo>
                      <a:pt x="22" y="231"/>
                      <a:pt x="17" y="231"/>
                      <a:pt x="22" y="229"/>
                    </a:cubicBezTo>
                    <a:cubicBezTo>
                      <a:pt x="26" y="228"/>
                      <a:pt x="26" y="230"/>
                      <a:pt x="27" y="227"/>
                    </a:cubicBezTo>
                    <a:cubicBezTo>
                      <a:pt x="28" y="224"/>
                      <a:pt x="27" y="220"/>
                      <a:pt x="36" y="218"/>
                    </a:cubicBezTo>
                    <a:cubicBezTo>
                      <a:pt x="46" y="215"/>
                      <a:pt x="37" y="211"/>
                      <a:pt x="47" y="211"/>
                    </a:cubicBezTo>
                    <a:cubicBezTo>
                      <a:pt x="56" y="211"/>
                      <a:pt x="54" y="213"/>
                      <a:pt x="62" y="213"/>
                    </a:cubicBezTo>
                    <a:cubicBezTo>
                      <a:pt x="70" y="213"/>
                      <a:pt x="72" y="205"/>
                      <a:pt x="76" y="200"/>
                    </a:cubicBezTo>
                    <a:cubicBezTo>
                      <a:pt x="80" y="196"/>
                      <a:pt x="72" y="202"/>
                      <a:pt x="67" y="205"/>
                    </a:cubicBezTo>
                    <a:cubicBezTo>
                      <a:pt x="62" y="207"/>
                      <a:pt x="57" y="208"/>
                      <a:pt x="52" y="207"/>
                    </a:cubicBezTo>
                    <a:cubicBezTo>
                      <a:pt x="48" y="206"/>
                      <a:pt x="47" y="202"/>
                      <a:pt x="45" y="205"/>
                    </a:cubicBezTo>
                    <a:cubicBezTo>
                      <a:pt x="42" y="207"/>
                      <a:pt x="41" y="202"/>
                      <a:pt x="40" y="200"/>
                    </a:cubicBezTo>
                    <a:cubicBezTo>
                      <a:pt x="40" y="199"/>
                      <a:pt x="35" y="199"/>
                      <a:pt x="29" y="201"/>
                    </a:cubicBezTo>
                    <a:cubicBezTo>
                      <a:pt x="23" y="204"/>
                      <a:pt x="21" y="198"/>
                      <a:pt x="18" y="195"/>
                    </a:cubicBezTo>
                    <a:cubicBezTo>
                      <a:pt x="16" y="193"/>
                      <a:pt x="22" y="190"/>
                      <a:pt x="27" y="188"/>
                    </a:cubicBezTo>
                    <a:cubicBezTo>
                      <a:pt x="32" y="186"/>
                      <a:pt x="33" y="187"/>
                      <a:pt x="38" y="184"/>
                    </a:cubicBezTo>
                    <a:cubicBezTo>
                      <a:pt x="44" y="181"/>
                      <a:pt x="44" y="180"/>
                      <a:pt x="46" y="177"/>
                    </a:cubicBezTo>
                    <a:cubicBezTo>
                      <a:pt x="49" y="175"/>
                      <a:pt x="41" y="171"/>
                      <a:pt x="35" y="171"/>
                    </a:cubicBezTo>
                    <a:cubicBezTo>
                      <a:pt x="29" y="170"/>
                      <a:pt x="39" y="163"/>
                      <a:pt x="38" y="162"/>
                    </a:cubicBezTo>
                    <a:cubicBezTo>
                      <a:pt x="37" y="161"/>
                      <a:pt x="34" y="157"/>
                      <a:pt x="37" y="153"/>
                    </a:cubicBezTo>
                    <a:cubicBezTo>
                      <a:pt x="40" y="149"/>
                      <a:pt x="45" y="153"/>
                      <a:pt x="46" y="157"/>
                    </a:cubicBezTo>
                    <a:cubicBezTo>
                      <a:pt x="48" y="162"/>
                      <a:pt x="48" y="157"/>
                      <a:pt x="52" y="155"/>
                    </a:cubicBezTo>
                    <a:cubicBezTo>
                      <a:pt x="57" y="154"/>
                      <a:pt x="58" y="155"/>
                      <a:pt x="62" y="155"/>
                    </a:cubicBezTo>
                    <a:cubicBezTo>
                      <a:pt x="65" y="155"/>
                      <a:pt x="70" y="152"/>
                      <a:pt x="69" y="146"/>
                    </a:cubicBezTo>
                    <a:cubicBezTo>
                      <a:pt x="68" y="141"/>
                      <a:pt x="70" y="141"/>
                      <a:pt x="73" y="138"/>
                    </a:cubicBezTo>
                    <a:cubicBezTo>
                      <a:pt x="76" y="135"/>
                      <a:pt x="68" y="132"/>
                      <a:pt x="64" y="131"/>
                    </a:cubicBezTo>
                    <a:cubicBezTo>
                      <a:pt x="61" y="130"/>
                      <a:pt x="61" y="126"/>
                      <a:pt x="59" y="122"/>
                    </a:cubicBezTo>
                    <a:cubicBezTo>
                      <a:pt x="57" y="117"/>
                      <a:pt x="63" y="117"/>
                      <a:pt x="69" y="115"/>
                    </a:cubicBezTo>
                    <a:cubicBezTo>
                      <a:pt x="75" y="113"/>
                      <a:pt x="68" y="111"/>
                      <a:pt x="63" y="111"/>
                    </a:cubicBezTo>
                    <a:cubicBezTo>
                      <a:pt x="58" y="111"/>
                      <a:pt x="54" y="114"/>
                      <a:pt x="50" y="114"/>
                    </a:cubicBezTo>
                    <a:cubicBezTo>
                      <a:pt x="46" y="115"/>
                      <a:pt x="42" y="117"/>
                      <a:pt x="39" y="116"/>
                    </a:cubicBezTo>
                    <a:cubicBezTo>
                      <a:pt x="36" y="114"/>
                      <a:pt x="36" y="122"/>
                      <a:pt x="34" y="122"/>
                    </a:cubicBezTo>
                    <a:cubicBezTo>
                      <a:pt x="32" y="121"/>
                      <a:pt x="29" y="113"/>
                      <a:pt x="29" y="111"/>
                    </a:cubicBezTo>
                    <a:cubicBezTo>
                      <a:pt x="29" y="110"/>
                      <a:pt x="32" y="102"/>
                      <a:pt x="34" y="101"/>
                    </a:cubicBezTo>
                    <a:cubicBezTo>
                      <a:pt x="37" y="100"/>
                      <a:pt x="39" y="94"/>
                      <a:pt x="38" y="91"/>
                    </a:cubicBezTo>
                    <a:cubicBezTo>
                      <a:pt x="37" y="89"/>
                      <a:pt x="32" y="92"/>
                      <a:pt x="31" y="89"/>
                    </a:cubicBezTo>
                    <a:cubicBezTo>
                      <a:pt x="30" y="86"/>
                      <a:pt x="26" y="89"/>
                      <a:pt x="26" y="93"/>
                    </a:cubicBezTo>
                    <a:cubicBezTo>
                      <a:pt x="27" y="96"/>
                      <a:pt x="21" y="103"/>
                      <a:pt x="18" y="103"/>
                    </a:cubicBezTo>
                    <a:cubicBezTo>
                      <a:pt x="15" y="103"/>
                      <a:pt x="18" y="98"/>
                      <a:pt x="20" y="95"/>
                    </a:cubicBezTo>
                    <a:cubicBezTo>
                      <a:pt x="21" y="91"/>
                      <a:pt x="21" y="91"/>
                      <a:pt x="19" y="88"/>
                    </a:cubicBezTo>
                    <a:cubicBezTo>
                      <a:pt x="16" y="86"/>
                      <a:pt x="16" y="91"/>
                      <a:pt x="14" y="95"/>
                    </a:cubicBezTo>
                    <a:cubicBezTo>
                      <a:pt x="12" y="99"/>
                      <a:pt x="8" y="95"/>
                      <a:pt x="7" y="94"/>
                    </a:cubicBezTo>
                    <a:cubicBezTo>
                      <a:pt x="7" y="93"/>
                      <a:pt x="3" y="93"/>
                      <a:pt x="2" y="92"/>
                    </a:cubicBezTo>
                    <a:cubicBezTo>
                      <a:pt x="0" y="91"/>
                      <a:pt x="3" y="89"/>
                      <a:pt x="5" y="86"/>
                    </a:cubicBezTo>
                    <a:cubicBezTo>
                      <a:pt x="7" y="84"/>
                      <a:pt x="11" y="85"/>
                      <a:pt x="14" y="82"/>
                    </a:cubicBezTo>
                    <a:cubicBezTo>
                      <a:pt x="17" y="80"/>
                      <a:pt x="18" y="81"/>
                      <a:pt x="22" y="79"/>
                    </a:cubicBezTo>
                    <a:cubicBezTo>
                      <a:pt x="25" y="76"/>
                      <a:pt x="24" y="77"/>
                      <a:pt x="29" y="73"/>
                    </a:cubicBezTo>
                    <a:cubicBezTo>
                      <a:pt x="34" y="70"/>
                      <a:pt x="29" y="69"/>
                      <a:pt x="27" y="69"/>
                    </a:cubicBezTo>
                    <a:cubicBezTo>
                      <a:pt x="26" y="69"/>
                      <a:pt x="25" y="72"/>
                      <a:pt x="19" y="75"/>
                    </a:cubicBezTo>
                    <a:cubicBezTo>
                      <a:pt x="13" y="79"/>
                      <a:pt x="13" y="78"/>
                      <a:pt x="11" y="76"/>
                    </a:cubicBezTo>
                    <a:cubicBezTo>
                      <a:pt x="8" y="75"/>
                      <a:pt x="9" y="73"/>
                      <a:pt x="10" y="66"/>
                    </a:cubicBezTo>
                    <a:cubicBezTo>
                      <a:pt x="11" y="60"/>
                      <a:pt x="14" y="65"/>
                      <a:pt x="19" y="63"/>
                    </a:cubicBezTo>
                    <a:cubicBezTo>
                      <a:pt x="25" y="62"/>
                      <a:pt x="21" y="61"/>
                      <a:pt x="20" y="58"/>
                    </a:cubicBezTo>
                    <a:cubicBezTo>
                      <a:pt x="20" y="56"/>
                      <a:pt x="11" y="56"/>
                      <a:pt x="9" y="55"/>
                    </a:cubicBezTo>
                    <a:cubicBezTo>
                      <a:pt x="6" y="53"/>
                      <a:pt x="5" y="48"/>
                      <a:pt x="5" y="46"/>
                    </a:cubicBezTo>
                    <a:cubicBezTo>
                      <a:pt x="5" y="43"/>
                      <a:pt x="9" y="42"/>
                      <a:pt x="14" y="42"/>
                    </a:cubicBezTo>
                    <a:cubicBezTo>
                      <a:pt x="19" y="42"/>
                      <a:pt x="16" y="46"/>
                      <a:pt x="16" y="51"/>
                    </a:cubicBezTo>
                    <a:cubicBezTo>
                      <a:pt x="16" y="56"/>
                      <a:pt x="17" y="52"/>
                      <a:pt x="22" y="50"/>
                    </a:cubicBezTo>
                    <a:cubicBezTo>
                      <a:pt x="27" y="47"/>
                      <a:pt x="24" y="44"/>
                      <a:pt x="24" y="41"/>
                    </a:cubicBezTo>
                    <a:cubicBezTo>
                      <a:pt x="25" y="38"/>
                      <a:pt x="25" y="34"/>
                      <a:pt x="30" y="34"/>
                    </a:cubicBezTo>
                    <a:cubicBezTo>
                      <a:pt x="36" y="34"/>
                      <a:pt x="34" y="31"/>
                      <a:pt x="34" y="28"/>
                    </a:cubicBezTo>
                    <a:cubicBezTo>
                      <a:pt x="34" y="24"/>
                      <a:pt x="38" y="21"/>
                      <a:pt x="38" y="17"/>
                    </a:cubicBezTo>
                    <a:cubicBezTo>
                      <a:pt x="38" y="13"/>
                      <a:pt x="44" y="15"/>
                      <a:pt x="46" y="16"/>
                    </a:cubicBezTo>
                    <a:cubicBezTo>
                      <a:pt x="47" y="17"/>
                      <a:pt x="48" y="18"/>
                      <a:pt x="54" y="18"/>
                    </a:cubicBezTo>
                    <a:cubicBezTo>
                      <a:pt x="61" y="18"/>
                      <a:pt x="61" y="19"/>
                      <a:pt x="67" y="16"/>
                    </a:cubicBezTo>
                    <a:cubicBezTo>
                      <a:pt x="73" y="12"/>
                      <a:pt x="71" y="15"/>
                      <a:pt x="75" y="14"/>
                    </a:cubicBezTo>
                    <a:cubicBezTo>
                      <a:pt x="75" y="14"/>
                      <a:pt x="75" y="14"/>
                      <a:pt x="75" y="13"/>
                    </a:cubicBezTo>
                    <a:cubicBezTo>
                      <a:pt x="76" y="11"/>
                      <a:pt x="74" y="8"/>
                      <a:pt x="73" y="4"/>
                    </a:cubicBezTo>
                    <a:cubicBezTo>
                      <a:pt x="73" y="0"/>
                      <a:pt x="78" y="0"/>
                      <a:pt x="82" y="2"/>
                    </a:cubicBezTo>
                    <a:cubicBezTo>
                      <a:pt x="85" y="5"/>
                      <a:pt x="84" y="4"/>
                      <a:pt x="89" y="5"/>
                    </a:cubicBezTo>
                    <a:cubicBezTo>
                      <a:pt x="94" y="7"/>
                      <a:pt x="89" y="7"/>
                      <a:pt x="88" y="9"/>
                    </a:cubicBezTo>
                    <a:cubicBezTo>
                      <a:pt x="87" y="10"/>
                      <a:pt x="85" y="12"/>
                      <a:pt x="81" y="12"/>
                    </a:cubicBezTo>
                    <a:cubicBezTo>
                      <a:pt x="77" y="12"/>
                      <a:pt x="81" y="14"/>
                      <a:pt x="83" y="16"/>
                    </a:cubicBezTo>
                    <a:cubicBezTo>
                      <a:pt x="84" y="17"/>
                      <a:pt x="83" y="17"/>
                      <a:pt x="80" y="20"/>
                    </a:cubicBezTo>
                    <a:cubicBezTo>
                      <a:pt x="78" y="23"/>
                      <a:pt x="77" y="26"/>
                      <a:pt x="73" y="27"/>
                    </a:cubicBezTo>
                    <a:cubicBezTo>
                      <a:pt x="70" y="29"/>
                      <a:pt x="66" y="31"/>
                      <a:pt x="62" y="32"/>
                    </a:cubicBezTo>
                    <a:cubicBezTo>
                      <a:pt x="57" y="33"/>
                      <a:pt x="60" y="38"/>
                      <a:pt x="62" y="38"/>
                    </a:cubicBezTo>
                    <a:cubicBezTo>
                      <a:pt x="64" y="39"/>
                      <a:pt x="55" y="41"/>
                      <a:pt x="54" y="44"/>
                    </a:cubicBezTo>
                    <a:cubicBezTo>
                      <a:pt x="54" y="47"/>
                      <a:pt x="61" y="44"/>
                      <a:pt x="63" y="43"/>
                    </a:cubicBezTo>
                    <a:cubicBezTo>
                      <a:pt x="65" y="42"/>
                      <a:pt x="68" y="40"/>
                      <a:pt x="68" y="40"/>
                    </a:cubicBezTo>
                    <a:cubicBezTo>
                      <a:pt x="68" y="40"/>
                      <a:pt x="97" y="40"/>
                      <a:pt x="100" y="40"/>
                    </a:cubicBezTo>
                    <a:cubicBezTo>
                      <a:pt x="103" y="40"/>
                      <a:pt x="103" y="41"/>
                      <a:pt x="103" y="44"/>
                    </a:cubicBezTo>
                    <a:cubicBezTo>
                      <a:pt x="104" y="47"/>
                      <a:pt x="101" y="51"/>
                      <a:pt x="98" y="55"/>
                    </a:cubicBezTo>
                    <a:cubicBezTo>
                      <a:pt x="96" y="59"/>
                      <a:pt x="93" y="63"/>
                      <a:pt x="90" y="65"/>
                    </a:cubicBezTo>
                    <a:cubicBezTo>
                      <a:pt x="88" y="67"/>
                      <a:pt x="80" y="70"/>
                      <a:pt x="80" y="72"/>
                    </a:cubicBezTo>
                    <a:cubicBezTo>
                      <a:pt x="81" y="74"/>
                      <a:pt x="84" y="76"/>
                      <a:pt x="84" y="78"/>
                    </a:cubicBezTo>
                    <a:cubicBezTo>
                      <a:pt x="83" y="79"/>
                      <a:pt x="71" y="81"/>
                      <a:pt x="69" y="82"/>
                    </a:cubicBezTo>
                    <a:cubicBezTo>
                      <a:pt x="67" y="83"/>
                      <a:pt x="67" y="85"/>
                      <a:pt x="73" y="84"/>
                    </a:cubicBezTo>
                    <a:cubicBezTo>
                      <a:pt x="79" y="84"/>
                      <a:pt x="79" y="84"/>
                      <a:pt x="85" y="84"/>
                    </a:cubicBezTo>
                    <a:cubicBezTo>
                      <a:pt x="90" y="84"/>
                      <a:pt x="96" y="87"/>
                      <a:pt x="103" y="97"/>
                    </a:cubicBezTo>
                    <a:cubicBezTo>
                      <a:pt x="109" y="107"/>
                      <a:pt x="107" y="105"/>
                      <a:pt x="108" y="116"/>
                    </a:cubicBezTo>
                    <a:cubicBezTo>
                      <a:pt x="110" y="126"/>
                      <a:pt x="112" y="119"/>
                      <a:pt x="123" y="122"/>
                    </a:cubicBezTo>
                    <a:cubicBezTo>
                      <a:pt x="134" y="125"/>
                      <a:pt x="123" y="128"/>
                      <a:pt x="126" y="130"/>
                    </a:cubicBezTo>
                    <a:cubicBezTo>
                      <a:pt x="128" y="133"/>
                      <a:pt x="131" y="139"/>
                      <a:pt x="132" y="144"/>
                    </a:cubicBezTo>
                    <a:cubicBezTo>
                      <a:pt x="132" y="149"/>
                      <a:pt x="132" y="144"/>
                      <a:pt x="138" y="151"/>
                    </a:cubicBezTo>
                    <a:cubicBezTo>
                      <a:pt x="145" y="157"/>
                      <a:pt x="139" y="157"/>
                      <a:pt x="138" y="160"/>
                    </a:cubicBezTo>
                    <a:cubicBezTo>
                      <a:pt x="138" y="162"/>
                      <a:pt x="134" y="166"/>
                      <a:pt x="138" y="170"/>
                    </a:cubicBezTo>
                    <a:cubicBezTo>
                      <a:pt x="143" y="173"/>
                      <a:pt x="143" y="169"/>
                      <a:pt x="144" y="166"/>
                    </a:cubicBezTo>
                    <a:cubicBezTo>
                      <a:pt x="146" y="164"/>
                      <a:pt x="150" y="163"/>
                      <a:pt x="155" y="163"/>
                    </a:cubicBezTo>
                    <a:cubicBezTo>
                      <a:pt x="159" y="163"/>
                      <a:pt x="160" y="165"/>
                      <a:pt x="167" y="167"/>
                    </a:cubicBezTo>
                    <a:cubicBezTo>
                      <a:pt x="174" y="168"/>
                      <a:pt x="169" y="168"/>
                      <a:pt x="168" y="17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Freeform 298">
                <a:extLst>
                  <a:ext uri="{FF2B5EF4-FFF2-40B4-BE49-F238E27FC236}">
                    <a16:creationId xmlns:a16="http://schemas.microsoft.com/office/drawing/2014/main" id="{B851ADC7-7BD0-4DE9-A996-B74FB2E6373D}"/>
                  </a:ext>
                </a:extLst>
              </p:cNvPr>
              <p:cNvSpPr>
                <a:spLocks/>
              </p:cNvSpPr>
              <p:nvPr/>
            </p:nvSpPr>
            <p:spPr bwMode="auto">
              <a:xfrm>
                <a:off x="6232987" y="2701084"/>
                <a:ext cx="38442" cy="62819"/>
              </a:xfrm>
              <a:custGeom>
                <a:avLst/>
                <a:gdLst>
                  <a:gd name="T0" fmla="*/ 19 w 42"/>
                  <a:gd name="T1" fmla="*/ 3 h 68"/>
                  <a:gd name="T2" fmla="*/ 16 w 42"/>
                  <a:gd name="T3" fmla="*/ 7 h 68"/>
                  <a:gd name="T4" fmla="*/ 10 w 42"/>
                  <a:gd name="T5" fmla="*/ 10 h 68"/>
                  <a:gd name="T6" fmla="*/ 4 w 42"/>
                  <a:gd name="T7" fmla="*/ 9 h 68"/>
                  <a:gd name="T8" fmla="*/ 2 w 42"/>
                  <a:gd name="T9" fmla="*/ 15 h 68"/>
                  <a:gd name="T10" fmla="*/ 6 w 42"/>
                  <a:gd name="T11" fmla="*/ 25 h 68"/>
                  <a:gd name="T12" fmla="*/ 8 w 42"/>
                  <a:gd name="T13" fmla="*/ 36 h 68"/>
                  <a:gd name="T14" fmla="*/ 9 w 42"/>
                  <a:gd name="T15" fmla="*/ 45 h 68"/>
                  <a:gd name="T16" fmla="*/ 6 w 42"/>
                  <a:gd name="T17" fmla="*/ 54 h 68"/>
                  <a:gd name="T18" fmla="*/ 6 w 42"/>
                  <a:gd name="T19" fmla="*/ 60 h 68"/>
                  <a:gd name="T20" fmla="*/ 10 w 42"/>
                  <a:gd name="T21" fmla="*/ 65 h 68"/>
                  <a:gd name="T22" fmla="*/ 17 w 42"/>
                  <a:gd name="T23" fmla="*/ 67 h 68"/>
                  <a:gd name="T24" fmla="*/ 22 w 42"/>
                  <a:gd name="T25" fmla="*/ 60 h 68"/>
                  <a:gd name="T26" fmla="*/ 26 w 42"/>
                  <a:gd name="T27" fmla="*/ 56 h 68"/>
                  <a:gd name="T28" fmla="*/ 33 w 42"/>
                  <a:gd name="T29" fmla="*/ 58 h 68"/>
                  <a:gd name="T30" fmla="*/ 34 w 42"/>
                  <a:gd name="T31" fmla="*/ 46 h 68"/>
                  <a:gd name="T32" fmla="*/ 38 w 42"/>
                  <a:gd name="T33" fmla="*/ 30 h 68"/>
                  <a:gd name="T34" fmla="*/ 38 w 42"/>
                  <a:gd name="T35" fmla="*/ 23 h 68"/>
                  <a:gd name="T36" fmla="*/ 38 w 42"/>
                  <a:gd name="T37" fmla="*/ 12 h 68"/>
                  <a:gd name="T38" fmla="*/ 29 w 42"/>
                  <a:gd name="T39" fmla="*/ 2 h 68"/>
                  <a:gd name="T40" fmla="*/ 21 w 42"/>
                  <a:gd name="T41" fmla="*/ 0 h 68"/>
                  <a:gd name="T42" fmla="*/ 19 w 42"/>
                  <a:gd name="T43"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68">
                    <a:moveTo>
                      <a:pt x="19" y="3"/>
                    </a:moveTo>
                    <a:cubicBezTo>
                      <a:pt x="17" y="5"/>
                      <a:pt x="18" y="6"/>
                      <a:pt x="16" y="7"/>
                    </a:cubicBezTo>
                    <a:cubicBezTo>
                      <a:pt x="14" y="9"/>
                      <a:pt x="14" y="10"/>
                      <a:pt x="10" y="10"/>
                    </a:cubicBezTo>
                    <a:cubicBezTo>
                      <a:pt x="6" y="10"/>
                      <a:pt x="6" y="8"/>
                      <a:pt x="4" y="9"/>
                    </a:cubicBezTo>
                    <a:cubicBezTo>
                      <a:pt x="1" y="11"/>
                      <a:pt x="0" y="11"/>
                      <a:pt x="2" y="15"/>
                    </a:cubicBezTo>
                    <a:cubicBezTo>
                      <a:pt x="4" y="19"/>
                      <a:pt x="6" y="19"/>
                      <a:pt x="6" y="25"/>
                    </a:cubicBezTo>
                    <a:cubicBezTo>
                      <a:pt x="7" y="31"/>
                      <a:pt x="7" y="32"/>
                      <a:pt x="8" y="36"/>
                    </a:cubicBezTo>
                    <a:cubicBezTo>
                      <a:pt x="8" y="40"/>
                      <a:pt x="11" y="41"/>
                      <a:pt x="9" y="45"/>
                    </a:cubicBezTo>
                    <a:cubicBezTo>
                      <a:pt x="7" y="48"/>
                      <a:pt x="4" y="52"/>
                      <a:pt x="6" y="54"/>
                    </a:cubicBezTo>
                    <a:cubicBezTo>
                      <a:pt x="8" y="56"/>
                      <a:pt x="6" y="56"/>
                      <a:pt x="6" y="60"/>
                    </a:cubicBezTo>
                    <a:cubicBezTo>
                      <a:pt x="5" y="65"/>
                      <a:pt x="6" y="67"/>
                      <a:pt x="10" y="65"/>
                    </a:cubicBezTo>
                    <a:cubicBezTo>
                      <a:pt x="13" y="64"/>
                      <a:pt x="16" y="66"/>
                      <a:pt x="17" y="67"/>
                    </a:cubicBezTo>
                    <a:cubicBezTo>
                      <a:pt x="18" y="68"/>
                      <a:pt x="20" y="62"/>
                      <a:pt x="22" y="60"/>
                    </a:cubicBezTo>
                    <a:cubicBezTo>
                      <a:pt x="23" y="57"/>
                      <a:pt x="25" y="54"/>
                      <a:pt x="26" y="56"/>
                    </a:cubicBezTo>
                    <a:cubicBezTo>
                      <a:pt x="28" y="59"/>
                      <a:pt x="32" y="62"/>
                      <a:pt x="33" y="58"/>
                    </a:cubicBezTo>
                    <a:cubicBezTo>
                      <a:pt x="35" y="54"/>
                      <a:pt x="32" y="51"/>
                      <a:pt x="34" y="46"/>
                    </a:cubicBezTo>
                    <a:cubicBezTo>
                      <a:pt x="36" y="40"/>
                      <a:pt x="39" y="32"/>
                      <a:pt x="38" y="30"/>
                    </a:cubicBezTo>
                    <a:cubicBezTo>
                      <a:pt x="36" y="28"/>
                      <a:pt x="36" y="26"/>
                      <a:pt x="38" y="23"/>
                    </a:cubicBezTo>
                    <a:cubicBezTo>
                      <a:pt x="40" y="20"/>
                      <a:pt x="42" y="16"/>
                      <a:pt x="38" y="12"/>
                    </a:cubicBezTo>
                    <a:cubicBezTo>
                      <a:pt x="34" y="8"/>
                      <a:pt x="32" y="2"/>
                      <a:pt x="29" y="2"/>
                    </a:cubicBezTo>
                    <a:cubicBezTo>
                      <a:pt x="26" y="1"/>
                      <a:pt x="22" y="0"/>
                      <a:pt x="21" y="0"/>
                    </a:cubicBezTo>
                    <a:cubicBezTo>
                      <a:pt x="20" y="1"/>
                      <a:pt x="16" y="1"/>
                      <a:pt x="19"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Freeform 299">
                <a:extLst>
                  <a:ext uri="{FF2B5EF4-FFF2-40B4-BE49-F238E27FC236}">
                    <a16:creationId xmlns:a16="http://schemas.microsoft.com/office/drawing/2014/main" id="{451A0A8E-416D-40A1-B1DC-DF9485176EE5}"/>
                  </a:ext>
                </a:extLst>
              </p:cNvPr>
              <p:cNvSpPr>
                <a:spLocks/>
              </p:cNvSpPr>
              <p:nvPr/>
            </p:nvSpPr>
            <p:spPr bwMode="auto">
              <a:xfrm>
                <a:off x="6321121" y="2774216"/>
                <a:ext cx="75946" cy="47818"/>
              </a:xfrm>
              <a:custGeom>
                <a:avLst/>
                <a:gdLst>
                  <a:gd name="T0" fmla="*/ 12 w 82"/>
                  <a:gd name="T1" fmla="*/ 7 h 52"/>
                  <a:gd name="T2" fmla="*/ 6 w 82"/>
                  <a:gd name="T3" fmla="*/ 10 h 52"/>
                  <a:gd name="T4" fmla="*/ 4 w 82"/>
                  <a:gd name="T5" fmla="*/ 17 h 52"/>
                  <a:gd name="T6" fmla="*/ 11 w 82"/>
                  <a:gd name="T7" fmla="*/ 22 h 52"/>
                  <a:gd name="T8" fmla="*/ 24 w 82"/>
                  <a:gd name="T9" fmla="*/ 27 h 52"/>
                  <a:gd name="T10" fmla="*/ 37 w 82"/>
                  <a:gd name="T11" fmla="*/ 33 h 52"/>
                  <a:gd name="T12" fmla="*/ 45 w 82"/>
                  <a:gd name="T13" fmla="*/ 39 h 52"/>
                  <a:gd name="T14" fmla="*/ 52 w 82"/>
                  <a:gd name="T15" fmla="*/ 44 h 52"/>
                  <a:gd name="T16" fmla="*/ 64 w 82"/>
                  <a:gd name="T17" fmla="*/ 48 h 52"/>
                  <a:gd name="T18" fmla="*/ 70 w 82"/>
                  <a:gd name="T19" fmla="*/ 43 h 52"/>
                  <a:gd name="T20" fmla="*/ 69 w 82"/>
                  <a:gd name="T21" fmla="*/ 31 h 52"/>
                  <a:gd name="T22" fmla="*/ 66 w 82"/>
                  <a:gd name="T23" fmla="*/ 21 h 52"/>
                  <a:gd name="T24" fmla="*/ 71 w 82"/>
                  <a:gd name="T25" fmla="*/ 4 h 52"/>
                  <a:gd name="T26" fmla="*/ 52 w 82"/>
                  <a:gd name="T27" fmla="*/ 9 h 52"/>
                  <a:gd name="T28" fmla="*/ 41 w 82"/>
                  <a:gd name="T29" fmla="*/ 10 h 52"/>
                  <a:gd name="T30" fmla="*/ 30 w 82"/>
                  <a:gd name="T31" fmla="*/ 7 h 52"/>
                  <a:gd name="T32" fmla="*/ 19 w 82"/>
                  <a:gd name="T33" fmla="*/ 4 h 52"/>
                  <a:gd name="T34" fmla="*/ 15 w 82"/>
                  <a:gd name="T35" fmla="*/ 9 h 52"/>
                  <a:gd name="T36" fmla="*/ 12 w 82"/>
                  <a:gd name="T3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52">
                    <a:moveTo>
                      <a:pt x="12" y="7"/>
                    </a:moveTo>
                    <a:cubicBezTo>
                      <a:pt x="9" y="5"/>
                      <a:pt x="7" y="7"/>
                      <a:pt x="6" y="10"/>
                    </a:cubicBezTo>
                    <a:cubicBezTo>
                      <a:pt x="5" y="13"/>
                      <a:pt x="0" y="12"/>
                      <a:pt x="4" y="17"/>
                    </a:cubicBezTo>
                    <a:cubicBezTo>
                      <a:pt x="8" y="21"/>
                      <a:pt x="3" y="20"/>
                      <a:pt x="11" y="22"/>
                    </a:cubicBezTo>
                    <a:cubicBezTo>
                      <a:pt x="19" y="24"/>
                      <a:pt x="21" y="24"/>
                      <a:pt x="24" y="27"/>
                    </a:cubicBezTo>
                    <a:cubicBezTo>
                      <a:pt x="27" y="31"/>
                      <a:pt x="32" y="29"/>
                      <a:pt x="37" y="33"/>
                    </a:cubicBezTo>
                    <a:cubicBezTo>
                      <a:pt x="41" y="36"/>
                      <a:pt x="41" y="34"/>
                      <a:pt x="45" y="39"/>
                    </a:cubicBezTo>
                    <a:cubicBezTo>
                      <a:pt x="49" y="43"/>
                      <a:pt x="47" y="40"/>
                      <a:pt x="52" y="44"/>
                    </a:cubicBezTo>
                    <a:cubicBezTo>
                      <a:pt x="57" y="49"/>
                      <a:pt x="59" y="49"/>
                      <a:pt x="64" y="48"/>
                    </a:cubicBezTo>
                    <a:cubicBezTo>
                      <a:pt x="68" y="47"/>
                      <a:pt x="71" y="52"/>
                      <a:pt x="70" y="43"/>
                    </a:cubicBezTo>
                    <a:cubicBezTo>
                      <a:pt x="70" y="33"/>
                      <a:pt x="73" y="37"/>
                      <a:pt x="69" y="31"/>
                    </a:cubicBezTo>
                    <a:cubicBezTo>
                      <a:pt x="66" y="24"/>
                      <a:pt x="63" y="30"/>
                      <a:pt x="66" y="21"/>
                    </a:cubicBezTo>
                    <a:cubicBezTo>
                      <a:pt x="69" y="13"/>
                      <a:pt x="82" y="2"/>
                      <a:pt x="71" y="4"/>
                    </a:cubicBezTo>
                    <a:cubicBezTo>
                      <a:pt x="60" y="5"/>
                      <a:pt x="56" y="8"/>
                      <a:pt x="52" y="9"/>
                    </a:cubicBezTo>
                    <a:cubicBezTo>
                      <a:pt x="48" y="10"/>
                      <a:pt x="48" y="9"/>
                      <a:pt x="41" y="10"/>
                    </a:cubicBezTo>
                    <a:cubicBezTo>
                      <a:pt x="34" y="11"/>
                      <a:pt x="32" y="10"/>
                      <a:pt x="30" y="7"/>
                    </a:cubicBezTo>
                    <a:cubicBezTo>
                      <a:pt x="28" y="5"/>
                      <a:pt x="20" y="0"/>
                      <a:pt x="19" y="4"/>
                    </a:cubicBezTo>
                    <a:cubicBezTo>
                      <a:pt x="18" y="9"/>
                      <a:pt x="16" y="11"/>
                      <a:pt x="15" y="9"/>
                    </a:cubicBezTo>
                    <a:cubicBezTo>
                      <a:pt x="15" y="8"/>
                      <a:pt x="12" y="12"/>
                      <a:pt x="12" y="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Freeform 300">
                <a:extLst>
                  <a:ext uri="{FF2B5EF4-FFF2-40B4-BE49-F238E27FC236}">
                    <a16:creationId xmlns:a16="http://schemas.microsoft.com/office/drawing/2014/main" id="{886CBCC9-3C21-4EAB-A6BA-7B840FDF9E11}"/>
                  </a:ext>
                </a:extLst>
              </p:cNvPr>
              <p:cNvSpPr>
                <a:spLocks/>
              </p:cNvSpPr>
              <p:nvPr/>
            </p:nvSpPr>
            <p:spPr bwMode="auto">
              <a:xfrm>
                <a:off x="6351124" y="2353237"/>
                <a:ext cx="207209" cy="150015"/>
              </a:xfrm>
              <a:custGeom>
                <a:avLst/>
                <a:gdLst>
                  <a:gd name="T0" fmla="*/ 221 w 225"/>
                  <a:gd name="T1" fmla="*/ 123 h 163"/>
                  <a:gd name="T2" fmla="*/ 210 w 225"/>
                  <a:gd name="T3" fmla="*/ 126 h 163"/>
                  <a:gd name="T4" fmla="*/ 192 w 225"/>
                  <a:gd name="T5" fmla="*/ 145 h 163"/>
                  <a:gd name="T6" fmla="*/ 194 w 225"/>
                  <a:gd name="T7" fmla="*/ 156 h 163"/>
                  <a:gd name="T8" fmla="*/ 193 w 225"/>
                  <a:gd name="T9" fmla="*/ 162 h 163"/>
                  <a:gd name="T10" fmla="*/ 191 w 225"/>
                  <a:gd name="T11" fmla="*/ 163 h 163"/>
                  <a:gd name="T12" fmla="*/ 188 w 225"/>
                  <a:gd name="T13" fmla="*/ 161 h 163"/>
                  <a:gd name="T14" fmla="*/ 166 w 225"/>
                  <a:gd name="T15" fmla="*/ 152 h 163"/>
                  <a:gd name="T16" fmla="*/ 157 w 225"/>
                  <a:gd name="T17" fmla="*/ 155 h 163"/>
                  <a:gd name="T18" fmla="*/ 145 w 225"/>
                  <a:gd name="T19" fmla="*/ 153 h 163"/>
                  <a:gd name="T20" fmla="*/ 132 w 225"/>
                  <a:gd name="T21" fmla="*/ 158 h 163"/>
                  <a:gd name="T22" fmla="*/ 123 w 225"/>
                  <a:gd name="T23" fmla="*/ 149 h 163"/>
                  <a:gd name="T24" fmla="*/ 108 w 225"/>
                  <a:gd name="T25" fmla="*/ 151 h 163"/>
                  <a:gd name="T26" fmla="*/ 104 w 225"/>
                  <a:gd name="T27" fmla="*/ 150 h 163"/>
                  <a:gd name="T28" fmla="*/ 105 w 225"/>
                  <a:gd name="T29" fmla="*/ 145 h 163"/>
                  <a:gd name="T30" fmla="*/ 90 w 225"/>
                  <a:gd name="T31" fmla="*/ 136 h 163"/>
                  <a:gd name="T32" fmla="*/ 83 w 225"/>
                  <a:gd name="T33" fmla="*/ 132 h 163"/>
                  <a:gd name="T34" fmla="*/ 71 w 225"/>
                  <a:gd name="T35" fmla="*/ 124 h 163"/>
                  <a:gd name="T36" fmla="*/ 65 w 225"/>
                  <a:gd name="T37" fmla="*/ 130 h 163"/>
                  <a:gd name="T38" fmla="*/ 53 w 225"/>
                  <a:gd name="T39" fmla="*/ 133 h 163"/>
                  <a:gd name="T40" fmla="*/ 53 w 225"/>
                  <a:gd name="T41" fmla="*/ 119 h 163"/>
                  <a:gd name="T42" fmla="*/ 37 w 225"/>
                  <a:gd name="T43" fmla="*/ 119 h 163"/>
                  <a:gd name="T44" fmla="*/ 29 w 225"/>
                  <a:gd name="T45" fmla="*/ 110 h 163"/>
                  <a:gd name="T46" fmla="*/ 22 w 225"/>
                  <a:gd name="T47" fmla="*/ 108 h 163"/>
                  <a:gd name="T48" fmla="*/ 22 w 225"/>
                  <a:gd name="T49" fmla="*/ 100 h 163"/>
                  <a:gd name="T50" fmla="*/ 19 w 225"/>
                  <a:gd name="T51" fmla="*/ 97 h 163"/>
                  <a:gd name="T52" fmla="*/ 15 w 225"/>
                  <a:gd name="T53" fmla="*/ 87 h 163"/>
                  <a:gd name="T54" fmla="*/ 17 w 225"/>
                  <a:gd name="T55" fmla="*/ 79 h 163"/>
                  <a:gd name="T56" fmla="*/ 14 w 225"/>
                  <a:gd name="T57" fmla="*/ 71 h 163"/>
                  <a:gd name="T58" fmla="*/ 13 w 225"/>
                  <a:gd name="T59" fmla="*/ 66 h 163"/>
                  <a:gd name="T60" fmla="*/ 3 w 225"/>
                  <a:gd name="T61" fmla="*/ 58 h 163"/>
                  <a:gd name="T62" fmla="*/ 7 w 225"/>
                  <a:gd name="T63" fmla="*/ 50 h 163"/>
                  <a:gd name="T64" fmla="*/ 7 w 225"/>
                  <a:gd name="T65" fmla="*/ 41 h 163"/>
                  <a:gd name="T66" fmla="*/ 8 w 225"/>
                  <a:gd name="T67" fmla="*/ 37 h 163"/>
                  <a:gd name="T68" fmla="*/ 12 w 225"/>
                  <a:gd name="T69" fmla="*/ 37 h 163"/>
                  <a:gd name="T70" fmla="*/ 23 w 225"/>
                  <a:gd name="T71" fmla="*/ 28 h 163"/>
                  <a:gd name="T72" fmla="*/ 38 w 225"/>
                  <a:gd name="T73" fmla="*/ 23 h 163"/>
                  <a:gd name="T74" fmla="*/ 62 w 225"/>
                  <a:gd name="T75" fmla="*/ 12 h 163"/>
                  <a:gd name="T76" fmla="*/ 74 w 225"/>
                  <a:gd name="T77" fmla="*/ 7 h 163"/>
                  <a:gd name="T78" fmla="*/ 93 w 225"/>
                  <a:gd name="T79" fmla="*/ 8 h 163"/>
                  <a:gd name="T80" fmla="*/ 103 w 225"/>
                  <a:gd name="T81" fmla="*/ 20 h 163"/>
                  <a:gd name="T82" fmla="*/ 120 w 225"/>
                  <a:gd name="T83" fmla="*/ 18 h 163"/>
                  <a:gd name="T84" fmla="*/ 125 w 225"/>
                  <a:gd name="T85" fmla="*/ 18 h 163"/>
                  <a:gd name="T86" fmla="*/ 181 w 225"/>
                  <a:gd name="T87" fmla="*/ 18 h 163"/>
                  <a:gd name="T88" fmla="*/ 183 w 225"/>
                  <a:gd name="T89" fmla="*/ 18 h 163"/>
                  <a:gd name="T90" fmla="*/ 196 w 225"/>
                  <a:gd name="T91" fmla="*/ 28 h 163"/>
                  <a:gd name="T92" fmla="*/ 198 w 225"/>
                  <a:gd name="T93" fmla="*/ 30 h 163"/>
                  <a:gd name="T94" fmla="*/ 199 w 225"/>
                  <a:gd name="T95" fmla="*/ 37 h 163"/>
                  <a:gd name="T96" fmla="*/ 208 w 225"/>
                  <a:gd name="T97" fmla="*/ 47 h 163"/>
                  <a:gd name="T98" fmla="*/ 212 w 225"/>
                  <a:gd name="T99" fmla="*/ 62 h 163"/>
                  <a:gd name="T100" fmla="*/ 197 w 225"/>
                  <a:gd name="T101" fmla="*/ 71 h 163"/>
                  <a:gd name="T102" fmla="*/ 205 w 225"/>
                  <a:gd name="T103" fmla="*/ 81 h 163"/>
                  <a:gd name="T104" fmla="*/ 207 w 225"/>
                  <a:gd name="T105" fmla="*/ 92 h 163"/>
                  <a:gd name="T106" fmla="*/ 207 w 225"/>
                  <a:gd name="T107" fmla="*/ 99 h 163"/>
                  <a:gd name="T108" fmla="*/ 218 w 225"/>
                  <a:gd name="T109" fmla="*/ 113 h 163"/>
                  <a:gd name="T110" fmla="*/ 221 w 225"/>
                  <a:gd name="T111" fmla="*/ 12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5" h="163">
                    <a:moveTo>
                      <a:pt x="221" y="123"/>
                    </a:moveTo>
                    <a:cubicBezTo>
                      <a:pt x="216" y="126"/>
                      <a:pt x="217" y="122"/>
                      <a:pt x="210" y="126"/>
                    </a:cubicBezTo>
                    <a:cubicBezTo>
                      <a:pt x="203" y="130"/>
                      <a:pt x="192" y="140"/>
                      <a:pt x="192" y="145"/>
                    </a:cubicBezTo>
                    <a:cubicBezTo>
                      <a:pt x="192" y="150"/>
                      <a:pt x="192" y="152"/>
                      <a:pt x="194" y="156"/>
                    </a:cubicBezTo>
                    <a:cubicBezTo>
                      <a:pt x="195" y="160"/>
                      <a:pt x="196" y="162"/>
                      <a:pt x="193" y="162"/>
                    </a:cubicBezTo>
                    <a:cubicBezTo>
                      <a:pt x="192" y="163"/>
                      <a:pt x="192" y="163"/>
                      <a:pt x="191" y="163"/>
                    </a:cubicBezTo>
                    <a:cubicBezTo>
                      <a:pt x="190" y="162"/>
                      <a:pt x="189" y="162"/>
                      <a:pt x="188" y="161"/>
                    </a:cubicBezTo>
                    <a:cubicBezTo>
                      <a:pt x="186" y="160"/>
                      <a:pt x="172" y="155"/>
                      <a:pt x="166" y="152"/>
                    </a:cubicBezTo>
                    <a:cubicBezTo>
                      <a:pt x="159" y="149"/>
                      <a:pt x="162" y="153"/>
                      <a:pt x="157" y="155"/>
                    </a:cubicBezTo>
                    <a:cubicBezTo>
                      <a:pt x="152" y="157"/>
                      <a:pt x="151" y="153"/>
                      <a:pt x="145" y="153"/>
                    </a:cubicBezTo>
                    <a:cubicBezTo>
                      <a:pt x="139" y="152"/>
                      <a:pt x="139" y="157"/>
                      <a:pt x="132" y="158"/>
                    </a:cubicBezTo>
                    <a:cubicBezTo>
                      <a:pt x="125" y="158"/>
                      <a:pt x="126" y="152"/>
                      <a:pt x="123" y="149"/>
                    </a:cubicBezTo>
                    <a:cubicBezTo>
                      <a:pt x="120" y="146"/>
                      <a:pt x="116" y="151"/>
                      <a:pt x="108" y="151"/>
                    </a:cubicBezTo>
                    <a:cubicBezTo>
                      <a:pt x="105" y="151"/>
                      <a:pt x="104" y="151"/>
                      <a:pt x="104" y="150"/>
                    </a:cubicBezTo>
                    <a:cubicBezTo>
                      <a:pt x="104" y="149"/>
                      <a:pt x="107" y="147"/>
                      <a:pt x="105" y="145"/>
                    </a:cubicBezTo>
                    <a:cubicBezTo>
                      <a:pt x="103" y="142"/>
                      <a:pt x="99" y="139"/>
                      <a:pt x="90" y="136"/>
                    </a:cubicBezTo>
                    <a:cubicBezTo>
                      <a:pt x="81" y="134"/>
                      <a:pt x="83" y="135"/>
                      <a:pt x="83" y="132"/>
                    </a:cubicBezTo>
                    <a:cubicBezTo>
                      <a:pt x="83" y="130"/>
                      <a:pt x="76" y="129"/>
                      <a:pt x="71" y="124"/>
                    </a:cubicBezTo>
                    <a:cubicBezTo>
                      <a:pt x="66" y="120"/>
                      <a:pt x="65" y="126"/>
                      <a:pt x="65" y="130"/>
                    </a:cubicBezTo>
                    <a:cubicBezTo>
                      <a:pt x="65" y="134"/>
                      <a:pt x="57" y="135"/>
                      <a:pt x="53" y="133"/>
                    </a:cubicBezTo>
                    <a:cubicBezTo>
                      <a:pt x="49" y="132"/>
                      <a:pt x="52" y="126"/>
                      <a:pt x="53" y="119"/>
                    </a:cubicBezTo>
                    <a:cubicBezTo>
                      <a:pt x="54" y="111"/>
                      <a:pt x="45" y="119"/>
                      <a:pt x="37" y="119"/>
                    </a:cubicBezTo>
                    <a:cubicBezTo>
                      <a:pt x="28" y="119"/>
                      <a:pt x="33" y="115"/>
                      <a:pt x="29" y="110"/>
                    </a:cubicBezTo>
                    <a:cubicBezTo>
                      <a:pt x="25" y="106"/>
                      <a:pt x="23" y="108"/>
                      <a:pt x="22" y="108"/>
                    </a:cubicBezTo>
                    <a:cubicBezTo>
                      <a:pt x="22" y="105"/>
                      <a:pt x="23" y="101"/>
                      <a:pt x="22" y="100"/>
                    </a:cubicBezTo>
                    <a:cubicBezTo>
                      <a:pt x="21" y="99"/>
                      <a:pt x="23" y="98"/>
                      <a:pt x="19" y="97"/>
                    </a:cubicBezTo>
                    <a:cubicBezTo>
                      <a:pt x="16" y="95"/>
                      <a:pt x="15" y="89"/>
                      <a:pt x="15" y="87"/>
                    </a:cubicBezTo>
                    <a:cubicBezTo>
                      <a:pt x="16" y="86"/>
                      <a:pt x="17" y="79"/>
                      <a:pt x="17" y="79"/>
                    </a:cubicBezTo>
                    <a:cubicBezTo>
                      <a:pt x="16" y="78"/>
                      <a:pt x="11" y="73"/>
                      <a:pt x="14" y="71"/>
                    </a:cubicBezTo>
                    <a:cubicBezTo>
                      <a:pt x="17" y="68"/>
                      <a:pt x="15" y="67"/>
                      <a:pt x="13" y="66"/>
                    </a:cubicBezTo>
                    <a:cubicBezTo>
                      <a:pt x="11" y="65"/>
                      <a:pt x="0" y="58"/>
                      <a:pt x="3" y="58"/>
                    </a:cubicBezTo>
                    <a:cubicBezTo>
                      <a:pt x="5" y="57"/>
                      <a:pt x="7" y="55"/>
                      <a:pt x="7" y="50"/>
                    </a:cubicBezTo>
                    <a:cubicBezTo>
                      <a:pt x="7" y="46"/>
                      <a:pt x="8" y="43"/>
                      <a:pt x="7" y="41"/>
                    </a:cubicBezTo>
                    <a:cubicBezTo>
                      <a:pt x="7" y="41"/>
                      <a:pt x="7" y="39"/>
                      <a:pt x="8" y="37"/>
                    </a:cubicBezTo>
                    <a:cubicBezTo>
                      <a:pt x="9" y="38"/>
                      <a:pt x="10" y="39"/>
                      <a:pt x="12" y="37"/>
                    </a:cubicBezTo>
                    <a:cubicBezTo>
                      <a:pt x="17" y="34"/>
                      <a:pt x="18" y="30"/>
                      <a:pt x="23" y="28"/>
                    </a:cubicBezTo>
                    <a:cubicBezTo>
                      <a:pt x="28" y="26"/>
                      <a:pt x="25" y="26"/>
                      <a:pt x="38" y="23"/>
                    </a:cubicBezTo>
                    <a:cubicBezTo>
                      <a:pt x="51" y="20"/>
                      <a:pt x="53" y="14"/>
                      <a:pt x="62" y="12"/>
                    </a:cubicBezTo>
                    <a:cubicBezTo>
                      <a:pt x="74" y="7"/>
                      <a:pt x="74" y="7"/>
                      <a:pt x="74" y="7"/>
                    </a:cubicBezTo>
                    <a:cubicBezTo>
                      <a:pt x="81" y="8"/>
                      <a:pt x="91" y="0"/>
                      <a:pt x="93" y="8"/>
                    </a:cubicBezTo>
                    <a:cubicBezTo>
                      <a:pt x="95" y="17"/>
                      <a:pt x="92" y="18"/>
                      <a:pt x="103" y="20"/>
                    </a:cubicBezTo>
                    <a:cubicBezTo>
                      <a:pt x="112" y="22"/>
                      <a:pt x="117" y="21"/>
                      <a:pt x="120" y="18"/>
                    </a:cubicBezTo>
                    <a:cubicBezTo>
                      <a:pt x="121" y="18"/>
                      <a:pt x="123" y="18"/>
                      <a:pt x="125" y="18"/>
                    </a:cubicBezTo>
                    <a:cubicBezTo>
                      <a:pt x="129" y="18"/>
                      <a:pt x="168" y="18"/>
                      <a:pt x="181" y="18"/>
                    </a:cubicBezTo>
                    <a:cubicBezTo>
                      <a:pt x="183" y="18"/>
                      <a:pt x="183" y="18"/>
                      <a:pt x="183" y="18"/>
                    </a:cubicBezTo>
                    <a:cubicBezTo>
                      <a:pt x="193" y="18"/>
                      <a:pt x="191" y="21"/>
                      <a:pt x="196" y="28"/>
                    </a:cubicBezTo>
                    <a:cubicBezTo>
                      <a:pt x="197" y="29"/>
                      <a:pt x="198" y="30"/>
                      <a:pt x="198" y="30"/>
                    </a:cubicBezTo>
                    <a:cubicBezTo>
                      <a:pt x="197" y="32"/>
                      <a:pt x="196" y="36"/>
                      <a:pt x="199" y="37"/>
                    </a:cubicBezTo>
                    <a:cubicBezTo>
                      <a:pt x="204" y="40"/>
                      <a:pt x="205" y="40"/>
                      <a:pt x="208" y="47"/>
                    </a:cubicBezTo>
                    <a:cubicBezTo>
                      <a:pt x="211" y="54"/>
                      <a:pt x="217" y="58"/>
                      <a:pt x="212" y="62"/>
                    </a:cubicBezTo>
                    <a:cubicBezTo>
                      <a:pt x="207" y="66"/>
                      <a:pt x="195" y="65"/>
                      <a:pt x="197" y="71"/>
                    </a:cubicBezTo>
                    <a:cubicBezTo>
                      <a:pt x="199" y="76"/>
                      <a:pt x="205" y="76"/>
                      <a:pt x="205" y="81"/>
                    </a:cubicBezTo>
                    <a:cubicBezTo>
                      <a:pt x="206" y="85"/>
                      <a:pt x="200" y="90"/>
                      <a:pt x="207" y="92"/>
                    </a:cubicBezTo>
                    <a:cubicBezTo>
                      <a:pt x="205" y="94"/>
                      <a:pt x="204" y="96"/>
                      <a:pt x="207" y="99"/>
                    </a:cubicBezTo>
                    <a:cubicBezTo>
                      <a:pt x="212" y="103"/>
                      <a:pt x="216" y="111"/>
                      <a:pt x="218" y="113"/>
                    </a:cubicBezTo>
                    <a:cubicBezTo>
                      <a:pt x="221" y="115"/>
                      <a:pt x="225" y="120"/>
                      <a:pt x="221" y="12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Freeform 301">
                <a:extLst>
                  <a:ext uri="{FF2B5EF4-FFF2-40B4-BE49-F238E27FC236}">
                    <a16:creationId xmlns:a16="http://schemas.microsoft.com/office/drawing/2014/main" id="{19050202-E775-4E6D-AD97-F535EF50FEF9}"/>
                  </a:ext>
                </a:extLst>
              </p:cNvPr>
              <p:cNvSpPr>
                <a:spLocks/>
              </p:cNvSpPr>
              <p:nvPr/>
            </p:nvSpPr>
            <p:spPr bwMode="auto">
              <a:xfrm>
                <a:off x="6514265" y="2419805"/>
                <a:ext cx="371288" cy="202520"/>
              </a:xfrm>
              <a:custGeom>
                <a:avLst/>
                <a:gdLst>
                  <a:gd name="T0" fmla="*/ 368 w 403"/>
                  <a:gd name="T1" fmla="*/ 122 h 220"/>
                  <a:gd name="T2" fmla="*/ 362 w 403"/>
                  <a:gd name="T3" fmla="*/ 143 h 220"/>
                  <a:gd name="T4" fmla="*/ 348 w 403"/>
                  <a:gd name="T5" fmla="*/ 146 h 220"/>
                  <a:gd name="T6" fmla="*/ 327 w 403"/>
                  <a:gd name="T7" fmla="*/ 156 h 220"/>
                  <a:gd name="T8" fmla="*/ 307 w 403"/>
                  <a:gd name="T9" fmla="*/ 156 h 220"/>
                  <a:gd name="T10" fmla="*/ 295 w 403"/>
                  <a:gd name="T11" fmla="*/ 171 h 220"/>
                  <a:gd name="T12" fmla="*/ 296 w 403"/>
                  <a:gd name="T13" fmla="*/ 180 h 220"/>
                  <a:gd name="T14" fmla="*/ 309 w 403"/>
                  <a:gd name="T15" fmla="*/ 192 h 220"/>
                  <a:gd name="T16" fmla="*/ 329 w 403"/>
                  <a:gd name="T17" fmla="*/ 195 h 220"/>
                  <a:gd name="T18" fmla="*/ 316 w 403"/>
                  <a:gd name="T19" fmla="*/ 200 h 220"/>
                  <a:gd name="T20" fmla="*/ 296 w 403"/>
                  <a:gd name="T21" fmla="*/ 209 h 220"/>
                  <a:gd name="T22" fmla="*/ 274 w 403"/>
                  <a:gd name="T23" fmla="*/ 218 h 220"/>
                  <a:gd name="T24" fmla="*/ 262 w 403"/>
                  <a:gd name="T25" fmla="*/ 207 h 220"/>
                  <a:gd name="T26" fmla="*/ 256 w 403"/>
                  <a:gd name="T27" fmla="*/ 193 h 220"/>
                  <a:gd name="T28" fmla="*/ 242 w 403"/>
                  <a:gd name="T29" fmla="*/ 185 h 220"/>
                  <a:gd name="T30" fmla="*/ 263 w 403"/>
                  <a:gd name="T31" fmla="*/ 176 h 220"/>
                  <a:gd name="T32" fmla="*/ 244 w 403"/>
                  <a:gd name="T33" fmla="*/ 173 h 220"/>
                  <a:gd name="T34" fmla="*/ 223 w 403"/>
                  <a:gd name="T35" fmla="*/ 159 h 220"/>
                  <a:gd name="T36" fmla="*/ 208 w 403"/>
                  <a:gd name="T37" fmla="*/ 157 h 220"/>
                  <a:gd name="T38" fmla="*/ 193 w 403"/>
                  <a:gd name="T39" fmla="*/ 173 h 220"/>
                  <a:gd name="T40" fmla="*/ 176 w 403"/>
                  <a:gd name="T41" fmla="*/ 187 h 220"/>
                  <a:gd name="T42" fmla="*/ 170 w 403"/>
                  <a:gd name="T43" fmla="*/ 189 h 220"/>
                  <a:gd name="T44" fmla="*/ 147 w 403"/>
                  <a:gd name="T45" fmla="*/ 193 h 220"/>
                  <a:gd name="T46" fmla="*/ 149 w 403"/>
                  <a:gd name="T47" fmla="*/ 187 h 220"/>
                  <a:gd name="T48" fmla="*/ 156 w 403"/>
                  <a:gd name="T49" fmla="*/ 174 h 220"/>
                  <a:gd name="T50" fmla="*/ 163 w 403"/>
                  <a:gd name="T51" fmla="*/ 159 h 220"/>
                  <a:gd name="T52" fmla="*/ 176 w 403"/>
                  <a:gd name="T53" fmla="*/ 163 h 220"/>
                  <a:gd name="T54" fmla="*/ 185 w 403"/>
                  <a:gd name="T55" fmla="*/ 163 h 220"/>
                  <a:gd name="T56" fmla="*/ 174 w 403"/>
                  <a:gd name="T57" fmla="*/ 149 h 220"/>
                  <a:gd name="T58" fmla="*/ 161 w 403"/>
                  <a:gd name="T59" fmla="*/ 135 h 220"/>
                  <a:gd name="T60" fmla="*/ 151 w 403"/>
                  <a:gd name="T61" fmla="*/ 115 h 220"/>
                  <a:gd name="T62" fmla="*/ 127 w 403"/>
                  <a:gd name="T63" fmla="*/ 106 h 220"/>
                  <a:gd name="T64" fmla="*/ 104 w 403"/>
                  <a:gd name="T65" fmla="*/ 110 h 220"/>
                  <a:gd name="T66" fmla="*/ 92 w 403"/>
                  <a:gd name="T67" fmla="*/ 119 h 220"/>
                  <a:gd name="T68" fmla="*/ 70 w 403"/>
                  <a:gd name="T69" fmla="*/ 124 h 220"/>
                  <a:gd name="T70" fmla="*/ 45 w 403"/>
                  <a:gd name="T71" fmla="*/ 121 h 220"/>
                  <a:gd name="T72" fmla="*/ 19 w 403"/>
                  <a:gd name="T73" fmla="*/ 118 h 220"/>
                  <a:gd name="T74" fmla="*/ 5 w 403"/>
                  <a:gd name="T75" fmla="*/ 109 h 220"/>
                  <a:gd name="T76" fmla="*/ 9 w 403"/>
                  <a:gd name="T77" fmla="*/ 96 h 220"/>
                  <a:gd name="T78" fmla="*/ 15 w 403"/>
                  <a:gd name="T79" fmla="*/ 90 h 220"/>
                  <a:gd name="T80" fmla="*/ 14 w 403"/>
                  <a:gd name="T81" fmla="*/ 73 h 220"/>
                  <a:gd name="T82" fmla="*/ 43 w 403"/>
                  <a:gd name="T83" fmla="*/ 51 h 220"/>
                  <a:gd name="T84" fmla="*/ 29 w 403"/>
                  <a:gd name="T85" fmla="*/ 27 h 220"/>
                  <a:gd name="T86" fmla="*/ 29 w 403"/>
                  <a:gd name="T87" fmla="*/ 20 h 220"/>
                  <a:gd name="T88" fmla="*/ 56 w 403"/>
                  <a:gd name="T89" fmla="*/ 14 h 220"/>
                  <a:gd name="T90" fmla="*/ 103 w 403"/>
                  <a:gd name="T91" fmla="*/ 18 h 220"/>
                  <a:gd name="T92" fmla="*/ 137 w 403"/>
                  <a:gd name="T93" fmla="*/ 25 h 220"/>
                  <a:gd name="T94" fmla="*/ 151 w 403"/>
                  <a:gd name="T95" fmla="*/ 23 h 220"/>
                  <a:gd name="T96" fmla="*/ 173 w 403"/>
                  <a:gd name="T97" fmla="*/ 26 h 220"/>
                  <a:gd name="T98" fmla="*/ 180 w 403"/>
                  <a:gd name="T99" fmla="*/ 18 h 220"/>
                  <a:gd name="T100" fmla="*/ 196 w 403"/>
                  <a:gd name="T101" fmla="*/ 8 h 220"/>
                  <a:gd name="T102" fmla="*/ 202 w 403"/>
                  <a:gd name="T103" fmla="*/ 7 h 220"/>
                  <a:gd name="T104" fmla="*/ 218 w 403"/>
                  <a:gd name="T105" fmla="*/ 1 h 220"/>
                  <a:gd name="T106" fmla="*/ 245 w 403"/>
                  <a:gd name="T107" fmla="*/ 3 h 220"/>
                  <a:gd name="T108" fmla="*/ 258 w 403"/>
                  <a:gd name="T109" fmla="*/ 19 h 220"/>
                  <a:gd name="T110" fmla="*/ 272 w 403"/>
                  <a:gd name="T111" fmla="*/ 33 h 220"/>
                  <a:gd name="T112" fmla="*/ 287 w 403"/>
                  <a:gd name="T113" fmla="*/ 44 h 220"/>
                  <a:gd name="T114" fmla="*/ 311 w 403"/>
                  <a:gd name="T115" fmla="*/ 56 h 220"/>
                  <a:gd name="T116" fmla="*/ 345 w 403"/>
                  <a:gd name="T117" fmla="*/ 68 h 220"/>
                  <a:gd name="T118" fmla="*/ 385 w 403"/>
                  <a:gd name="T119" fmla="*/ 74 h 220"/>
                  <a:gd name="T120" fmla="*/ 389 w 403"/>
                  <a:gd name="T121" fmla="*/ 96 h 220"/>
                  <a:gd name="T122" fmla="*/ 393 w 403"/>
                  <a:gd name="T123" fmla="*/ 11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3" h="220">
                    <a:moveTo>
                      <a:pt x="393" y="119"/>
                    </a:moveTo>
                    <a:cubicBezTo>
                      <a:pt x="384" y="125"/>
                      <a:pt x="374" y="115"/>
                      <a:pt x="368" y="122"/>
                    </a:cubicBezTo>
                    <a:cubicBezTo>
                      <a:pt x="362" y="129"/>
                      <a:pt x="363" y="129"/>
                      <a:pt x="362" y="136"/>
                    </a:cubicBezTo>
                    <a:cubicBezTo>
                      <a:pt x="362" y="139"/>
                      <a:pt x="362" y="141"/>
                      <a:pt x="362" y="143"/>
                    </a:cubicBezTo>
                    <a:cubicBezTo>
                      <a:pt x="361" y="142"/>
                      <a:pt x="359" y="142"/>
                      <a:pt x="358" y="143"/>
                    </a:cubicBezTo>
                    <a:cubicBezTo>
                      <a:pt x="354" y="144"/>
                      <a:pt x="352" y="143"/>
                      <a:pt x="348" y="146"/>
                    </a:cubicBezTo>
                    <a:cubicBezTo>
                      <a:pt x="343" y="148"/>
                      <a:pt x="340" y="149"/>
                      <a:pt x="337" y="152"/>
                    </a:cubicBezTo>
                    <a:cubicBezTo>
                      <a:pt x="333" y="155"/>
                      <a:pt x="331" y="155"/>
                      <a:pt x="327" y="156"/>
                    </a:cubicBezTo>
                    <a:cubicBezTo>
                      <a:pt x="322" y="156"/>
                      <a:pt x="321" y="154"/>
                      <a:pt x="317" y="155"/>
                    </a:cubicBezTo>
                    <a:cubicBezTo>
                      <a:pt x="313" y="155"/>
                      <a:pt x="309" y="154"/>
                      <a:pt x="307" y="156"/>
                    </a:cubicBezTo>
                    <a:cubicBezTo>
                      <a:pt x="305" y="158"/>
                      <a:pt x="300" y="164"/>
                      <a:pt x="300" y="166"/>
                    </a:cubicBezTo>
                    <a:cubicBezTo>
                      <a:pt x="299" y="169"/>
                      <a:pt x="298" y="171"/>
                      <a:pt x="295" y="171"/>
                    </a:cubicBezTo>
                    <a:cubicBezTo>
                      <a:pt x="293" y="172"/>
                      <a:pt x="289" y="168"/>
                      <a:pt x="289" y="172"/>
                    </a:cubicBezTo>
                    <a:cubicBezTo>
                      <a:pt x="289" y="175"/>
                      <a:pt x="294" y="178"/>
                      <a:pt x="296" y="180"/>
                    </a:cubicBezTo>
                    <a:cubicBezTo>
                      <a:pt x="298" y="182"/>
                      <a:pt x="295" y="182"/>
                      <a:pt x="299" y="187"/>
                    </a:cubicBezTo>
                    <a:cubicBezTo>
                      <a:pt x="303" y="191"/>
                      <a:pt x="302" y="192"/>
                      <a:pt x="309" y="192"/>
                    </a:cubicBezTo>
                    <a:cubicBezTo>
                      <a:pt x="316" y="192"/>
                      <a:pt x="324" y="190"/>
                      <a:pt x="325" y="190"/>
                    </a:cubicBezTo>
                    <a:cubicBezTo>
                      <a:pt x="327" y="190"/>
                      <a:pt x="329" y="192"/>
                      <a:pt x="329" y="195"/>
                    </a:cubicBezTo>
                    <a:cubicBezTo>
                      <a:pt x="329" y="197"/>
                      <a:pt x="329" y="201"/>
                      <a:pt x="324" y="202"/>
                    </a:cubicBezTo>
                    <a:cubicBezTo>
                      <a:pt x="319" y="202"/>
                      <a:pt x="321" y="204"/>
                      <a:pt x="316" y="200"/>
                    </a:cubicBezTo>
                    <a:cubicBezTo>
                      <a:pt x="310" y="197"/>
                      <a:pt x="313" y="193"/>
                      <a:pt x="308" y="198"/>
                    </a:cubicBezTo>
                    <a:cubicBezTo>
                      <a:pt x="302" y="203"/>
                      <a:pt x="298" y="208"/>
                      <a:pt x="296" y="209"/>
                    </a:cubicBezTo>
                    <a:cubicBezTo>
                      <a:pt x="293" y="209"/>
                      <a:pt x="286" y="210"/>
                      <a:pt x="285" y="211"/>
                    </a:cubicBezTo>
                    <a:cubicBezTo>
                      <a:pt x="284" y="211"/>
                      <a:pt x="276" y="216"/>
                      <a:pt x="274" y="218"/>
                    </a:cubicBezTo>
                    <a:cubicBezTo>
                      <a:pt x="272" y="220"/>
                      <a:pt x="265" y="217"/>
                      <a:pt x="264" y="215"/>
                    </a:cubicBezTo>
                    <a:cubicBezTo>
                      <a:pt x="263" y="213"/>
                      <a:pt x="260" y="209"/>
                      <a:pt x="262" y="207"/>
                    </a:cubicBezTo>
                    <a:cubicBezTo>
                      <a:pt x="264" y="204"/>
                      <a:pt x="266" y="201"/>
                      <a:pt x="264" y="199"/>
                    </a:cubicBezTo>
                    <a:cubicBezTo>
                      <a:pt x="262" y="198"/>
                      <a:pt x="259" y="194"/>
                      <a:pt x="256" y="193"/>
                    </a:cubicBezTo>
                    <a:cubicBezTo>
                      <a:pt x="253" y="193"/>
                      <a:pt x="249" y="191"/>
                      <a:pt x="246" y="191"/>
                    </a:cubicBezTo>
                    <a:cubicBezTo>
                      <a:pt x="242" y="190"/>
                      <a:pt x="237" y="187"/>
                      <a:pt x="242" y="185"/>
                    </a:cubicBezTo>
                    <a:cubicBezTo>
                      <a:pt x="246" y="184"/>
                      <a:pt x="247" y="187"/>
                      <a:pt x="254" y="182"/>
                    </a:cubicBezTo>
                    <a:cubicBezTo>
                      <a:pt x="262" y="177"/>
                      <a:pt x="263" y="180"/>
                      <a:pt x="263" y="176"/>
                    </a:cubicBezTo>
                    <a:cubicBezTo>
                      <a:pt x="262" y="171"/>
                      <a:pt x="258" y="171"/>
                      <a:pt x="253" y="172"/>
                    </a:cubicBezTo>
                    <a:cubicBezTo>
                      <a:pt x="249" y="173"/>
                      <a:pt x="250" y="173"/>
                      <a:pt x="244" y="173"/>
                    </a:cubicBezTo>
                    <a:cubicBezTo>
                      <a:pt x="237" y="172"/>
                      <a:pt x="225" y="172"/>
                      <a:pt x="224" y="166"/>
                    </a:cubicBezTo>
                    <a:cubicBezTo>
                      <a:pt x="223" y="161"/>
                      <a:pt x="220" y="159"/>
                      <a:pt x="223" y="159"/>
                    </a:cubicBezTo>
                    <a:cubicBezTo>
                      <a:pt x="227" y="159"/>
                      <a:pt x="234" y="154"/>
                      <a:pt x="226" y="154"/>
                    </a:cubicBezTo>
                    <a:cubicBezTo>
                      <a:pt x="218" y="155"/>
                      <a:pt x="212" y="157"/>
                      <a:pt x="208" y="157"/>
                    </a:cubicBezTo>
                    <a:cubicBezTo>
                      <a:pt x="205" y="157"/>
                      <a:pt x="201" y="152"/>
                      <a:pt x="199" y="157"/>
                    </a:cubicBezTo>
                    <a:cubicBezTo>
                      <a:pt x="198" y="163"/>
                      <a:pt x="196" y="169"/>
                      <a:pt x="193" y="173"/>
                    </a:cubicBezTo>
                    <a:cubicBezTo>
                      <a:pt x="191" y="176"/>
                      <a:pt x="191" y="176"/>
                      <a:pt x="184" y="179"/>
                    </a:cubicBezTo>
                    <a:cubicBezTo>
                      <a:pt x="176" y="182"/>
                      <a:pt x="174" y="181"/>
                      <a:pt x="176" y="187"/>
                    </a:cubicBezTo>
                    <a:cubicBezTo>
                      <a:pt x="176" y="188"/>
                      <a:pt x="176" y="189"/>
                      <a:pt x="177" y="190"/>
                    </a:cubicBezTo>
                    <a:cubicBezTo>
                      <a:pt x="176" y="190"/>
                      <a:pt x="174" y="189"/>
                      <a:pt x="170" y="189"/>
                    </a:cubicBezTo>
                    <a:cubicBezTo>
                      <a:pt x="165" y="190"/>
                      <a:pt x="164" y="192"/>
                      <a:pt x="158" y="194"/>
                    </a:cubicBezTo>
                    <a:cubicBezTo>
                      <a:pt x="152" y="196"/>
                      <a:pt x="152" y="194"/>
                      <a:pt x="147" y="193"/>
                    </a:cubicBezTo>
                    <a:cubicBezTo>
                      <a:pt x="142" y="192"/>
                      <a:pt x="144" y="190"/>
                      <a:pt x="143" y="188"/>
                    </a:cubicBezTo>
                    <a:cubicBezTo>
                      <a:pt x="146" y="188"/>
                      <a:pt x="148" y="188"/>
                      <a:pt x="149" y="187"/>
                    </a:cubicBezTo>
                    <a:cubicBezTo>
                      <a:pt x="150" y="185"/>
                      <a:pt x="149" y="186"/>
                      <a:pt x="152" y="181"/>
                    </a:cubicBezTo>
                    <a:cubicBezTo>
                      <a:pt x="156" y="177"/>
                      <a:pt x="153" y="178"/>
                      <a:pt x="156" y="174"/>
                    </a:cubicBezTo>
                    <a:cubicBezTo>
                      <a:pt x="160" y="171"/>
                      <a:pt x="161" y="169"/>
                      <a:pt x="160" y="164"/>
                    </a:cubicBezTo>
                    <a:cubicBezTo>
                      <a:pt x="159" y="158"/>
                      <a:pt x="161" y="157"/>
                      <a:pt x="163" y="159"/>
                    </a:cubicBezTo>
                    <a:cubicBezTo>
                      <a:pt x="166" y="161"/>
                      <a:pt x="163" y="165"/>
                      <a:pt x="168" y="163"/>
                    </a:cubicBezTo>
                    <a:cubicBezTo>
                      <a:pt x="173" y="161"/>
                      <a:pt x="174" y="162"/>
                      <a:pt x="176" y="163"/>
                    </a:cubicBezTo>
                    <a:cubicBezTo>
                      <a:pt x="178" y="164"/>
                      <a:pt x="181" y="165"/>
                      <a:pt x="183" y="164"/>
                    </a:cubicBezTo>
                    <a:cubicBezTo>
                      <a:pt x="184" y="164"/>
                      <a:pt x="184" y="163"/>
                      <a:pt x="185" y="163"/>
                    </a:cubicBezTo>
                    <a:cubicBezTo>
                      <a:pt x="182" y="161"/>
                      <a:pt x="181" y="158"/>
                      <a:pt x="181" y="155"/>
                    </a:cubicBezTo>
                    <a:cubicBezTo>
                      <a:pt x="180" y="152"/>
                      <a:pt x="176" y="150"/>
                      <a:pt x="174" y="149"/>
                    </a:cubicBezTo>
                    <a:cubicBezTo>
                      <a:pt x="173" y="149"/>
                      <a:pt x="170" y="144"/>
                      <a:pt x="170" y="139"/>
                    </a:cubicBezTo>
                    <a:cubicBezTo>
                      <a:pt x="170" y="134"/>
                      <a:pt x="164" y="135"/>
                      <a:pt x="161" y="135"/>
                    </a:cubicBezTo>
                    <a:cubicBezTo>
                      <a:pt x="159" y="134"/>
                      <a:pt x="160" y="131"/>
                      <a:pt x="161" y="126"/>
                    </a:cubicBezTo>
                    <a:cubicBezTo>
                      <a:pt x="162" y="120"/>
                      <a:pt x="157" y="119"/>
                      <a:pt x="151" y="115"/>
                    </a:cubicBezTo>
                    <a:cubicBezTo>
                      <a:pt x="145" y="112"/>
                      <a:pt x="142" y="116"/>
                      <a:pt x="138" y="113"/>
                    </a:cubicBezTo>
                    <a:cubicBezTo>
                      <a:pt x="134" y="111"/>
                      <a:pt x="132" y="110"/>
                      <a:pt x="127" y="106"/>
                    </a:cubicBezTo>
                    <a:cubicBezTo>
                      <a:pt x="122" y="103"/>
                      <a:pt x="121" y="106"/>
                      <a:pt x="117" y="106"/>
                    </a:cubicBezTo>
                    <a:cubicBezTo>
                      <a:pt x="114" y="107"/>
                      <a:pt x="108" y="109"/>
                      <a:pt x="104" y="110"/>
                    </a:cubicBezTo>
                    <a:cubicBezTo>
                      <a:pt x="104" y="110"/>
                      <a:pt x="103" y="111"/>
                      <a:pt x="103" y="111"/>
                    </a:cubicBezTo>
                    <a:cubicBezTo>
                      <a:pt x="101" y="111"/>
                      <a:pt x="96" y="114"/>
                      <a:pt x="92" y="119"/>
                    </a:cubicBezTo>
                    <a:cubicBezTo>
                      <a:pt x="88" y="123"/>
                      <a:pt x="87" y="120"/>
                      <a:pt x="78" y="119"/>
                    </a:cubicBezTo>
                    <a:cubicBezTo>
                      <a:pt x="68" y="119"/>
                      <a:pt x="73" y="121"/>
                      <a:pt x="70" y="124"/>
                    </a:cubicBezTo>
                    <a:cubicBezTo>
                      <a:pt x="68" y="128"/>
                      <a:pt x="64" y="125"/>
                      <a:pt x="60" y="121"/>
                    </a:cubicBezTo>
                    <a:cubicBezTo>
                      <a:pt x="56" y="118"/>
                      <a:pt x="54" y="122"/>
                      <a:pt x="45" y="121"/>
                    </a:cubicBezTo>
                    <a:cubicBezTo>
                      <a:pt x="36" y="121"/>
                      <a:pt x="34" y="119"/>
                      <a:pt x="30" y="116"/>
                    </a:cubicBezTo>
                    <a:cubicBezTo>
                      <a:pt x="26" y="114"/>
                      <a:pt x="25" y="118"/>
                      <a:pt x="19" y="118"/>
                    </a:cubicBezTo>
                    <a:cubicBezTo>
                      <a:pt x="19" y="118"/>
                      <a:pt x="19" y="118"/>
                      <a:pt x="19" y="118"/>
                    </a:cubicBezTo>
                    <a:cubicBezTo>
                      <a:pt x="18" y="114"/>
                      <a:pt x="11" y="111"/>
                      <a:pt x="5" y="109"/>
                    </a:cubicBezTo>
                    <a:cubicBezTo>
                      <a:pt x="5" y="109"/>
                      <a:pt x="4" y="109"/>
                      <a:pt x="4" y="109"/>
                    </a:cubicBezTo>
                    <a:cubicBezTo>
                      <a:pt x="0" y="107"/>
                      <a:pt x="7" y="102"/>
                      <a:pt x="9" y="96"/>
                    </a:cubicBezTo>
                    <a:cubicBezTo>
                      <a:pt x="10" y="92"/>
                      <a:pt x="11" y="91"/>
                      <a:pt x="13" y="91"/>
                    </a:cubicBezTo>
                    <a:cubicBezTo>
                      <a:pt x="14" y="91"/>
                      <a:pt x="14" y="91"/>
                      <a:pt x="15" y="90"/>
                    </a:cubicBezTo>
                    <a:cubicBezTo>
                      <a:pt x="18" y="90"/>
                      <a:pt x="17" y="88"/>
                      <a:pt x="16" y="84"/>
                    </a:cubicBezTo>
                    <a:cubicBezTo>
                      <a:pt x="14" y="80"/>
                      <a:pt x="14" y="78"/>
                      <a:pt x="14" y="73"/>
                    </a:cubicBezTo>
                    <a:cubicBezTo>
                      <a:pt x="14" y="68"/>
                      <a:pt x="25" y="58"/>
                      <a:pt x="32" y="54"/>
                    </a:cubicBezTo>
                    <a:cubicBezTo>
                      <a:pt x="39" y="50"/>
                      <a:pt x="38" y="54"/>
                      <a:pt x="43" y="51"/>
                    </a:cubicBezTo>
                    <a:cubicBezTo>
                      <a:pt x="47" y="48"/>
                      <a:pt x="43" y="43"/>
                      <a:pt x="40" y="41"/>
                    </a:cubicBezTo>
                    <a:cubicBezTo>
                      <a:pt x="38" y="39"/>
                      <a:pt x="34" y="31"/>
                      <a:pt x="29" y="27"/>
                    </a:cubicBezTo>
                    <a:cubicBezTo>
                      <a:pt x="26" y="24"/>
                      <a:pt x="27" y="22"/>
                      <a:pt x="29" y="20"/>
                    </a:cubicBezTo>
                    <a:cubicBezTo>
                      <a:pt x="29" y="20"/>
                      <a:pt x="29" y="20"/>
                      <a:pt x="29" y="20"/>
                    </a:cubicBezTo>
                    <a:cubicBezTo>
                      <a:pt x="36" y="22"/>
                      <a:pt x="40" y="21"/>
                      <a:pt x="43" y="18"/>
                    </a:cubicBezTo>
                    <a:cubicBezTo>
                      <a:pt x="46" y="16"/>
                      <a:pt x="50" y="14"/>
                      <a:pt x="56" y="14"/>
                    </a:cubicBezTo>
                    <a:cubicBezTo>
                      <a:pt x="62" y="14"/>
                      <a:pt x="79" y="16"/>
                      <a:pt x="86" y="16"/>
                    </a:cubicBezTo>
                    <a:cubicBezTo>
                      <a:pt x="92" y="17"/>
                      <a:pt x="96" y="15"/>
                      <a:pt x="103" y="18"/>
                    </a:cubicBezTo>
                    <a:cubicBezTo>
                      <a:pt x="109" y="21"/>
                      <a:pt x="107" y="26"/>
                      <a:pt x="118" y="24"/>
                    </a:cubicBezTo>
                    <a:cubicBezTo>
                      <a:pt x="130" y="21"/>
                      <a:pt x="135" y="24"/>
                      <a:pt x="137" y="25"/>
                    </a:cubicBezTo>
                    <a:cubicBezTo>
                      <a:pt x="140" y="25"/>
                      <a:pt x="142" y="26"/>
                      <a:pt x="145" y="25"/>
                    </a:cubicBezTo>
                    <a:cubicBezTo>
                      <a:pt x="147" y="23"/>
                      <a:pt x="148" y="19"/>
                      <a:pt x="151" y="23"/>
                    </a:cubicBezTo>
                    <a:cubicBezTo>
                      <a:pt x="154" y="26"/>
                      <a:pt x="157" y="28"/>
                      <a:pt x="160" y="27"/>
                    </a:cubicBezTo>
                    <a:cubicBezTo>
                      <a:pt x="163" y="26"/>
                      <a:pt x="168" y="23"/>
                      <a:pt x="173" y="26"/>
                    </a:cubicBezTo>
                    <a:cubicBezTo>
                      <a:pt x="177" y="29"/>
                      <a:pt x="180" y="34"/>
                      <a:pt x="181" y="29"/>
                    </a:cubicBezTo>
                    <a:cubicBezTo>
                      <a:pt x="182" y="25"/>
                      <a:pt x="178" y="24"/>
                      <a:pt x="180" y="18"/>
                    </a:cubicBezTo>
                    <a:cubicBezTo>
                      <a:pt x="182" y="11"/>
                      <a:pt x="178" y="11"/>
                      <a:pt x="186" y="10"/>
                    </a:cubicBezTo>
                    <a:cubicBezTo>
                      <a:pt x="193" y="9"/>
                      <a:pt x="194" y="8"/>
                      <a:pt x="196" y="8"/>
                    </a:cubicBezTo>
                    <a:cubicBezTo>
                      <a:pt x="197" y="8"/>
                      <a:pt x="198" y="7"/>
                      <a:pt x="200" y="6"/>
                    </a:cubicBezTo>
                    <a:cubicBezTo>
                      <a:pt x="200" y="7"/>
                      <a:pt x="201" y="7"/>
                      <a:pt x="202" y="7"/>
                    </a:cubicBezTo>
                    <a:cubicBezTo>
                      <a:pt x="207" y="8"/>
                      <a:pt x="212" y="15"/>
                      <a:pt x="212" y="7"/>
                    </a:cubicBezTo>
                    <a:cubicBezTo>
                      <a:pt x="212" y="0"/>
                      <a:pt x="212" y="0"/>
                      <a:pt x="218" y="1"/>
                    </a:cubicBezTo>
                    <a:cubicBezTo>
                      <a:pt x="225" y="3"/>
                      <a:pt x="224" y="3"/>
                      <a:pt x="231" y="3"/>
                    </a:cubicBezTo>
                    <a:cubicBezTo>
                      <a:pt x="238" y="2"/>
                      <a:pt x="237" y="0"/>
                      <a:pt x="245" y="3"/>
                    </a:cubicBezTo>
                    <a:cubicBezTo>
                      <a:pt x="253" y="6"/>
                      <a:pt x="257" y="10"/>
                      <a:pt x="258" y="14"/>
                    </a:cubicBezTo>
                    <a:cubicBezTo>
                      <a:pt x="259" y="17"/>
                      <a:pt x="261" y="14"/>
                      <a:pt x="258" y="19"/>
                    </a:cubicBezTo>
                    <a:cubicBezTo>
                      <a:pt x="256" y="24"/>
                      <a:pt x="254" y="25"/>
                      <a:pt x="260" y="29"/>
                    </a:cubicBezTo>
                    <a:cubicBezTo>
                      <a:pt x="265" y="33"/>
                      <a:pt x="266" y="33"/>
                      <a:pt x="272" y="33"/>
                    </a:cubicBezTo>
                    <a:cubicBezTo>
                      <a:pt x="277" y="33"/>
                      <a:pt x="272" y="29"/>
                      <a:pt x="277" y="33"/>
                    </a:cubicBezTo>
                    <a:cubicBezTo>
                      <a:pt x="283" y="38"/>
                      <a:pt x="285" y="38"/>
                      <a:pt x="287" y="44"/>
                    </a:cubicBezTo>
                    <a:cubicBezTo>
                      <a:pt x="289" y="50"/>
                      <a:pt x="278" y="52"/>
                      <a:pt x="291" y="54"/>
                    </a:cubicBezTo>
                    <a:cubicBezTo>
                      <a:pt x="304" y="56"/>
                      <a:pt x="302" y="53"/>
                      <a:pt x="311" y="56"/>
                    </a:cubicBezTo>
                    <a:cubicBezTo>
                      <a:pt x="320" y="59"/>
                      <a:pt x="319" y="48"/>
                      <a:pt x="327" y="52"/>
                    </a:cubicBezTo>
                    <a:cubicBezTo>
                      <a:pt x="335" y="56"/>
                      <a:pt x="338" y="68"/>
                      <a:pt x="345" y="68"/>
                    </a:cubicBezTo>
                    <a:cubicBezTo>
                      <a:pt x="351" y="68"/>
                      <a:pt x="349" y="63"/>
                      <a:pt x="362" y="68"/>
                    </a:cubicBezTo>
                    <a:cubicBezTo>
                      <a:pt x="375" y="73"/>
                      <a:pt x="376" y="70"/>
                      <a:pt x="385" y="74"/>
                    </a:cubicBezTo>
                    <a:cubicBezTo>
                      <a:pt x="394" y="78"/>
                      <a:pt x="396" y="81"/>
                      <a:pt x="395" y="85"/>
                    </a:cubicBezTo>
                    <a:cubicBezTo>
                      <a:pt x="394" y="89"/>
                      <a:pt x="386" y="93"/>
                      <a:pt x="389" y="96"/>
                    </a:cubicBezTo>
                    <a:cubicBezTo>
                      <a:pt x="392" y="100"/>
                      <a:pt x="388" y="101"/>
                      <a:pt x="391" y="108"/>
                    </a:cubicBezTo>
                    <a:cubicBezTo>
                      <a:pt x="393" y="115"/>
                      <a:pt x="403" y="113"/>
                      <a:pt x="393" y="11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Freeform 302">
                <a:extLst>
                  <a:ext uri="{FF2B5EF4-FFF2-40B4-BE49-F238E27FC236}">
                    <a16:creationId xmlns:a16="http://schemas.microsoft.com/office/drawing/2014/main" id="{8330888A-79D9-4A60-A0EC-6C8869D77D36}"/>
                  </a:ext>
                </a:extLst>
              </p:cNvPr>
              <p:cNvSpPr>
                <a:spLocks/>
              </p:cNvSpPr>
              <p:nvPr/>
            </p:nvSpPr>
            <p:spPr bwMode="auto">
              <a:xfrm>
                <a:off x="6480511" y="2521066"/>
                <a:ext cx="200645" cy="118137"/>
              </a:xfrm>
              <a:custGeom>
                <a:avLst/>
                <a:gdLst>
                  <a:gd name="T0" fmla="*/ 214 w 218"/>
                  <a:gd name="T1" fmla="*/ 92 h 129"/>
                  <a:gd name="T2" fmla="*/ 206 w 218"/>
                  <a:gd name="T3" fmla="*/ 98 h 129"/>
                  <a:gd name="T4" fmla="*/ 197 w 218"/>
                  <a:gd name="T5" fmla="*/ 95 h 129"/>
                  <a:gd name="T6" fmla="*/ 194 w 218"/>
                  <a:gd name="T7" fmla="*/ 109 h 129"/>
                  <a:gd name="T8" fmla="*/ 195 w 218"/>
                  <a:gd name="T9" fmla="*/ 121 h 129"/>
                  <a:gd name="T10" fmla="*/ 194 w 218"/>
                  <a:gd name="T11" fmla="*/ 127 h 129"/>
                  <a:gd name="T12" fmla="*/ 180 w 218"/>
                  <a:gd name="T13" fmla="*/ 121 h 129"/>
                  <a:gd name="T14" fmla="*/ 165 w 218"/>
                  <a:gd name="T15" fmla="*/ 115 h 129"/>
                  <a:gd name="T16" fmla="*/ 149 w 218"/>
                  <a:gd name="T17" fmla="*/ 116 h 129"/>
                  <a:gd name="T18" fmla="*/ 136 w 218"/>
                  <a:gd name="T19" fmla="*/ 122 h 129"/>
                  <a:gd name="T20" fmla="*/ 124 w 218"/>
                  <a:gd name="T21" fmla="*/ 128 h 129"/>
                  <a:gd name="T22" fmla="*/ 111 w 218"/>
                  <a:gd name="T23" fmla="*/ 126 h 129"/>
                  <a:gd name="T24" fmla="*/ 100 w 218"/>
                  <a:gd name="T25" fmla="*/ 128 h 129"/>
                  <a:gd name="T26" fmla="*/ 86 w 218"/>
                  <a:gd name="T27" fmla="*/ 125 h 129"/>
                  <a:gd name="T28" fmla="*/ 66 w 218"/>
                  <a:gd name="T29" fmla="*/ 124 h 129"/>
                  <a:gd name="T30" fmla="*/ 66 w 218"/>
                  <a:gd name="T31" fmla="*/ 115 h 129"/>
                  <a:gd name="T32" fmla="*/ 60 w 218"/>
                  <a:gd name="T33" fmla="*/ 112 h 129"/>
                  <a:gd name="T34" fmla="*/ 60 w 218"/>
                  <a:gd name="T35" fmla="*/ 112 h 129"/>
                  <a:gd name="T36" fmla="*/ 56 w 218"/>
                  <a:gd name="T37" fmla="*/ 108 h 129"/>
                  <a:gd name="T38" fmla="*/ 61 w 218"/>
                  <a:gd name="T39" fmla="*/ 102 h 129"/>
                  <a:gd name="T40" fmla="*/ 52 w 218"/>
                  <a:gd name="T41" fmla="*/ 100 h 129"/>
                  <a:gd name="T42" fmla="*/ 45 w 218"/>
                  <a:gd name="T43" fmla="*/ 104 h 129"/>
                  <a:gd name="T44" fmla="*/ 33 w 218"/>
                  <a:gd name="T45" fmla="*/ 99 h 129"/>
                  <a:gd name="T46" fmla="*/ 31 w 218"/>
                  <a:gd name="T47" fmla="*/ 93 h 129"/>
                  <a:gd name="T48" fmla="*/ 26 w 218"/>
                  <a:gd name="T49" fmla="*/ 84 h 129"/>
                  <a:gd name="T50" fmla="*/ 17 w 218"/>
                  <a:gd name="T51" fmla="*/ 77 h 129"/>
                  <a:gd name="T52" fmla="*/ 11 w 218"/>
                  <a:gd name="T53" fmla="*/ 69 h 129"/>
                  <a:gd name="T54" fmla="*/ 2 w 218"/>
                  <a:gd name="T55" fmla="*/ 62 h 129"/>
                  <a:gd name="T56" fmla="*/ 2 w 218"/>
                  <a:gd name="T57" fmla="*/ 58 h 129"/>
                  <a:gd name="T58" fmla="*/ 9 w 218"/>
                  <a:gd name="T59" fmla="*/ 58 h 129"/>
                  <a:gd name="T60" fmla="*/ 24 w 218"/>
                  <a:gd name="T61" fmla="*/ 54 h 129"/>
                  <a:gd name="T62" fmla="*/ 33 w 218"/>
                  <a:gd name="T63" fmla="*/ 33 h 129"/>
                  <a:gd name="T64" fmla="*/ 47 w 218"/>
                  <a:gd name="T65" fmla="*/ 17 h 129"/>
                  <a:gd name="T66" fmla="*/ 56 w 218"/>
                  <a:gd name="T67" fmla="*/ 9 h 129"/>
                  <a:gd name="T68" fmla="*/ 56 w 218"/>
                  <a:gd name="T69" fmla="*/ 8 h 129"/>
                  <a:gd name="T70" fmla="*/ 67 w 218"/>
                  <a:gd name="T71" fmla="*/ 6 h 129"/>
                  <a:gd name="T72" fmla="*/ 82 w 218"/>
                  <a:gd name="T73" fmla="*/ 11 h 129"/>
                  <a:gd name="T74" fmla="*/ 97 w 218"/>
                  <a:gd name="T75" fmla="*/ 11 h 129"/>
                  <a:gd name="T76" fmla="*/ 107 w 218"/>
                  <a:gd name="T77" fmla="*/ 14 h 129"/>
                  <a:gd name="T78" fmla="*/ 115 w 218"/>
                  <a:gd name="T79" fmla="*/ 9 h 129"/>
                  <a:gd name="T80" fmla="*/ 129 w 218"/>
                  <a:gd name="T81" fmla="*/ 9 h 129"/>
                  <a:gd name="T82" fmla="*/ 140 w 218"/>
                  <a:gd name="T83" fmla="*/ 1 h 129"/>
                  <a:gd name="T84" fmla="*/ 141 w 218"/>
                  <a:gd name="T85" fmla="*/ 0 h 129"/>
                  <a:gd name="T86" fmla="*/ 148 w 218"/>
                  <a:gd name="T87" fmla="*/ 8 h 129"/>
                  <a:gd name="T88" fmla="*/ 155 w 218"/>
                  <a:gd name="T89" fmla="*/ 18 h 129"/>
                  <a:gd name="T90" fmla="*/ 164 w 218"/>
                  <a:gd name="T91" fmla="*/ 28 h 129"/>
                  <a:gd name="T92" fmla="*/ 176 w 218"/>
                  <a:gd name="T93" fmla="*/ 42 h 129"/>
                  <a:gd name="T94" fmla="*/ 179 w 218"/>
                  <a:gd name="T95" fmla="*/ 52 h 129"/>
                  <a:gd name="T96" fmla="*/ 179 w 218"/>
                  <a:gd name="T97" fmla="*/ 68 h 129"/>
                  <a:gd name="T98" fmla="*/ 180 w 218"/>
                  <a:gd name="T99" fmla="*/ 77 h 129"/>
                  <a:gd name="T100" fmla="*/ 180 w 218"/>
                  <a:gd name="T101" fmla="*/ 78 h 129"/>
                  <a:gd name="T102" fmla="*/ 184 w 218"/>
                  <a:gd name="T103" fmla="*/ 83 h 129"/>
                  <a:gd name="T104" fmla="*/ 195 w 218"/>
                  <a:gd name="T105" fmla="*/ 84 h 129"/>
                  <a:gd name="T106" fmla="*/ 207 w 218"/>
                  <a:gd name="T107" fmla="*/ 79 h 129"/>
                  <a:gd name="T108" fmla="*/ 214 w 218"/>
                  <a:gd name="T109" fmla="*/ 80 h 129"/>
                  <a:gd name="T110" fmla="*/ 214 w 218"/>
                  <a:gd name="T111" fmla="*/ 9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8" h="129">
                    <a:moveTo>
                      <a:pt x="214" y="92"/>
                    </a:moveTo>
                    <a:cubicBezTo>
                      <a:pt x="210" y="97"/>
                      <a:pt x="209" y="98"/>
                      <a:pt x="206" y="98"/>
                    </a:cubicBezTo>
                    <a:cubicBezTo>
                      <a:pt x="203" y="98"/>
                      <a:pt x="198" y="91"/>
                      <a:pt x="197" y="95"/>
                    </a:cubicBezTo>
                    <a:cubicBezTo>
                      <a:pt x="197" y="99"/>
                      <a:pt x="195" y="105"/>
                      <a:pt x="194" y="109"/>
                    </a:cubicBezTo>
                    <a:cubicBezTo>
                      <a:pt x="194" y="112"/>
                      <a:pt x="195" y="118"/>
                      <a:pt x="195" y="121"/>
                    </a:cubicBezTo>
                    <a:cubicBezTo>
                      <a:pt x="195" y="122"/>
                      <a:pt x="195" y="125"/>
                      <a:pt x="194" y="127"/>
                    </a:cubicBezTo>
                    <a:cubicBezTo>
                      <a:pt x="191" y="128"/>
                      <a:pt x="185" y="124"/>
                      <a:pt x="180" y="121"/>
                    </a:cubicBezTo>
                    <a:cubicBezTo>
                      <a:pt x="175" y="118"/>
                      <a:pt x="171" y="118"/>
                      <a:pt x="165" y="115"/>
                    </a:cubicBezTo>
                    <a:cubicBezTo>
                      <a:pt x="159" y="112"/>
                      <a:pt x="158" y="116"/>
                      <a:pt x="149" y="116"/>
                    </a:cubicBezTo>
                    <a:cubicBezTo>
                      <a:pt x="141" y="116"/>
                      <a:pt x="142" y="118"/>
                      <a:pt x="136" y="122"/>
                    </a:cubicBezTo>
                    <a:cubicBezTo>
                      <a:pt x="131" y="126"/>
                      <a:pt x="129" y="127"/>
                      <a:pt x="124" y="128"/>
                    </a:cubicBezTo>
                    <a:cubicBezTo>
                      <a:pt x="118" y="129"/>
                      <a:pt x="114" y="127"/>
                      <a:pt x="111" y="126"/>
                    </a:cubicBezTo>
                    <a:cubicBezTo>
                      <a:pt x="108" y="124"/>
                      <a:pt x="103" y="126"/>
                      <a:pt x="100" y="128"/>
                    </a:cubicBezTo>
                    <a:cubicBezTo>
                      <a:pt x="97" y="129"/>
                      <a:pt x="91" y="127"/>
                      <a:pt x="86" y="125"/>
                    </a:cubicBezTo>
                    <a:cubicBezTo>
                      <a:pt x="81" y="123"/>
                      <a:pt x="76" y="125"/>
                      <a:pt x="66" y="124"/>
                    </a:cubicBezTo>
                    <a:cubicBezTo>
                      <a:pt x="56" y="123"/>
                      <a:pt x="64" y="120"/>
                      <a:pt x="66" y="115"/>
                    </a:cubicBezTo>
                    <a:cubicBezTo>
                      <a:pt x="67" y="111"/>
                      <a:pt x="63" y="112"/>
                      <a:pt x="60" y="112"/>
                    </a:cubicBezTo>
                    <a:cubicBezTo>
                      <a:pt x="60" y="112"/>
                      <a:pt x="60" y="112"/>
                      <a:pt x="60" y="112"/>
                    </a:cubicBezTo>
                    <a:cubicBezTo>
                      <a:pt x="60" y="110"/>
                      <a:pt x="56" y="110"/>
                      <a:pt x="56" y="108"/>
                    </a:cubicBezTo>
                    <a:cubicBezTo>
                      <a:pt x="55" y="104"/>
                      <a:pt x="61" y="103"/>
                      <a:pt x="61" y="102"/>
                    </a:cubicBezTo>
                    <a:cubicBezTo>
                      <a:pt x="62" y="101"/>
                      <a:pt x="57" y="101"/>
                      <a:pt x="52" y="100"/>
                    </a:cubicBezTo>
                    <a:cubicBezTo>
                      <a:pt x="47" y="99"/>
                      <a:pt x="51" y="104"/>
                      <a:pt x="45" y="104"/>
                    </a:cubicBezTo>
                    <a:cubicBezTo>
                      <a:pt x="40" y="104"/>
                      <a:pt x="39" y="101"/>
                      <a:pt x="33" y="99"/>
                    </a:cubicBezTo>
                    <a:cubicBezTo>
                      <a:pt x="28" y="96"/>
                      <a:pt x="31" y="96"/>
                      <a:pt x="31" y="93"/>
                    </a:cubicBezTo>
                    <a:cubicBezTo>
                      <a:pt x="32" y="90"/>
                      <a:pt x="31" y="88"/>
                      <a:pt x="26" y="84"/>
                    </a:cubicBezTo>
                    <a:cubicBezTo>
                      <a:pt x="21" y="80"/>
                      <a:pt x="17" y="82"/>
                      <a:pt x="17" y="77"/>
                    </a:cubicBezTo>
                    <a:cubicBezTo>
                      <a:pt x="17" y="72"/>
                      <a:pt x="14" y="73"/>
                      <a:pt x="11" y="69"/>
                    </a:cubicBezTo>
                    <a:cubicBezTo>
                      <a:pt x="9" y="65"/>
                      <a:pt x="6" y="65"/>
                      <a:pt x="2" y="62"/>
                    </a:cubicBezTo>
                    <a:cubicBezTo>
                      <a:pt x="0" y="60"/>
                      <a:pt x="1" y="59"/>
                      <a:pt x="2" y="58"/>
                    </a:cubicBezTo>
                    <a:cubicBezTo>
                      <a:pt x="4" y="58"/>
                      <a:pt x="7" y="58"/>
                      <a:pt x="9" y="58"/>
                    </a:cubicBezTo>
                    <a:cubicBezTo>
                      <a:pt x="18" y="57"/>
                      <a:pt x="18" y="58"/>
                      <a:pt x="24" y="54"/>
                    </a:cubicBezTo>
                    <a:cubicBezTo>
                      <a:pt x="30" y="50"/>
                      <a:pt x="28" y="41"/>
                      <a:pt x="33" y="33"/>
                    </a:cubicBezTo>
                    <a:cubicBezTo>
                      <a:pt x="37" y="26"/>
                      <a:pt x="35" y="23"/>
                      <a:pt x="47" y="17"/>
                    </a:cubicBezTo>
                    <a:cubicBezTo>
                      <a:pt x="58" y="11"/>
                      <a:pt x="56" y="14"/>
                      <a:pt x="56" y="9"/>
                    </a:cubicBezTo>
                    <a:cubicBezTo>
                      <a:pt x="56" y="9"/>
                      <a:pt x="56" y="8"/>
                      <a:pt x="56" y="8"/>
                    </a:cubicBezTo>
                    <a:cubicBezTo>
                      <a:pt x="62" y="8"/>
                      <a:pt x="63" y="4"/>
                      <a:pt x="67" y="6"/>
                    </a:cubicBezTo>
                    <a:cubicBezTo>
                      <a:pt x="71" y="9"/>
                      <a:pt x="73" y="11"/>
                      <a:pt x="82" y="11"/>
                    </a:cubicBezTo>
                    <a:cubicBezTo>
                      <a:pt x="91" y="12"/>
                      <a:pt x="93" y="8"/>
                      <a:pt x="97" y="11"/>
                    </a:cubicBezTo>
                    <a:cubicBezTo>
                      <a:pt x="101" y="15"/>
                      <a:pt x="105" y="18"/>
                      <a:pt x="107" y="14"/>
                    </a:cubicBezTo>
                    <a:cubicBezTo>
                      <a:pt x="110" y="11"/>
                      <a:pt x="105" y="9"/>
                      <a:pt x="115" y="9"/>
                    </a:cubicBezTo>
                    <a:cubicBezTo>
                      <a:pt x="124" y="10"/>
                      <a:pt x="125" y="13"/>
                      <a:pt x="129" y="9"/>
                    </a:cubicBezTo>
                    <a:cubicBezTo>
                      <a:pt x="133" y="4"/>
                      <a:pt x="138" y="1"/>
                      <a:pt x="140" y="1"/>
                    </a:cubicBezTo>
                    <a:cubicBezTo>
                      <a:pt x="140" y="1"/>
                      <a:pt x="141" y="0"/>
                      <a:pt x="141" y="0"/>
                    </a:cubicBezTo>
                    <a:cubicBezTo>
                      <a:pt x="143" y="2"/>
                      <a:pt x="143" y="5"/>
                      <a:pt x="148" y="8"/>
                    </a:cubicBezTo>
                    <a:cubicBezTo>
                      <a:pt x="153" y="11"/>
                      <a:pt x="153" y="14"/>
                      <a:pt x="155" y="18"/>
                    </a:cubicBezTo>
                    <a:cubicBezTo>
                      <a:pt x="157" y="21"/>
                      <a:pt x="159" y="23"/>
                      <a:pt x="164" y="28"/>
                    </a:cubicBezTo>
                    <a:cubicBezTo>
                      <a:pt x="169" y="33"/>
                      <a:pt x="176" y="38"/>
                      <a:pt x="176" y="42"/>
                    </a:cubicBezTo>
                    <a:cubicBezTo>
                      <a:pt x="177" y="46"/>
                      <a:pt x="182" y="43"/>
                      <a:pt x="179" y="52"/>
                    </a:cubicBezTo>
                    <a:cubicBezTo>
                      <a:pt x="176" y="62"/>
                      <a:pt x="177" y="65"/>
                      <a:pt x="179" y="68"/>
                    </a:cubicBezTo>
                    <a:cubicBezTo>
                      <a:pt x="180" y="70"/>
                      <a:pt x="178" y="74"/>
                      <a:pt x="180" y="77"/>
                    </a:cubicBezTo>
                    <a:cubicBezTo>
                      <a:pt x="180" y="77"/>
                      <a:pt x="180" y="78"/>
                      <a:pt x="180" y="78"/>
                    </a:cubicBezTo>
                    <a:cubicBezTo>
                      <a:pt x="181" y="80"/>
                      <a:pt x="179" y="82"/>
                      <a:pt x="184" y="83"/>
                    </a:cubicBezTo>
                    <a:cubicBezTo>
                      <a:pt x="189" y="84"/>
                      <a:pt x="189" y="86"/>
                      <a:pt x="195" y="84"/>
                    </a:cubicBezTo>
                    <a:cubicBezTo>
                      <a:pt x="201" y="82"/>
                      <a:pt x="202" y="80"/>
                      <a:pt x="207" y="79"/>
                    </a:cubicBezTo>
                    <a:cubicBezTo>
                      <a:pt x="211" y="79"/>
                      <a:pt x="213" y="80"/>
                      <a:pt x="214" y="80"/>
                    </a:cubicBezTo>
                    <a:cubicBezTo>
                      <a:pt x="215" y="85"/>
                      <a:pt x="218" y="88"/>
                      <a:pt x="214" y="9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 name="Freeform 303">
                <a:extLst>
                  <a:ext uri="{FF2B5EF4-FFF2-40B4-BE49-F238E27FC236}">
                    <a16:creationId xmlns:a16="http://schemas.microsoft.com/office/drawing/2014/main" id="{6CC6A0AC-6DF3-4139-84C4-ED36B02399A2}"/>
                  </a:ext>
                </a:extLst>
              </p:cNvPr>
              <p:cNvSpPr>
                <a:spLocks/>
              </p:cNvSpPr>
              <p:nvPr/>
            </p:nvSpPr>
            <p:spPr bwMode="auto">
              <a:xfrm>
                <a:off x="6401754" y="2513565"/>
                <a:ext cx="132201" cy="72195"/>
              </a:xfrm>
              <a:custGeom>
                <a:avLst/>
                <a:gdLst>
                  <a:gd name="T0" fmla="*/ 133 w 144"/>
                  <a:gd name="T1" fmla="*/ 25 h 79"/>
                  <a:gd name="T2" fmla="*/ 119 w 144"/>
                  <a:gd name="T3" fmla="*/ 41 h 79"/>
                  <a:gd name="T4" fmla="*/ 110 w 144"/>
                  <a:gd name="T5" fmla="*/ 62 h 79"/>
                  <a:gd name="T6" fmla="*/ 95 w 144"/>
                  <a:gd name="T7" fmla="*/ 66 h 79"/>
                  <a:gd name="T8" fmla="*/ 88 w 144"/>
                  <a:gd name="T9" fmla="*/ 66 h 79"/>
                  <a:gd name="T10" fmla="*/ 74 w 144"/>
                  <a:gd name="T11" fmla="*/ 67 h 79"/>
                  <a:gd name="T12" fmla="*/ 60 w 144"/>
                  <a:gd name="T13" fmla="*/ 73 h 79"/>
                  <a:gd name="T14" fmla="*/ 57 w 144"/>
                  <a:gd name="T15" fmla="*/ 75 h 79"/>
                  <a:gd name="T16" fmla="*/ 49 w 144"/>
                  <a:gd name="T17" fmla="*/ 78 h 79"/>
                  <a:gd name="T18" fmla="*/ 31 w 144"/>
                  <a:gd name="T19" fmla="*/ 75 h 79"/>
                  <a:gd name="T20" fmla="*/ 14 w 144"/>
                  <a:gd name="T21" fmla="*/ 63 h 79"/>
                  <a:gd name="T22" fmla="*/ 4 w 144"/>
                  <a:gd name="T23" fmla="*/ 56 h 79"/>
                  <a:gd name="T24" fmla="*/ 3 w 144"/>
                  <a:gd name="T25" fmla="*/ 54 h 79"/>
                  <a:gd name="T26" fmla="*/ 0 w 144"/>
                  <a:gd name="T27" fmla="*/ 48 h 79"/>
                  <a:gd name="T28" fmla="*/ 3 w 144"/>
                  <a:gd name="T29" fmla="*/ 43 h 79"/>
                  <a:gd name="T30" fmla="*/ 5 w 144"/>
                  <a:gd name="T31" fmla="*/ 32 h 79"/>
                  <a:gd name="T32" fmla="*/ 4 w 144"/>
                  <a:gd name="T33" fmla="*/ 26 h 79"/>
                  <a:gd name="T34" fmla="*/ 13 w 144"/>
                  <a:gd name="T35" fmla="*/ 24 h 79"/>
                  <a:gd name="T36" fmla="*/ 16 w 144"/>
                  <a:gd name="T37" fmla="*/ 20 h 79"/>
                  <a:gd name="T38" fmla="*/ 16 w 144"/>
                  <a:gd name="T39" fmla="*/ 18 h 79"/>
                  <a:gd name="T40" fmla="*/ 21 w 144"/>
                  <a:gd name="T41" fmla="*/ 18 h 79"/>
                  <a:gd name="T42" fmla="*/ 26 w 144"/>
                  <a:gd name="T43" fmla="*/ 21 h 79"/>
                  <a:gd name="T44" fmla="*/ 37 w 144"/>
                  <a:gd name="T45" fmla="*/ 24 h 79"/>
                  <a:gd name="T46" fmla="*/ 47 w 144"/>
                  <a:gd name="T47" fmla="*/ 23 h 79"/>
                  <a:gd name="T48" fmla="*/ 55 w 144"/>
                  <a:gd name="T49" fmla="*/ 17 h 79"/>
                  <a:gd name="T50" fmla="*/ 66 w 144"/>
                  <a:gd name="T51" fmla="*/ 15 h 79"/>
                  <a:gd name="T52" fmla="*/ 72 w 144"/>
                  <a:gd name="T53" fmla="*/ 11 h 79"/>
                  <a:gd name="T54" fmla="*/ 78 w 144"/>
                  <a:gd name="T55" fmla="*/ 13 h 79"/>
                  <a:gd name="T56" fmla="*/ 88 w 144"/>
                  <a:gd name="T57" fmla="*/ 9 h 79"/>
                  <a:gd name="T58" fmla="*/ 91 w 144"/>
                  <a:gd name="T59" fmla="*/ 3 h 79"/>
                  <a:gd name="T60" fmla="*/ 96 w 144"/>
                  <a:gd name="T61" fmla="*/ 1 h 79"/>
                  <a:gd name="T62" fmla="*/ 102 w 144"/>
                  <a:gd name="T63" fmla="*/ 3 h 79"/>
                  <a:gd name="T64" fmla="*/ 114 w 144"/>
                  <a:gd name="T65" fmla="*/ 3 h 79"/>
                  <a:gd name="T66" fmla="*/ 122 w 144"/>
                  <a:gd name="T67" fmla="*/ 7 h 79"/>
                  <a:gd name="T68" fmla="*/ 127 w 144"/>
                  <a:gd name="T69" fmla="*/ 7 h 79"/>
                  <a:gd name="T70" fmla="*/ 128 w 144"/>
                  <a:gd name="T71" fmla="*/ 7 h 79"/>
                  <a:gd name="T72" fmla="*/ 142 w 144"/>
                  <a:gd name="T73" fmla="*/ 16 h 79"/>
                  <a:gd name="T74" fmla="*/ 142 w 144"/>
                  <a:gd name="T75" fmla="*/ 17 h 79"/>
                  <a:gd name="T76" fmla="*/ 133 w 144"/>
                  <a:gd name="T77" fmla="*/ 2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79">
                    <a:moveTo>
                      <a:pt x="133" y="25"/>
                    </a:moveTo>
                    <a:cubicBezTo>
                      <a:pt x="121" y="31"/>
                      <a:pt x="123" y="34"/>
                      <a:pt x="119" y="41"/>
                    </a:cubicBezTo>
                    <a:cubicBezTo>
                      <a:pt x="114" y="49"/>
                      <a:pt x="116" y="58"/>
                      <a:pt x="110" y="62"/>
                    </a:cubicBezTo>
                    <a:cubicBezTo>
                      <a:pt x="104" y="66"/>
                      <a:pt x="104" y="65"/>
                      <a:pt x="95" y="66"/>
                    </a:cubicBezTo>
                    <a:cubicBezTo>
                      <a:pt x="93" y="66"/>
                      <a:pt x="90" y="66"/>
                      <a:pt x="88" y="66"/>
                    </a:cubicBezTo>
                    <a:cubicBezTo>
                      <a:pt x="83" y="66"/>
                      <a:pt x="78" y="65"/>
                      <a:pt x="74" y="67"/>
                    </a:cubicBezTo>
                    <a:cubicBezTo>
                      <a:pt x="69" y="71"/>
                      <a:pt x="65" y="71"/>
                      <a:pt x="60" y="73"/>
                    </a:cubicBezTo>
                    <a:cubicBezTo>
                      <a:pt x="58" y="73"/>
                      <a:pt x="58" y="74"/>
                      <a:pt x="57" y="75"/>
                    </a:cubicBezTo>
                    <a:cubicBezTo>
                      <a:pt x="56" y="76"/>
                      <a:pt x="55" y="77"/>
                      <a:pt x="49" y="78"/>
                    </a:cubicBezTo>
                    <a:cubicBezTo>
                      <a:pt x="39" y="78"/>
                      <a:pt x="40" y="79"/>
                      <a:pt x="31" y="75"/>
                    </a:cubicBezTo>
                    <a:cubicBezTo>
                      <a:pt x="23" y="70"/>
                      <a:pt x="22" y="71"/>
                      <a:pt x="14" y="63"/>
                    </a:cubicBezTo>
                    <a:cubicBezTo>
                      <a:pt x="7" y="57"/>
                      <a:pt x="6" y="59"/>
                      <a:pt x="4" y="56"/>
                    </a:cubicBezTo>
                    <a:cubicBezTo>
                      <a:pt x="4" y="56"/>
                      <a:pt x="3" y="55"/>
                      <a:pt x="3" y="54"/>
                    </a:cubicBezTo>
                    <a:cubicBezTo>
                      <a:pt x="1" y="51"/>
                      <a:pt x="1" y="49"/>
                      <a:pt x="0" y="48"/>
                    </a:cubicBezTo>
                    <a:cubicBezTo>
                      <a:pt x="1" y="46"/>
                      <a:pt x="3" y="45"/>
                      <a:pt x="3" y="43"/>
                    </a:cubicBezTo>
                    <a:cubicBezTo>
                      <a:pt x="3" y="40"/>
                      <a:pt x="0" y="37"/>
                      <a:pt x="5" y="32"/>
                    </a:cubicBezTo>
                    <a:cubicBezTo>
                      <a:pt x="11" y="27"/>
                      <a:pt x="5" y="29"/>
                      <a:pt x="4" y="26"/>
                    </a:cubicBezTo>
                    <a:cubicBezTo>
                      <a:pt x="2" y="23"/>
                      <a:pt x="7" y="24"/>
                      <a:pt x="13" y="24"/>
                    </a:cubicBezTo>
                    <a:cubicBezTo>
                      <a:pt x="18" y="25"/>
                      <a:pt x="15" y="24"/>
                      <a:pt x="16" y="20"/>
                    </a:cubicBezTo>
                    <a:cubicBezTo>
                      <a:pt x="16" y="19"/>
                      <a:pt x="16" y="19"/>
                      <a:pt x="16" y="18"/>
                    </a:cubicBezTo>
                    <a:cubicBezTo>
                      <a:pt x="17" y="18"/>
                      <a:pt x="19" y="18"/>
                      <a:pt x="21" y="18"/>
                    </a:cubicBezTo>
                    <a:cubicBezTo>
                      <a:pt x="23" y="18"/>
                      <a:pt x="23" y="19"/>
                      <a:pt x="26" y="21"/>
                    </a:cubicBezTo>
                    <a:cubicBezTo>
                      <a:pt x="29" y="23"/>
                      <a:pt x="34" y="25"/>
                      <a:pt x="37" y="24"/>
                    </a:cubicBezTo>
                    <a:cubicBezTo>
                      <a:pt x="41" y="24"/>
                      <a:pt x="41" y="25"/>
                      <a:pt x="47" y="23"/>
                    </a:cubicBezTo>
                    <a:cubicBezTo>
                      <a:pt x="52" y="21"/>
                      <a:pt x="54" y="18"/>
                      <a:pt x="55" y="17"/>
                    </a:cubicBezTo>
                    <a:cubicBezTo>
                      <a:pt x="56" y="15"/>
                      <a:pt x="63" y="15"/>
                      <a:pt x="66" y="15"/>
                    </a:cubicBezTo>
                    <a:cubicBezTo>
                      <a:pt x="69" y="14"/>
                      <a:pt x="67" y="10"/>
                      <a:pt x="72" y="11"/>
                    </a:cubicBezTo>
                    <a:cubicBezTo>
                      <a:pt x="76" y="13"/>
                      <a:pt x="73" y="15"/>
                      <a:pt x="78" y="13"/>
                    </a:cubicBezTo>
                    <a:cubicBezTo>
                      <a:pt x="83" y="12"/>
                      <a:pt x="86" y="12"/>
                      <a:pt x="88" y="9"/>
                    </a:cubicBezTo>
                    <a:cubicBezTo>
                      <a:pt x="89" y="6"/>
                      <a:pt x="89" y="4"/>
                      <a:pt x="91" y="3"/>
                    </a:cubicBezTo>
                    <a:cubicBezTo>
                      <a:pt x="93" y="2"/>
                      <a:pt x="95" y="0"/>
                      <a:pt x="96" y="1"/>
                    </a:cubicBezTo>
                    <a:cubicBezTo>
                      <a:pt x="97" y="2"/>
                      <a:pt x="99" y="3"/>
                      <a:pt x="102" y="3"/>
                    </a:cubicBezTo>
                    <a:cubicBezTo>
                      <a:pt x="106" y="3"/>
                      <a:pt x="110" y="0"/>
                      <a:pt x="114" y="3"/>
                    </a:cubicBezTo>
                    <a:cubicBezTo>
                      <a:pt x="117" y="5"/>
                      <a:pt x="118" y="7"/>
                      <a:pt x="122" y="7"/>
                    </a:cubicBezTo>
                    <a:cubicBezTo>
                      <a:pt x="124" y="7"/>
                      <a:pt x="126" y="7"/>
                      <a:pt x="127" y="7"/>
                    </a:cubicBezTo>
                    <a:cubicBezTo>
                      <a:pt x="127" y="7"/>
                      <a:pt x="128" y="7"/>
                      <a:pt x="128" y="7"/>
                    </a:cubicBezTo>
                    <a:cubicBezTo>
                      <a:pt x="134" y="9"/>
                      <a:pt x="141" y="12"/>
                      <a:pt x="142" y="16"/>
                    </a:cubicBezTo>
                    <a:cubicBezTo>
                      <a:pt x="142" y="16"/>
                      <a:pt x="142" y="17"/>
                      <a:pt x="142" y="17"/>
                    </a:cubicBezTo>
                    <a:cubicBezTo>
                      <a:pt x="142" y="22"/>
                      <a:pt x="144" y="19"/>
                      <a:pt x="133" y="2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Freeform 307">
                <a:extLst>
                  <a:ext uri="{FF2B5EF4-FFF2-40B4-BE49-F238E27FC236}">
                    <a16:creationId xmlns:a16="http://schemas.microsoft.com/office/drawing/2014/main" id="{BDF4255E-BDE4-4A80-9FEC-26EEB5BDCBAA}"/>
                  </a:ext>
                </a:extLst>
              </p:cNvPr>
              <p:cNvSpPr>
                <a:spLocks/>
              </p:cNvSpPr>
              <p:nvPr/>
            </p:nvSpPr>
            <p:spPr bwMode="auto">
              <a:xfrm>
                <a:off x="6475823" y="2739526"/>
                <a:ext cx="12189" cy="12189"/>
              </a:xfrm>
              <a:custGeom>
                <a:avLst/>
                <a:gdLst>
                  <a:gd name="T0" fmla="*/ 1 w 13"/>
                  <a:gd name="T1" fmla="*/ 2 h 14"/>
                  <a:gd name="T2" fmla="*/ 3 w 13"/>
                  <a:gd name="T3" fmla="*/ 9 h 14"/>
                  <a:gd name="T4" fmla="*/ 8 w 13"/>
                  <a:gd name="T5" fmla="*/ 13 h 14"/>
                  <a:gd name="T6" fmla="*/ 10 w 13"/>
                  <a:gd name="T7" fmla="*/ 9 h 14"/>
                  <a:gd name="T8" fmla="*/ 5 w 13"/>
                  <a:gd name="T9" fmla="*/ 2 h 14"/>
                  <a:gd name="T10" fmla="*/ 1 w 13"/>
                  <a:gd name="T11" fmla="*/ 2 h 14"/>
                </a:gdLst>
                <a:ahLst/>
                <a:cxnLst>
                  <a:cxn ang="0">
                    <a:pos x="T0" y="T1"/>
                  </a:cxn>
                  <a:cxn ang="0">
                    <a:pos x="T2" y="T3"/>
                  </a:cxn>
                  <a:cxn ang="0">
                    <a:pos x="T4" y="T5"/>
                  </a:cxn>
                  <a:cxn ang="0">
                    <a:pos x="T6" y="T7"/>
                  </a:cxn>
                  <a:cxn ang="0">
                    <a:pos x="T8" y="T9"/>
                  </a:cxn>
                  <a:cxn ang="0">
                    <a:pos x="T10" y="T11"/>
                  </a:cxn>
                </a:cxnLst>
                <a:rect l="0" t="0" r="r" b="b"/>
                <a:pathLst>
                  <a:path w="13" h="14">
                    <a:moveTo>
                      <a:pt x="1" y="2"/>
                    </a:moveTo>
                    <a:cubicBezTo>
                      <a:pt x="1" y="5"/>
                      <a:pt x="2" y="5"/>
                      <a:pt x="3" y="9"/>
                    </a:cubicBezTo>
                    <a:cubicBezTo>
                      <a:pt x="4" y="12"/>
                      <a:pt x="7" y="14"/>
                      <a:pt x="8" y="13"/>
                    </a:cubicBezTo>
                    <a:cubicBezTo>
                      <a:pt x="10" y="12"/>
                      <a:pt x="13" y="12"/>
                      <a:pt x="10" y="9"/>
                    </a:cubicBezTo>
                    <a:cubicBezTo>
                      <a:pt x="7" y="5"/>
                      <a:pt x="7" y="4"/>
                      <a:pt x="5" y="2"/>
                    </a:cubicBezTo>
                    <a:cubicBezTo>
                      <a:pt x="2" y="1"/>
                      <a:pt x="0" y="0"/>
                      <a:pt x="1" y="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Freeform 308">
                <a:extLst>
                  <a:ext uri="{FF2B5EF4-FFF2-40B4-BE49-F238E27FC236}">
                    <a16:creationId xmlns:a16="http://schemas.microsoft.com/office/drawing/2014/main" id="{52F56835-295E-49F2-86E1-E8F6FBE64B55}"/>
                  </a:ext>
                </a:extLst>
              </p:cNvPr>
              <p:cNvSpPr>
                <a:spLocks/>
              </p:cNvSpPr>
              <p:nvPr/>
            </p:nvSpPr>
            <p:spPr bwMode="auto">
              <a:xfrm>
                <a:off x="6491763" y="2771404"/>
                <a:ext cx="14064" cy="12189"/>
              </a:xfrm>
              <a:custGeom>
                <a:avLst/>
                <a:gdLst>
                  <a:gd name="T0" fmla="*/ 2 w 15"/>
                  <a:gd name="T1" fmla="*/ 7 h 13"/>
                  <a:gd name="T2" fmla="*/ 5 w 15"/>
                  <a:gd name="T3" fmla="*/ 11 h 13"/>
                  <a:gd name="T4" fmla="*/ 8 w 15"/>
                  <a:gd name="T5" fmla="*/ 13 h 13"/>
                  <a:gd name="T6" fmla="*/ 12 w 15"/>
                  <a:gd name="T7" fmla="*/ 12 h 13"/>
                  <a:gd name="T8" fmla="*/ 14 w 15"/>
                  <a:gd name="T9" fmla="*/ 9 h 13"/>
                  <a:gd name="T10" fmla="*/ 11 w 15"/>
                  <a:gd name="T11" fmla="*/ 4 h 13"/>
                  <a:gd name="T12" fmla="*/ 5 w 15"/>
                  <a:gd name="T13" fmla="*/ 1 h 13"/>
                  <a:gd name="T14" fmla="*/ 1 w 15"/>
                  <a:gd name="T15" fmla="*/ 3 h 13"/>
                  <a:gd name="T16" fmla="*/ 2 w 15"/>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2" y="7"/>
                    </a:moveTo>
                    <a:cubicBezTo>
                      <a:pt x="3" y="9"/>
                      <a:pt x="3" y="10"/>
                      <a:pt x="5" y="11"/>
                    </a:cubicBezTo>
                    <a:cubicBezTo>
                      <a:pt x="7" y="12"/>
                      <a:pt x="6" y="12"/>
                      <a:pt x="8" y="13"/>
                    </a:cubicBezTo>
                    <a:cubicBezTo>
                      <a:pt x="10" y="13"/>
                      <a:pt x="10" y="13"/>
                      <a:pt x="12" y="12"/>
                    </a:cubicBezTo>
                    <a:cubicBezTo>
                      <a:pt x="14" y="11"/>
                      <a:pt x="15" y="11"/>
                      <a:pt x="14" y="9"/>
                    </a:cubicBezTo>
                    <a:cubicBezTo>
                      <a:pt x="13" y="7"/>
                      <a:pt x="12" y="6"/>
                      <a:pt x="11" y="4"/>
                    </a:cubicBezTo>
                    <a:cubicBezTo>
                      <a:pt x="10" y="2"/>
                      <a:pt x="9" y="0"/>
                      <a:pt x="5" y="1"/>
                    </a:cubicBezTo>
                    <a:cubicBezTo>
                      <a:pt x="2" y="2"/>
                      <a:pt x="0" y="0"/>
                      <a:pt x="1" y="3"/>
                    </a:cubicBezTo>
                    <a:cubicBezTo>
                      <a:pt x="1" y="5"/>
                      <a:pt x="1" y="5"/>
                      <a:pt x="2" y="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Freeform 316">
                <a:extLst>
                  <a:ext uri="{FF2B5EF4-FFF2-40B4-BE49-F238E27FC236}">
                    <a16:creationId xmlns:a16="http://schemas.microsoft.com/office/drawing/2014/main" id="{485EE2D2-F742-44FA-A63F-989789C23253}"/>
                  </a:ext>
                </a:extLst>
              </p:cNvPr>
              <p:cNvSpPr>
                <a:spLocks/>
              </p:cNvSpPr>
              <p:nvPr/>
            </p:nvSpPr>
            <p:spPr bwMode="auto">
              <a:xfrm>
                <a:off x="6487075" y="2687957"/>
                <a:ext cx="135952" cy="136889"/>
              </a:xfrm>
              <a:custGeom>
                <a:avLst/>
                <a:gdLst>
                  <a:gd name="T0" fmla="*/ 141 w 148"/>
                  <a:gd name="T1" fmla="*/ 19 h 149"/>
                  <a:gd name="T2" fmla="*/ 135 w 148"/>
                  <a:gd name="T3" fmla="*/ 29 h 149"/>
                  <a:gd name="T4" fmla="*/ 113 w 148"/>
                  <a:gd name="T5" fmla="*/ 22 h 149"/>
                  <a:gd name="T6" fmla="*/ 102 w 148"/>
                  <a:gd name="T7" fmla="*/ 34 h 149"/>
                  <a:gd name="T8" fmla="*/ 95 w 148"/>
                  <a:gd name="T9" fmla="*/ 25 h 149"/>
                  <a:gd name="T10" fmla="*/ 84 w 148"/>
                  <a:gd name="T11" fmla="*/ 33 h 149"/>
                  <a:gd name="T12" fmla="*/ 100 w 148"/>
                  <a:gd name="T13" fmla="*/ 46 h 149"/>
                  <a:gd name="T14" fmla="*/ 88 w 148"/>
                  <a:gd name="T15" fmla="*/ 41 h 149"/>
                  <a:gd name="T16" fmla="*/ 90 w 148"/>
                  <a:gd name="T17" fmla="*/ 49 h 149"/>
                  <a:gd name="T18" fmla="*/ 79 w 148"/>
                  <a:gd name="T19" fmla="*/ 43 h 149"/>
                  <a:gd name="T20" fmla="*/ 82 w 148"/>
                  <a:gd name="T21" fmla="*/ 50 h 149"/>
                  <a:gd name="T22" fmla="*/ 70 w 148"/>
                  <a:gd name="T23" fmla="*/ 43 h 149"/>
                  <a:gd name="T24" fmla="*/ 59 w 148"/>
                  <a:gd name="T25" fmla="*/ 35 h 149"/>
                  <a:gd name="T26" fmla="*/ 65 w 148"/>
                  <a:gd name="T27" fmla="*/ 58 h 149"/>
                  <a:gd name="T28" fmla="*/ 68 w 148"/>
                  <a:gd name="T29" fmla="*/ 68 h 149"/>
                  <a:gd name="T30" fmla="*/ 74 w 148"/>
                  <a:gd name="T31" fmla="*/ 76 h 149"/>
                  <a:gd name="T32" fmla="*/ 95 w 148"/>
                  <a:gd name="T33" fmla="*/ 86 h 149"/>
                  <a:gd name="T34" fmla="*/ 104 w 148"/>
                  <a:gd name="T35" fmla="*/ 98 h 149"/>
                  <a:gd name="T36" fmla="*/ 99 w 148"/>
                  <a:gd name="T37" fmla="*/ 102 h 149"/>
                  <a:gd name="T38" fmla="*/ 86 w 148"/>
                  <a:gd name="T39" fmla="*/ 89 h 149"/>
                  <a:gd name="T40" fmla="*/ 68 w 148"/>
                  <a:gd name="T41" fmla="*/ 85 h 149"/>
                  <a:gd name="T42" fmla="*/ 92 w 148"/>
                  <a:gd name="T43" fmla="*/ 101 h 149"/>
                  <a:gd name="T44" fmla="*/ 81 w 148"/>
                  <a:gd name="T45" fmla="*/ 107 h 149"/>
                  <a:gd name="T46" fmla="*/ 79 w 148"/>
                  <a:gd name="T47" fmla="*/ 117 h 149"/>
                  <a:gd name="T48" fmla="*/ 72 w 148"/>
                  <a:gd name="T49" fmla="*/ 122 h 149"/>
                  <a:gd name="T50" fmla="*/ 72 w 148"/>
                  <a:gd name="T51" fmla="*/ 134 h 149"/>
                  <a:gd name="T52" fmla="*/ 66 w 148"/>
                  <a:gd name="T53" fmla="*/ 141 h 149"/>
                  <a:gd name="T54" fmla="*/ 54 w 148"/>
                  <a:gd name="T55" fmla="*/ 143 h 149"/>
                  <a:gd name="T56" fmla="*/ 46 w 148"/>
                  <a:gd name="T57" fmla="*/ 133 h 149"/>
                  <a:gd name="T58" fmla="*/ 39 w 148"/>
                  <a:gd name="T59" fmla="*/ 133 h 149"/>
                  <a:gd name="T60" fmla="*/ 31 w 148"/>
                  <a:gd name="T61" fmla="*/ 116 h 149"/>
                  <a:gd name="T62" fmla="*/ 34 w 148"/>
                  <a:gd name="T63" fmla="*/ 100 h 149"/>
                  <a:gd name="T64" fmla="*/ 56 w 148"/>
                  <a:gd name="T65" fmla="*/ 100 h 149"/>
                  <a:gd name="T66" fmla="*/ 48 w 148"/>
                  <a:gd name="T67" fmla="*/ 93 h 149"/>
                  <a:gd name="T68" fmla="*/ 22 w 148"/>
                  <a:gd name="T69" fmla="*/ 90 h 149"/>
                  <a:gd name="T70" fmla="*/ 9 w 148"/>
                  <a:gd name="T71" fmla="*/ 84 h 149"/>
                  <a:gd name="T72" fmla="*/ 24 w 148"/>
                  <a:gd name="T73" fmla="*/ 74 h 149"/>
                  <a:gd name="T74" fmla="*/ 10 w 148"/>
                  <a:gd name="T75" fmla="*/ 73 h 149"/>
                  <a:gd name="T76" fmla="*/ 1 w 148"/>
                  <a:gd name="T77" fmla="*/ 60 h 149"/>
                  <a:gd name="T78" fmla="*/ 0 w 148"/>
                  <a:gd name="T79" fmla="*/ 59 h 149"/>
                  <a:gd name="T80" fmla="*/ 6 w 148"/>
                  <a:gd name="T81" fmla="*/ 53 h 149"/>
                  <a:gd name="T82" fmla="*/ 14 w 148"/>
                  <a:gd name="T83" fmla="*/ 41 h 149"/>
                  <a:gd name="T84" fmla="*/ 17 w 148"/>
                  <a:gd name="T85" fmla="*/ 24 h 149"/>
                  <a:gd name="T86" fmla="*/ 24 w 148"/>
                  <a:gd name="T87" fmla="*/ 24 h 149"/>
                  <a:gd name="T88" fmla="*/ 44 w 148"/>
                  <a:gd name="T89" fmla="*/ 17 h 149"/>
                  <a:gd name="T90" fmla="*/ 62 w 148"/>
                  <a:gd name="T91" fmla="*/ 12 h 149"/>
                  <a:gd name="T92" fmla="*/ 73 w 148"/>
                  <a:gd name="T93" fmla="*/ 10 h 149"/>
                  <a:gd name="T94" fmla="*/ 97 w 148"/>
                  <a:gd name="T95" fmla="*/ 4 h 149"/>
                  <a:gd name="T96" fmla="*/ 118 w 148"/>
                  <a:gd name="T97" fmla="*/ 14 h 149"/>
                  <a:gd name="T98" fmla="*/ 138 w 148"/>
                  <a:gd name="T99" fmla="*/ 7 h 149"/>
                  <a:gd name="T100" fmla="*/ 140 w 148"/>
                  <a:gd name="T101" fmla="*/ 0 h 149"/>
                  <a:gd name="T102" fmla="*/ 146 w 148"/>
                  <a:gd name="T103" fmla="*/ 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49">
                    <a:moveTo>
                      <a:pt x="145" y="12"/>
                    </a:moveTo>
                    <a:cubicBezTo>
                      <a:pt x="142" y="15"/>
                      <a:pt x="142" y="16"/>
                      <a:pt x="141" y="19"/>
                    </a:cubicBezTo>
                    <a:cubicBezTo>
                      <a:pt x="141" y="23"/>
                      <a:pt x="140" y="24"/>
                      <a:pt x="138" y="26"/>
                    </a:cubicBezTo>
                    <a:cubicBezTo>
                      <a:pt x="137" y="27"/>
                      <a:pt x="136" y="28"/>
                      <a:pt x="135" y="29"/>
                    </a:cubicBezTo>
                    <a:cubicBezTo>
                      <a:pt x="134" y="28"/>
                      <a:pt x="132" y="28"/>
                      <a:pt x="130" y="27"/>
                    </a:cubicBezTo>
                    <a:cubicBezTo>
                      <a:pt x="116" y="22"/>
                      <a:pt x="115" y="19"/>
                      <a:pt x="113" y="22"/>
                    </a:cubicBezTo>
                    <a:cubicBezTo>
                      <a:pt x="111" y="26"/>
                      <a:pt x="106" y="26"/>
                      <a:pt x="106" y="30"/>
                    </a:cubicBezTo>
                    <a:cubicBezTo>
                      <a:pt x="107" y="34"/>
                      <a:pt x="103" y="37"/>
                      <a:pt x="102" y="34"/>
                    </a:cubicBezTo>
                    <a:cubicBezTo>
                      <a:pt x="101" y="30"/>
                      <a:pt x="100" y="26"/>
                      <a:pt x="101" y="25"/>
                    </a:cubicBezTo>
                    <a:cubicBezTo>
                      <a:pt x="102" y="23"/>
                      <a:pt x="98" y="22"/>
                      <a:pt x="95" y="25"/>
                    </a:cubicBezTo>
                    <a:cubicBezTo>
                      <a:pt x="91" y="28"/>
                      <a:pt x="94" y="29"/>
                      <a:pt x="89" y="29"/>
                    </a:cubicBezTo>
                    <a:cubicBezTo>
                      <a:pt x="83" y="30"/>
                      <a:pt x="83" y="31"/>
                      <a:pt x="84" y="33"/>
                    </a:cubicBezTo>
                    <a:cubicBezTo>
                      <a:pt x="85" y="34"/>
                      <a:pt x="88" y="35"/>
                      <a:pt x="92" y="37"/>
                    </a:cubicBezTo>
                    <a:cubicBezTo>
                      <a:pt x="96" y="39"/>
                      <a:pt x="101" y="44"/>
                      <a:pt x="100" y="46"/>
                    </a:cubicBezTo>
                    <a:cubicBezTo>
                      <a:pt x="99" y="48"/>
                      <a:pt x="98" y="46"/>
                      <a:pt x="94" y="44"/>
                    </a:cubicBezTo>
                    <a:cubicBezTo>
                      <a:pt x="90" y="42"/>
                      <a:pt x="88" y="41"/>
                      <a:pt x="88" y="41"/>
                    </a:cubicBezTo>
                    <a:cubicBezTo>
                      <a:pt x="88" y="41"/>
                      <a:pt x="85" y="41"/>
                      <a:pt x="86" y="42"/>
                    </a:cubicBezTo>
                    <a:cubicBezTo>
                      <a:pt x="86" y="43"/>
                      <a:pt x="92" y="49"/>
                      <a:pt x="90" y="49"/>
                    </a:cubicBezTo>
                    <a:cubicBezTo>
                      <a:pt x="87" y="49"/>
                      <a:pt x="86" y="50"/>
                      <a:pt x="84" y="47"/>
                    </a:cubicBezTo>
                    <a:cubicBezTo>
                      <a:pt x="82" y="44"/>
                      <a:pt x="80" y="43"/>
                      <a:pt x="79" y="43"/>
                    </a:cubicBezTo>
                    <a:cubicBezTo>
                      <a:pt x="78" y="43"/>
                      <a:pt x="76" y="45"/>
                      <a:pt x="78" y="47"/>
                    </a:cubicBezTo>
                    <a:cubicBezTo>
                      <a:pt x="80" y="48"/>
                      <a:pt x="82" y="49"/>
                      <a:pt x="82" y="50"/>
                    </a:cubicBezTo>
                    <a:cubicBezTo>
                      <a:pt x="81" y="51"/>
                      <a:pt x="75" y="52"/>
                      <a:pt x="74" y="51"/>
                    </a:cubicBezTo>
                    <a:cubicBezTo>
                      <a:pt x="73" y="51"/>
                      <a:pt x="75" y="47"/>
                      <a:pt x="70" y="43"/>
                    </a:cubicBezTo>
                    <a:cubicBezTo>
                      <a:pt x="66" y="38"/>
                      <a:pt x="64" y="38"/>
                      <a:pt x="64" y="37"/>
                    </a:cubicBezTo>
                    <a:cubicBezTo>
                      <a:pt x="63" y="35"/>
                      <a:pt x="62" y="29"/>
                      <a:pt x="59" y="35"/>
                    </a:cubicBezTo>
                    <a:cubicBezTo>
                      <a:pt x="55" y="41"/>
                      <a:pt x="56" y="41"/>
                      <a:pt x="58" y="47"/>
                    </a:cubicBezTo>
                    <a:cubicBezTo>
                      <a:pt x="60" y="52"/>
                      <a:pt x="61" y="56"/>
                      <a:pt x="65" y="58"/>
                    </a:cubicBezTo>
                    <a:cubicBezTo>
                      <a:pt x="69" y="61"/>
                      <a:pt x="74" y="65"/>
                      <a:pt x="73" y="68"/>
                    </a:cubicBezTo>
                    <a:cubicBezTo>
                      <a:pt x="72" y="70"/>
                      <a:pt x="70" y="69"/>
                      <a:pt x="68" y="68"/>
                    </a:cubicBezTo>
                    <a:cubicBezTo>
                      <a:pt x="67" y="67"/>
                      <a:pt x="61" y="69"/>
                      <a:pt x="63" y="73"/>
                    </a:cubicBezTo>
                    <a:cubicBezTo>
                      <a:pt x="66" y="76"/>
                      <a:pt x="63" y="72"/>
                      <a:pt x="74" y="76"/>
                    </a:cubicBezTo>
                    <a:cubicBezTo>
                      <a:pt x="85" y="81"/>
                      <a:pt x="83" y="82"/>
                      <a:pt x="85" y="83"/>
                    </a:cubicBezTo>
                    <a:cubicBezTo>
                      <a:pt x="88" y="84"/>
                      <a:pt x="94" y="85"/>
                      <a:pt x="95" y="86"/>
                    </a:cubicBezTo>
                    <a:cubicBezTo>
                      <a:pt x="96" y="88"/>
                      <a:pt x="98" y="91"/>
                      <a:pt x="98" y="93"/>
                    </a:cubicBezTo>
                    <a:cubicBezTo>
                      <a:pt x="98" y="94"/>
                      <a:pt x="100" y="95"/>
                      <a:pt x="104" y="98"/>
                    </a:cubicBezTo>
                    <a:cubicBezTo>
                      <a:pt x="108" y="101"/>
                      <a:pt x="108" y="107"/>
                      <a:pt x="104" y="105"/>
                    </a:cubicBezTo>
                    <a:cubicBezTo>
                      <a:pt x="100" y="103"/>
                      <a:pt x="102" y="106"/>
                      <a:pt x="99" y="102"/>
                    </a:cubicBezTo>
                    <a:cubicBezTo>
                      <a:pt x="96" y="98"/>
                      <a:pt x="98" y="99"/>
                      <a:pt x="93" y="95"/>
                    </a:cubicBezTo>
                    <a:cubicBezTo>
                      <a:pt x="88" y="90"/>
                      <a:pt x="94" y="92"/>
                      <a:pt x="86" y="89"/>
                    </a:cubicBezTo>
                    <a:cubicBezTo>
                      <a:pt x="78" y="86"/>
                      <a:pt x="83" y="87"/>
                      <a:pt x="75" y="84"/>
                    </a:cubicBezTo>
                    <a:cubicBezTo>
                      <a:pt x="67" y="81"/>
                      <a:pt x="68" y="85"/>
                      <a:pt x="68" y="85"/>
                    </a:cubicBezTo>
                    <a:cubicBezTo>
                      <a:pt x="68" y="85"/>
                      <a:pt x="74" y="89"/>
                      <a:pt x="79" y="92"/>
                    </a:cubicBezTo>
                    <a:cubicBezTo>
                      <a:pt x="84" y="94"/>
                      <a:pt x="92" y="99"/>
                      <a:pt x="92" y="101"/>
                    </a:cubicBezTo>
                    <a:cubicBezTo>
                      <a:pt x="92" y="104"/>
                      <a:pt x="98" y="115"/>
                      <a:pt x="92" y="113"/>
                    </a:cubicBezTo>
                    <a:cubicBezTo>
                      <a:pt x="86" y="110"/>
                      <a:pt x="86" y="107"/>
                      <a:pt x="81" y="107"/>
                    </a:cubicBezTo>
                    <a:cubicBezTo>
                      <a:pt x="77" y="107"/>
                      <a:pt x="71" y="104"/>
                      <a:pt x="73" y="108"/>
                    </a:cubicBezTo>
                    <a:cubicBezTo>
                      <a:pt x="74" y="113"/>
                      <a:pt x="79" y="117"/>
                      <a:pt x="79" y="117"/>
                    </a:cubicBezTo>
                    <a:cubicBezTo>
                      <a:pt x="79" y="117"/>
                      <a:pt x="86" y="121"/>
                      <a:pt x="80" y="122"/>
                    </a:cubicBezTo>
                    <a:cubicBezTo>
                      <a:pt x="74" y="122"/>
                      <a:pt x="76" y="124"/>
                      <a:pt x="72" y="122"/>
                    </a:cubicBezTo>
                    <a:cubicBezTo>
                      <a:pt x="68" y="120"/>
                      <a:pt x="63" y="118"/>
                      <a:pt x="65" y="121"/>
                    </a:cubicBezTo>
                    <a:cubicBezTo>
                      <a:pt x="68" y="125"/>
                      <a:pt x="70" y="128"/>
                      <a:pt x="72" y="134"/>
                    </a:cubicBezTo>
                    <a:cubicBezTo>
                      <a:pt x="74" y="139"/>
                      <a:pt x="76" y="147"/>
                      <a:pt x="74" y="148"/>
                    </a:cubicBezTo>
                    <a:cubicBezTo>
                      <a:pt x="72" y="149"/>
                      <a:pt x="68" y="142"/>
                      <a:pt x="66" y="141"/>
                    </a:cubicBezTo>
                    <a:cubicBezTo>
                      <a:pt x="64" y="140"/>
                      <a:pt x="60" y="143"/>
                      <a:pt x="60" y="145"/>
                    </a:cubicBezTo>
                    <a:cubicBezTo>
                      <a:pt x="60" y="147"/>
                      <a:pt x="54" y="147"/>
                      <a:pt x="54" y="143"/>
                    </a:cubicBezTo>
                    <a:cubicBezTo>
                      <a:pt x="54" y="139"/>
                      <a:pt x="53" y="139"/>
                      <a:pt x="52" y="136"/>
                    </a:cubicBezTo>
                    <a:cubicBezTo>
                      <a:pt x="51" y="132"/>
                      <a:pt x="46" y="130"/>
                      <a:pt x="46" y="133"/>
                    </a:cubicBezTo>
                    <a:cubicBezTo>
                      <a:pt x="46" y="137"/>
                      <a:pt x="46" y="139"/>
                      <a:pt x="44" y="139"/>
                    </a:cubicBezTo>
                    <a:cubicBezTo>
                      <a:pt x="43" y="139"/>
                      <a:pt x="39" y="139"/>
                      <a:pt x="39" y="133"/>
                    </a:cubicBezTo>
                    <a:cubicBezTo>
                      <a:pt x="39" y="128"/>
                      <a:pt x="40" y="121"/>
                      <a:pt x="39" y="121"/>
                    </a:cubicBezTo>
                    <a:cubicBezTo>
                      <a:pt x="38" y="121"/>
                      <a:pt x="33" y="119"/>
                      <a:pt x="31" y="116"/>
                    </a:cubicBezTo>
                    <a:cubicBezTo>
                      <a:pt x="29" y="113"/>
                      <a:pt x="23" y="109"/>
                      <a:pt x="27" y="105"/>
                    </a:cubicBezTo>
                    <a:cubicBezTo>
                      <a:pt x="30" y="101"/>
                      <a:pt x="31" y="101"/>
                      <a:pt x="34" y="100"/>
                    </a:cubicBezTo>
                    <a:cubicBezTo>
                      <a:pt x="37" y="99"/>
                      <a:pt x="38" y="96"/>
                      <a:pt x="43" y="96"/>
                    </a:cubicBezTo>
                    <a:cubicBezTo>
                      <a:pt x="49" y="97"/>
                      <a:pt x="50" y="98"/>
                      <a:pt x="56" y="100"/>
                    </a:cubicBezTo>
                    <a:cubicBezTo>
                      <a:pt x="62" y="103"/>
                      <a:pt x="73" y="99"/>
                      <a:pt x="67" y="98"/>
                    </a:cubicBezTo>
                    <a:cubicBezTo>
                      <a:pt x="62" y="97"/>
                      <a:pt x="53" y="93"/>
                      <a:pt x="48" y="93"/>
                    </a:cubicBezTo>
                    <a:cubicBezTo>
                      <a:pt x="43" y="93"/>
                      <a:pt x="36" y="93"/>
                      <a:pt x="32" y="93"/>
                    </a:cubicBezTo>
                    <a:cubicBezTo>
                      <a:pt x="28" y="93"/>
                      <a:pt x="25" y="93"/>
                      <a:pt x="22" y="90"/>
                    </a:cubicBezTo>
                    <a:cubicBezTo>
                      <a:pt x="20" y="87"/>
                      <a:pt x="18" y="82"/>
                      <a:pt x="16" y="85"/>
                    </a:cubicBezTo>
                    <a:cubicBezTo>
                      <a:pt x="13" y="87"/>
                      <a:pt x="8" y="86"/>
                      <a:pt x="9" y="84"/>
                    </a:cubicBezTo>
                    <a:cubicBezTo>
                      <a:pt x="9" y="82"/>
                      <a:pt x="9" y="82"/>
                      <a:pt x="14" y="80"/>
                    </a:cubicBezTo>
                    <a:cubicBezTo>
                      <a:pt x="19" y="77"/>
                      <a:pt x="28" y="76"/>
                      <a:pt x="24" y="74"/>
                    </a:cubicBezTo>
                    <a:cubicBezTo>
                      <a:pt x="21" y="73"/>
                      <a:pt x="21" y="73"/>
                      <a:pt x="17" y="74"/>
                    </a:cubicBezTo>
                    <a:cubicBezTo>
                      <a:pt x="13" y="74"/>
                      <a:pt x="12" y="77"/>
                      <a:pt x="10" y="73"/>
                    </a:cubicBezTo>
                    <a:cubicBezTo>
                      <a:pt x="7" y="69"/>
                      <a:pt x="6" y="71"/>
                      <a:pt x="4" y="67"/>
                    </a:cubicBezTo>
                    <a:cubicBezTo>
                      <a:pt x="2" y="62"/>
                      <a:pt x="4" y="63"/>
                      <a:pt x="1" y="60"/>
                    </a:cubicBezTo>
                    <a:cubicBezTo>
                      <a:pt x="1" y="60"/>
                      <a:pt x="1" y="60"/>
                      <a:pt x="1" y="60"/>
                    </a:cubicBezTo>
                    <a:cubicBezTo>
                      <a:pt x="1" y="60"/>
                      <a:pt x="1" y="60"/>
                      <a:pt x="0" y="59"/>
                    </a:cubicBezTo>
                    <a:cubicBezTo>
                      <a:pt x="1" y="59"/>
                      <a:pt x="2" y="59"/>
                      <a:pt x="3" y="58"/>
                    </a:cubicBezTo>
                    <a:cubicBezTo>
                      <a:pt x="5" y="56"/>
                      <a:pt x="5" y="57"/>
                      <a:pt x="6" y="53"/>
                    </a:cubicBezTo>
                    <a:cubicBezTo>
                      <a:pt x="6" y="49"/>
                      <a:pt x="4" y="48"/>
                      <a:pt x="8" y="47"/>
                    </a:cubicBezTo>
                    <a:cubicBezTo>
                      <a:pt x="12" y="46"/>
                      <a:pt x="13" y="46"/>
                      <a:pt x="14" y="41"/>
                    </a:cubicBezTo>
                    <a:cubicBezTo>
                      <a:pt x="15" y="36"/>
                      <a:pt x="18" y="34"/>
                      <a:pt x="20" y="32"/>
                    </a:cubicBezTo>
                    <a:cubicBezTo>
                      <a:pt x="21" y="30"/>
                      <a:pt x="20" y="26"/>
                      <a:pt x="17" y="24"/>
                    </a:cubicBezTo>
                    <a:cubicBezTo>
                      <a:pt x="17" y="24"/>
                      <a:pt x="17" y="24"/>
                      <a:pt x="17" y="24"/>
                    </a:cubicBezTo>
                    <a:cubicBezTo>
                      <a:pt x="18" y="24"/>
                      <a:pt x="20" y="24"/>
                      <a:pt x="24" y="24"/>
                    </a:cubicBezTo>
                    <a:cubicBezTo>
                      <a:pt x="29" y="24"/>
                      <a:pt x="34" y="24"/>
                      <a:pt x="36" y="22"/>
                    </a:cubicBezTo>
                    <a:cubicBezTo>
                      <a:pt x="38" y="19"/>
                      <a:pt x="40" y="18"/>
                      <a:pt x="44" y="17"/>
                    </a:cubicBezTo>
                    <a:cubicBezTo>
                      <a:pt x="48" y="16"/>
                      <a:pt x="51" y="18"/>
                      <a:pt x="55" y="16"/>
                    </a:cubicBezTo>
                    <a:cubicBezTo>
                      <a:pt x="59" y="14"/>
                      <a:pt x="61" y="13"/>
                      <a:pt x="62" y="12"/>
                    </a:cubicBezTo>
                    <a:cubicBezTo>
                      <a:pt x="62" y="11"/>
                      <a:pt x="63" y="11"/>
                      <a:pt x="63" y="10"/>
                    </a:cubicBezTo>
                    <a:cubicBezTo>
                      <a:pt x="66" y="11"/>
                      <a:pt x="69" y="11"/>
                      <a:pt x="73" y="10"/>
                    </a:cubicBezTo>
                    <a:cubicBezTo>
                      <a:pt x="80" y="9"/>
                      <a:pt x="78" y="10"/>
                      <a:pt x="85" y="8"/>
                    </a:cubicBezTo>
                    <a:cubicBezTo>
                      <a:pt x="92" y="7"/>
                      <a:pt x="94" y="2"/>
                      <a:pt x="97" y="4"/>
                    </a:cubicBezTo>
                    <a:cubicBezTo>
                      <a:pt x="101" y="7"/>
                      <a:pt x="102" y="10"/>
                      <a:pt x="107" y="11"/>
                    </a:cubicBezTo>
                    <a:cubicBezTo>
                      <a:pt x="111" y="12"/>
                      <a:pt x="115" y="14"/>
                      <a:pt x="118" y="14"/>
                    </a:cubicBezTo>
                    <a:cubicBezTo>
                      <a:pt x="121" y="14"/>
                      <a:pt x="123" y="16"/>
                      <a:pt x="129" y="14"/>
                    </a:cubicBezTo>
                    <a:cubicBezTo>
                      <a:pt x="134" y="11"/>
                      <a:pt x="138" y="11"/>
                      <a:pt x="138" y="7"/>
                    </a:cubicBezTo>
                    <a:cubicBezTo>
                      <a:pt x="137" y="4"/>
                      <a:pt x="132" y="3"/>
                      <a:pt x="138" y="1"/>
                    </a:cubicBezTo>
                    <a:cubicBezTo>
                      <a:pt x="138" y="0"/>
                      <a:pt x="139" y="0"/>
                      <a:pt x="140" y="0"/>
                    </a:cubicBezTo>
                    <a:cubicBezTo>
                      <a:pt x="140" y="1"/>
                      <a:pt x="141" y="2"/>
                      <a:pt x="143" y="2"/>
                    </a:cubicBezTo>
                    <a:cubicBezTo>
                      <a:pt x="146" y="3"/>
                      <a:pt x="147" y="0"/>
                      <a:pt x="146" y="5"/>
                    </a:cubicBezTo>
                    <a:cubicBezTo>
                      <a:pt x="146" y="10"/>
                      <a:pt x="148" y="8"/>
                      <a:pt x="145" y="1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Freeform 318">
                <a:extLst>
                  <a:ext uri="{FF2B5EF4-FFF2-40B4-BE49-F238E27FC236}">
                    <a16:creationId xmlns:a16="http://schemas.microsoft.com/office/drawing/2014/main" id="{296ED40B-1C3B-431A-AF47-88FB28E0A55C}"/>
                  </a:ext>
                </a:extLst>
              </p:cNvPr>
              <p:cNvSpPr>
                <a:spLocks/>
              </p:cNvSpPr>
              <p:nvPr/>
            </p:nvSpPr>
            <p:spPr bwMode="auto">
              <a:xfrm>
                <a:off x="6394253" y="2298856"/>
                <a:ext cx="11252" cy="28128"/>
              </a:xfrm>
              <a:custGeom>
                <a:avLst/>
                <a:gdLst>
                  <a:gd name="T0" fmla="*/ 12 w 13"/>
                  <a:gd name="T1" fmla="*/ 5 h 31"/>
                  <a:gd name="T2" fmla="*/ 9 w 13"/>
                  <a:gd name="T3" fmla="*/ 19 h 31"/>
                  <a:gd name="T4" fmla="*/ 6 w 13"/>
                  <a:gd name="T5" fmla="*/ 28 h 31"/>
                  <a:gd name="T6" fmla="*/ 0 w 13"/>
                  <a:gd name="T7" fmla="*/ 28 h 31"/>
                  <a:gd name="T8" fmla="*/ 3 w 13"/>
                  <a:gd name="T9" fmla="*/ 19 h 31"/>
                  <a:gd name="T10" fmla="*/ 6 w 13"/>
                  <a:gd name="T11" fmla="*/ 12 h 31"/>
                  <a:gd name="T12" fmla="*/ 9 w 13"/>
                  <a:gd name="T13" fmla="*/ 3 h 31"/>
                  <a:gd name="T14" fmla="*/ 12 w 13"/>
                  <a:gd name="T15" fmla="*/ 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1">
                    <a:moveTo>
                      <a:pt x="12" y="5"/>
                    </a:moveTo>
                    <a:cubicBezTo>
                      <a:pt x="11" y="8"/>
                      <a:pt x="11" y="14"/>
                      <a:pt x="9" y="19"/>
                    </a:cubicBezTo>
                    <a:cubicBezTo>
                      <a:pt x="7" y="24"/>
                      <a:pt x="11" y="26"/>
                      <a:pt x="6" y="28"/>
                    </a:cubicBezTo>
                    <a:cubicBezTo>
                      <a:pt x="2" y="30"/>
                      <a:pt x="0" y="31"/>
                      <a:pt x="0" y="28"/>
                    </a:cubicBezTo>
                    <a:cubicBezTo>
                      <a:pt x="0" y="25"/>
                      <a:pt x="2" y="23"/>
                      <a:pt x="3" y="19"/>
                    </a:cubicBezTo>
                    <a:cubicBezTo>
                      <a:pt x="4" y="15"/>
                      <a:pt x="5" y="15"/>
                      <a:pt x="6" y="12"/>
                    </a:cubicBezTo>
                    <a:cubicBezTo>
                      <a:pt x="7" y="8"/>
                      <a:pt x="7" y="6"/>
                      <a:pt x="9" y="3"/>
                    </a:cubicBezTo>
                    <a:cubicBezTo>
                      <a:pt x="10" y="0"/>
                      <a:pt x="13" y="0"/>
                      <a:pt x="12" y="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Freeform 319">
                <a:extLst>
                  <a:ext uri="{FF2B5EF4-FFF2-40B4-BE49-F238E27FC236}">
                    <a16:creationId xmlns:a16="http://schemas.microsoft.com/office/drawing/2014/main" id="{E1356A47-7286-4827-95E1-CC26BE4A7D24}"/>
                  </a:ext>
                </a:extLst>
              </p:cNvPr>
              <p:cNvSpPr>
                <a:spLocks/>
              </p:cNvSpPr>
              <p:nvPr/>
            </p:nvSpPr>
            <p:spPr bwMode="auto">
              <a:xfrm>
                <a:off x="6424256" y="2283854"/>
                <a:ext cx="21565" cy="25316"/>
              </a:xfrm>
              <a:custGeom>
                <a:avLst/>
                <a:gdLst>
                  <a:gd name="T0" fmla="*/ 1 w 23"/>
                  <a:gd name="T1" fmla="*/ 13 h 27"/>
                  <a:gd name="T2" fmla="*/ 2 w 23"/>
                  <a:gd name="T3" fmla="*/ 20 h 27"/>
                  <a:gd name="T4" fmla="*/ 3 w 23"/>
                  <a:gd name="T5" fmla="*/ 26 h 27"/>
                  <a:gd name="T6" fmla="*/ 8 w 23"/>
                  <a:gd name="T7" fmla="*/ 24 h 27"/>
                  <a:gd name="T8" fmla="*/ 13 w 23"/>
                  <a:gd name="T9" fmla="*/ 18 h 27"/>
                  <a:gd name="T10" fmla="*/ 17 w 23"/>
                  <a:gd name="T11" fmla="*/ 11 h 27"/>
                  <a:gd name="T12" fmla="*/ 18 w 23"/>
                  <a:gd name="T13" fmla="*/ 5 h 27"/>
                  <a:gd name="T14" fmla="*/ 20 w 23"/>
                  <a:gd name="T15" fmla="*/ 0 h 27"/>
                  <a:gd name="T16" fmla="*/ 11 w 23"/>
                  <a:gd name="T17" fmla="*/ 2 h 27"/>
                  <a:gd name="T18" fmla="*/ 3 w 23"/>
                  <a:gd name="T19" fmla="*/ 6 h 27"/>
                  <a:gd name="T20" fmla="*/ 1 w 23"/>
                  <a:gd name="T21" fmla="*/ 10 h 27"/>
                  <a:gd name="T22" fmla="*/ 1 w 23"/>
                  <a:gd name="T23"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7">
                    <a:moveTo>
                      <a:pt x="1" y="13"/>
                    </a:moveTo>
                    <a:cubicBezTo>
                      <a:pt x="1" y="17"/>
                      <a:pt x="0" y="18"/>
                      <a:pt x="2" y="20"/>
                    </a:cubicBezTo>
                    <a:cubicBezTo>
                      <a:pt x="3" y="23"/>
                      <a:pt x="2" y="25"/>
                      <a:pt x="3" y="26"/>
                    </a:cubicBezTo>
                    <a:cubicBezTo>
                      <a:pt x="5" y="27"/>
                      <a:pt x="7" y="25"/>
                      <a:pt x="8" y="24"/>
                    </a:cubicBezTo>
                    <a:cubicBezTo>
                      <a:pt x="10" y="22"/>
                      <a:pt x="12" y="19"/>
                      <a:pt x="13" y="18"/>
                    </a:cubicBezTo>
                    <a:cubicBezTo>
                      <a:pt x="13" y="17"/>
                      <a:pt x="20" y="13"/>
                      <a:pt x="17" y="11"/>
                    </a:cubicBezTo>
                    <a:cubicBezTo>
                      <a:pt x="15" y="9"/>
                      <a:pt x="16" y="6"/>
                      <a:pt x="18" y="5"/>
                    </a:cubicBezTo>
                    <a:cubicBezTo>
                      <a:pt x="20" y="3"/>
                      <a:pt x="23" y="0"/>
                      <a:pt x="20" y="0"/>
                    </a:cubicBezTo>
                    <a:cubicBezTo>
                      <a:pt x="17" y="0"/>
                      <a:pt x="13" y="1"/>
                      <a:pt x="11" y="2"/>
                    </a:cubicBezTo>
                    <a:cubicBezTo>
                      <a:pt x="8" y="4"/>
                      <a:pt x="3" y="3"/>
                      <a:pt x="3" y="6"/>
                    </a:cubicBezTo>
                    <a:cubicBezTo>
                      <a:pt x="2" y="8"/>
                      <a:pt x="1" y="10"/>
                      <a:pt x="1" y="10"/>
                    </a:cubicBezTo>
                    <a:cubicBezTo>
                      <a:pt x="1" y="10"/>
                      <a:pt x="0" y="11"/>
                      <a:pt x="1" y="1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Freeform 320">
                <a:extLst>
                  <a:ext uri="{FF2B5EF4-FFF2-40B4-BE49-F238E27FC236}">
                    <a16:creationId xmlns:a16="http://schemas.microsoft.com/office/drawing/2014/main" id="{CAE619E5-AB69-4669-9846-094E5F507662}"/>
                  </a:ext>
                </a:extLst>
              </p:cNvPr>
              <p:cNvSpPr>
                <a:spLocks/>
              </p:cNvSpPr>
              <p:nvPr/>
            </p:nvSpPr>
            <p:spPr bwMode="auto">
              <a:xfrm>
                <a:off x="6288304" y="2326984"/>
                <a:ext cx="34691" cy="39379"/>
              </a:xfrm>
              <a:custGeom>
                <a:avLst/>
                <a:gdLst>
                  <a:gd name="T0" fmla="*/ 9 w 38"/>
                  <a:gd name="T1" fmla="*/ 20 h 42"/>
                  <a:gd name="T2" fmla="*/ 6 w 38"/>
                  <a:gd name="T3" fmla="*/ 12 h 42"/>
                  <a:gd name="T4" fmla="*/ 13 w 38"/>
                  <a:gd name="T5" fmla="*/ 5 h 42"/>
                  <a:gd name="T6" fmla="*/ 21 w 38"/>
                  <a:gd name="T7" fmla="*/ 11 h 42"/>
                  <a:gd name="T8" fmla="*/ 29 w 38"/>
                  <a:gd name="T9" fmla="*/ 3 h 42"/>
                  <a:gd name="T10" fmla="*/ 35 w 38"/>
                  <a:gd name="T11" fmla="*/ 11 h 42"/>
                  <a:gd name="T12" fmla="*/ 29 w 38"/>
                  <a:gd name="T13" fmla="*/ 23 h 42"/>
                  <a:gd name="T14" fmla="*/ 28 w 38"/>
                  <a:gd name="T15" fmla="*/ 29 h 42"/>
                  <a:gd name="T16" fmla="*/ 26 w 38"/>
                  <a:gd name="T17" fmla="*/ 40 h 42"/>
                  <a:gd name="T18" fmla="*/ 15 w 38"/>
                  <a:gd name="T19" fmla="*/ 40 h 42"/>
                  <a:gd name="T20" fmla="*/ 6 w 38"/>
                  <a:gd name="T21" fmla="*/ 32 h 42"/>
                  <a:gd name="T22" fmla="*/ 21 w 38"/>
                  <a:gd name="T23" fmla="*/ 35 h 42"/>
                  <a:gd name="T24" fmla="*/ 16 w 38"/>
                  <a:gd name="T25" fmla="*/ 25 h 42"/>
                  <a:gd name="T26" fmla="*/ 9 w 38"/>
                  <a:gd name="T27"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2">
                    <a:moveTo>
                      <a:pt x="9" y="20"/>
                    </a:moveTo>
                    <a:cubicBezTo>
                      <a:pt x="5" y="15"/>
                      <a:pt x="2" y="14"/>
                      <a:pt x="6" y="12"/>
                    </a:cubicBezTo>
                    <a:cubicBezTo>
                      <a:pt x="9" y="10"/>
                      <a:pt x="10" y="3"/>
                      <a:pt x="13" y="5"/>
                    </a:cubicBezTo>
                    <a:cubicBezTo>
                      <a:pt x="17" y="8"/>
                      <a:pt x="17" y="16"/>
                      <a:pt x="21" y="11"/>
                    </a:cubicBezTo>
                    <a:cubicBezTo>
                      <a:pt x="24" y="6"/>
                      <a:pt x="28" y="0"/>
                      <a:pt x="29" y="3"/>
                    </a:cubicBezTo>
                    <a:cubicBezTo>
                      <a:pt x="30" y="7"/>
                      <a:pt x="38" y="7"/>
                      <a:pt x="35" y="11"/>
                    </a:cubicBezTo>
                    <a:cubicBezTo>
                      <a:pt x="32" y="15"/>
                      <a:pt x="29" y="21"/>
                      <a:pt x="29" y="23"/>
                    </a:cubicBezTo>
                    <a:cubicBezTo>
                      <a:pt x="30" y="25"/>
                      <a:pt x="29" y="27"/>
                      <a:pt x="28" y="29"/>
                    </a:cubicBezTo>
                    <a:cubicBezTo>
                      <a:pt x="26" y="31"/>
                      <a:pt x="29" y="39"/>
                      <a:pt x="26" y="40"/>
                    </a:cubicBezTo>
                    <a:cubicBezTo>
                      <a:pt x="24" y="41"/>
                      <a:pt x="21" y="42"/>
                      <a:pt x="15" y="40"/>
                    </a:cubicBezTo>
                    <a:cubicBezTo>
                      <a:pt x="10" y="38"/>
                      <a:pt x="0" y="31"/>
                      <a:pt x="6" y="32"/>
                    </a:cubicBezTo>
                    <a:cubicBezTo>
                      <a:pt x="12" y="32"/>
                      <a:pt x="18" y="42"/>
                      <a:pt x="21" y="35"/>
                    </a:cubicBezTo>
                    <a:cubicBezTo>
                      <a:pt x="24" y="28"/>
                      <a:pt x="20" y="25"/>
                      <a:pt x="16" y="25"/>
                    </a:cubicBezTo>
                    <a:cubicBezTo>
                      <a:pt x="12" y="25"/>
                      <a:pt x="6" y="20"/>
                      <a:pt x="9" y="20"/>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Freeform 321">
                <a:extLst>
                  <a:ext uri="{FF2B5EF4-FFF2-40B4-BE49-F238E27FC236}">
                    <a16:creationId xmlns:a16="http://schemas.microsoft.com/office/drawing/2014/main" id="{CA7340A2-99B9-478A-8D0E-B9FAB131923F}"/>
                  </a:ext>
                </a:extLst>
              </p:cNvPr>
              <p:cNvSpPr>
                <a:spLocks/>
              </p:cNvSpPr>
              <p:nvPr/>
            </p:nvSpPr>
            <p:spPr bwMode="auto">
              <a:xfrm>
                <a:off x="6270490" y="2341048"/>
                <a:ext cx="16877" cy="19690"/>
              </a:xfrm>
              <a:custGeom>
                <a:avLst/>
                <a:gdLst>
                  <a:gd name="T0" fmla="*/ 12 w 18"/>
                  <a:gd name="T1" fmla="*/ 0 h 21"/>
                  <a:gd name="T2" fmla="*/ 17 w 18"/>
                  <a:gd name="T3" fmla="*/ 5 h 21"/>
                  <a:gd name="T4" fmla="*/ 18 w 18"/>
                  <a:gd name="T5" fmla="*/ 11 h 21"/>
                  <a:gd name="T6" fmla="*/ 15 w 18"/>
                  <a:gd name="T7" fmla="*/ 17 h 21"/>
                  <a:gd name="T8" fmla="*/ 10 w 18"/>
                  <a:gd name="T9" fmla="*/ 13 h 21"/>
                  <a:gd name="T10" fmla="*/ 4 w 18"/>
                  <a:gd name="T11" fmla="*/ 12 h 21"/>
                  <a:gd name="T12" fmla="*/ 0 w 18"/>
                  <a:gd name="T13" fmla="*/ 8 h 21"/>
                  <a:gd name="T14" fmla="*/ 3 w 18"/>
                  <a:gd name="T15" fmla="*/ 2 h 21"/>
                  <a:gd name="T16" fmla="*/ 7 w 18"/>
                  <a:gd name="T17" fmla="*/ 0 h 21"/>
                  <a:gd name="T18" fmla="*/ 12 w 18"/>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1">
                    <a:moveTo>
                      <a:pt x="12" y="0"/>
                    </a:moveTo>
                    <a:cubicBezTo>
                      <a:pt x="15" y="3"/>
                      <a:pt x="17" y="1"/>
                      <a:pt x="17" y="5"/>
                    </a:cubicBezTo>
                    <a:cubicBezTo>
                      <a:pt x="17" y="8"/>
                      <a:pt x="18" y="7"/>
                      <a:pt x="18" y="11"/>
                    </a:cubicBezTo>
                    <a:cubicBezTo>
                      <a:pt x="18" y="15"/>
                      <a:pt x="18" y="21"/>
                      <a:pt x="15" y="17"/>
                    </a:cubicBezTo>
                    <a:cubicBezTo>
                      <a:pt x="12" y="13"/>
                      <a:pt x="13" y="13"/>
                      <a:pt x="10" y="13"/>
                    </a:cubicBezTo>
                    <a:cubicBezTo>
                      <a:pt x="8" y="13"/>
                      <a:pt x="7" y="13"/>
                      <a:pt x="4" y="12"/>
                    </a:cubicBezTo>
                    <a:cubicBezTo>
                      <a:pt x="1" y="10"/>
                      <a:pt x="0" y="12"/>
                      <a:pt x="0" y="8"/>
                    </a:cubicBezTo>
                    <a:cubicBezTo>
                      <a:pt x="0" y="5"/>
                      <a:pt x="2" y="3"/>
                      <a:pt x="3" y="2"/>
                    </a:cubicBezTo>
                    <a:cubicBezTo>
                      <a:pt x="5" y="2"/>
                      <a:pt x="5" y="0"/>
                      <a:pt x="7" y="0"/>
                    </a:cubicBezTo>
                    <a:cubicBezTo>
                      <a:pt x="9" y="1"/>
                      <a:pt x="10" y="2"/>
                      <a:pt x="12" y="0"/>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Freeform 322">
                <a:extLst>
                  <a:ext uri="{FF2B5EF4-FFF2-40B4-BE49-F238E27FC236}">
                    <a16:creationId xmlns:a16="http://schemas.microsoft.com/office/drawing/2014/main" id="{31513789-75C6-45C9-AF44-E4AB4D23F5E0}"/>
                  </a:ext>
                </a:extLst>
              </p:cNvPr>
              <p:cNvSpPr>
                <a:spLocks/>
              </p:cNvSpPr>
              <p:nvPr/>
            </p:nvSpPr>
            <p:spPr bwMode="auto">
              <a:xfrm>
                <a:off x="6497389" y="2251976"/>
                <a:ext cx="18752" cy="13127"/>
              </a:xfrm>
              <a:custGeom>
                <a:avLst/>
                <a:gdLst>
                  <a:gd name="T0" fmla="*/ 3 w 21"/>
                  <a:gd name="T1" fmla="*/ 4 h 15"/>
                  <a:gd name="T2" fmla="*/ 6 w 21"/>
                  <a:gd name="T3" fmla="*/ 9 h 15"/>
                  <a:gd name="T4" fmla="*/ 15 w 21"/>
                  <a:gd name="T5" fmla="*/ 11 h 15"/>
                  <a:gd name="T6" fmla="*/ 18 w 21"/>
                  <a:gd name="T7" fmla="*/ 4 h 15"/>
                  <a:gd name="T8" fmla="*/ 10 w 21"/>
                  <a:gd name="T9" fmla="*/ 1 h 15"/>
                  <a:gd name="T10" fmla="*/ 3 w 21"/>
                  <a:gd name="T11" fmla="*/ 4 h 15"/>
                </a:gdLst>
                <a:ahLst/>
                <a:cxnLst>
                  <a:cxn ang="0">
                    <a:pos x="T0" y="T1"/>
                  </a:cxn>
                  <a:cxn ang="0">
                    <a:pos x="T2" y="T3"/>
                  </a:cxn>
                  <a:cxn ang="0">
                    <a:pos x="T4" y="T5"/>
                  </a:cxn>
                  <a:cxn ang="0">
                    <a:pos x="T6" y="T7"/>
                  </a:cxn>
                  <a:cxn ang="0">
                    <a:pos x="T8" y="T9"/>
                  </a:cxn>
                  <a:cxn ang="0">
                    <a:pos x="T10" y="T11"/>
                  </a:cxn>
                </a:cxnLst>
                <a:rect l="0" t="0" r="r" b="b"/>
                <a:pathLst>
                  <a:path w="21" h="15">
                    <a:moveTo>
                      <a:pt x="3" y="4"/>
                    </a:moveTo>
                    <a:cubicBezTo>
                      <a:pt x="2" y="7"/>
                      <a:pt x="4" y="7"/>
                      <a:pt x="6" y="9"/>
                    </a:cubicBezTo>
                    <a:cubicBezTo>
                      <a:pt x="8" y="10"/>
                      <a:pt x="12" y="15"/>
                      <a:pt x="15" y="11"/>
                    </a:cubicBezTo>
                    <a:cubicBezTo>
                      <a:pt x="17" y="7"/>
                      <a:pt x="21" y="6"/>
                      <a:pt x="18" y="4"/>
                    </a:cubicBezTo>
                    <a:cubicBezTo>
                      <a:pt x="15" y="2"/>
                      <a:pt x="14" y="0"/>
                      <a:pt x="10" y="1"/>
                    </a:cubicBezTo>
                    <a:cubicBezTo>
                      <a:pt x="6" y="2"/>
                      <a:pt x="0" y="2"/>
                      <a:pt x="3"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5" name="Freeform 323">
                <a:extLst>
                  <a:ext uri="{FF2B5EF4-FFF2-40B4-BE49-F238E27FC236}">
                    <a16:creationId xmlns:a16="http://schemas.microsoft.com/office/drawing/2014/main" id="{18AB5F4F-E772-4BC9-9368-7D1C7D28B046}"/>
                  </a:ext>
                </a:extLst>
              </p:cNvPr>
              <p:cNvSpPr>
                <a:spLocks/>
              </p:cNvSpPr>
              <p:nvPr/>
            </p:nvSpPr>
            <p:spPr bwMode="auto">
              <a:xfrm>
                <a:off x="6494575" y="2266978"/>
                <a:ext cx="28128" cy="19690"/>
              </a:xfrm>
              <a:custGeom>
                <a:avLst/>
                <a:gdLst>
                  <a:gd name="T0" fmla="*/ 5 w 31"/>
                  <a:gd name="T1" fmla="*/ 4 h 21"/>
                  <a:gd name="T2" fmla="*/ 1 w 31"/>
                  <a:gd name="T3" fmla="*/ 7 h 21"/>
                  <a:gd name="T4" fmla="*/ 3 w 31"/>
                  <a:gd name="T5" fmla="*/ 12 h 21"/>
                  <a:gd name="T6" fmla="*/ 5 w 31"/>
                  <a:gd name="T7" fmla="*/ 19 h 21"/>
                  <a:gd name="T8" fmla="*/ 10 w 31"/>
                  <a:gd name="T9" fmla="*/ 12 h 21"/>
                  <a:gd name="T10" fmla="*/ 16 w 31"/>
                  <a:gd name="T11" fmla="*/ 10 h 21"/>
                  <a:gd name="T12" fmla="*/ 24 w 31"/>
                  <a:gd name="T13" fmla="*/ 7 h 21"/>
                  <a:gd name="T14" fmla="*/ 27 w 31"/>
                  <a:gd name="T15" fmla="*/ 4 h 21"/>
                  <a:gd name="T16" fmla="*/ 20 w 31"/>
                  <a:gd name="T17" fmla="*/ 1 h 21"/>
                  <a:gd name="T18" fmla="*/ 11 w 31"/>
                  <a:gd name="T19" fmla="*/ 1 h 21"/>
                  <a:gd name="T20" fmla="*/ 5 w 31"/>
                  <a:gd name="T21"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1">
                    <a:moveTo>
                      <a:pt x="5" y="4"/>
                    </a:moveTo>
                    <a:cubicBezTo>
                      <a:pt x="3" y="4"/>
                      <a:pt x="0" y="5"/>
                      <a:pt x="1" y="7"/>
                    </a:cubicBezTo>
                    <a:cubicBezTo>
                      <a:pt x="1" y="9"/>
                      <a:pt x="2" y="8"/>
                      <a:pt x="3" y="12"/>
                    </a:cubicBezTo>
                    <a:cubicBezTo>
                      <a:pt x="4" y="17"/>
                      <a:pt x="2" y="21"/>
                      <a:pt x="5" y="19"/>
                    </a:cubicBezTo>
                    <a:cubicBezTo>
                      <a:pt x="9" y="17"/>
                      <a:pt x="6" y="13"/>
                      <a:pt x="10" y="12"/>
                    </a:cubicBezTo>
                    <a:cubicBezTo>
                      <a:pt x="14" y="11"/>
                      <a:pt x="10" y="11"/>
                      <a:pt x="16" y="10"/>
                    </a:cubicBezTo>
                    <a:cubicBezTo>
                      <a:pt x="22" y="9"/>
                      <a:pt x="22" y="9"/>
                      <a:pt x="24" y="7"/>
                    </a:cubicBezTo>
                    <a:cubicBezTo>
                      <a:pt x="26" y="5"/>
                      <a:pt x="31" y="6"/>
                      <a:pt x="27" y="4"/>
                    </a:cubicBezTo>
                    <a:cubicBezTo>
                      <a:pt x="23" y="2"/>
                      <a:pt x="24" y="1"/>
                      <a:pt x="20" y="1"/>
                    </a:cubicBezTo>
                    <a:cubicBezTo>
                      <a:pt x="17" y="1"/>
                      <a:pt x="13" y="0"/>
                      <a:pt x="11" y="1"/>
                    </a:cubicBezTo>
                    <a:cubicBezTo>
                      <a:pt x="9" y="2"/>
                      <a:pt x="6" y="0"/>
                      <a:pt x="5"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Freeform 324">
                <a:extLst>
                  <a:ext uri="{FF2B5EF4-FFF2-40B4-BE49-F238E27FC236}">
                    <a16:creationId xmlns:a16="http://schemas.microsoft.com/office/drawing/2014/main" id="{8743CF0C-D63C-45FC-9519-4A342D91E0CB}"/>
                  </a:ext>
                </a:extLst>
              </p:cNvPr>
              <p:cNvSpPr>
                <a:spLocks/>
              </p:cNvSpPr>
              <p:nvPr/>
            </p:nvSpPr>
            <p:spPr bwMode="auto">
              <a:xfrm>
                <a:off x="6481449" y="2279166"/>
                <a:ext cx="136889" cy="59069"/>
              </a:xfrm>
              <a:custGeom>
                <a:avLst/>
                <a:gdLst>
                  <a:gd name="T0" fmla="*/ 148 w 149"/>
                  <a:gd name="T1" fmla="*/ 50 h 64"/>
                  <a:gd name="T2" fmla="*/ 147 w 149"/>
                  <a:gd name="T3" fmla="*/ 52 h 64"/>
                  <a:gd name="T4" fmla="*/ 143 w 149"/>
                  <a:gd name="T5" fmla="*/ 54 h 64"/>
                  <a:gd name="T6" fmla="*/ 137 w 149"/>
                  <a:gd name="T7" fmla="*/ 61 h 64"/>
                  <a:gd name="T8" fmla="*/ 126 w 149"/>
                  <a:gd name="T9" fmla="*/ 61 h 64"/>
                  <a:gd name="T10" fmla="*/ 116 w 149"/>
                  <a:gd name="T11" fmla="*/ 63 h 64"/>
                  <a:gd name="T12" fmla="*/ 116 w 149"/>
                  <a:gd name="T13" fmla="*/ 63 h 64"/>
                  <a:gd name="T14" fmla="*/ 103 w 149"/>
                  <a:gd name="T15" fmla="*/ 57 h 64"/>
                  <a:gd name="T16" fmla="*/ 91 w 149"/>
                  <a:gd name="T17" fmla="*/ 51 h 64"/>
                  <a:gd name="T18" fmla="*/ 82 w 149"/>
                  <a:gd name="T19" fmla="*/ 47 h 64"/>
                  <a:gd name="T20" fmla="*/ 77 w 149"/>
                  <a:gd name="T21" fmla="*/ 47 h 64"/>
                  <a:gd name="T22" fmla="*/ 60 w 149"/>
                  <a:gd name="T23" fmla="*/ 49 h 64"/>
                  <a:gd name="T24" fmla="*/ 46 w 149"/>
                  <a:gd name="T25" fmla="*/ 47 h 64"/>
                  <a:gd name="T26" fmla="*/ 20 w 149"/>
                  <a:gd name="T27" fmla="*/ 46 h 64"/>
                  <a:gd name="T28" fmla="*/ 9 w 149"/>
                  <a:gd name="T29" fmla="*/ 51 h 64"/>
                  <a:gd name="T30" fmla="*/ 1 w 149"/>
                  <a:gd name="T31" fmla="*/ 55 h 64"/>
                  <a:gd name="T32" fmla="*/ 1 w 149"/>
                  <a:gd name="T33" fmla="*/ 46 h 64"/>
                  <a:gd name="T34" fmla="*/ 7 w 149"/>
                  <a:gd name="T35" fmla="*/ 22 h 64"/>
                  <a:gd name="T36" fmla="*/ 23 w 149"/>
                  <a:gd name="T37" fmla="*/ 12 h 64"/>
                  <a:gd name="T38" fmla="*/ 35 w 149"/>
                  <a:gd name="T39" fmla="*/ 14 h 64"/>
                  <a:gd name="T40" fmla="*/ 50 w 149"/>
                  <a:gd name="T41" fmla="*/ 27 h 64"/>
                  <a:gd name="T42" fmla="*/ 58 w 149"/>
                  <a:gd name="T43" fmla="*/ 30 h 64"/>
                  <a:gd name="T44" fmla="*/ 66 w 149"/>
                  <a:gd name="T45" fmla="*/ 18 h 64"/>
                  <a:gd name="T46" fmla="*/ 63 w 149"/>
                  <a:gd name="T47" fmla="*/ 8 h 64"/>
                  <a:gd name="T48" fmla="*/ 70 w 149"/>
                  <a:gd name="T49" fmla="*/ 5 h 64"/>
                  <a:gd name="T50" fmla="*/ 89 w 149"/>
                  <a:gd name="T51" fmla="*/ 5 h 64"/>
                  <a:gd name="T52" fmla="*/ 107 w 149"/>
                  <a:gd name="T53" fmla="*/ 13 h 64"/>
                  <a:gd name="T54" fmla="*/ 122 w 149"/>
                  <a:gd name="T55" fmla="*/ 15 h 64"/>
                  <a:gd name="T56" fmla="*/ 126 w 149"/>
                  <a:gd name="T57" fmla="*/ 15 h 64"/>
                  <a:gd name="T58" fmla="*/ 131 w 149"/>
                  <a:gd name="T59" fmla="*/ 18 h 64"/>
                  <a:gd name="T60" fmla="*/ 138 w 149"/>
                  <a:gd name="T61" fmla="*/ 22 h 64"/>
                  <a:gd name="T62" fmla="*/ 138 w 149"/>
                  <a:gd name="T63" fmla="*/ 34 h 64"/>
                  <a:gd name="T64" fmla="*/ 146 w 149"/>
                  <a:gd name="T65" fmla="*/ 39 h 64"/>
                  <a:gd name="T66" fmla="*/ 148 w 149"/>
                  <a:gd name="T67" fmla="*/ 5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9" h="64">
                    <a:moveTo>
                      <a:pt x="148" y="50"/>
                    </a:moveTo>
                    <a:cubicBezTo>
                      <a:pt x="147" y="51"/>
                      <a:pt x="147" y="51"/>
                      <a:pt x="147" y="52"/>
                    </a:cubicBezTo>
                    <a:cubicBezTo>
                      <a:pt x="146" y="53"/>
                      <a:pt x="144" y="54"/>
                      <a:pt x="143" y="54"/>
                    </a:cubicBezTo>
                    <a:cubicBezTo>
                      <a:pt x="141" y="56"/>
                      <a:pt x="141" y="57"/>
                      <a:pt x="137" y="61"/>
                    </a:cubicBezTo>
                    <a:cubicBezTo>
                      <a:pt x="133" y="64"/>
                      <a:pt x="130" y="60"/>
                      <a:pt x="126" y="61"/>
                    </a:cubicBezTo>
                    <a:cubicBezTo>
                      <a:pt x="122" y="63"/>
                      <a:pt x="120" y="64"/>
                      <a:pt x="116" y="63"/>
                    </a:cubicBezTo>
                    <a:cubicBezTo>
                      <a:pt x="116" y="63"/>
                      <a:pt x="116" y="63"/>
                      <a:pt x="116" y="63"/>
                    </a:cubicBezTo>
                    <a:cubicBezTo>
                      <a:pt x="112" y="63"/>
                      <a:pt x="110" y="62"/>
                      <a:pt x="103" y="57"/>
                    </a:cubicBezTo>
                    <a:cubicBezTo>
                      <a:pt x="95" y="52"/>
                      <a:pt x="96" y="52"/>
                      <a:pt x="91" y="51"/>
                    </a:cubicBezTo>
                    <a:cubicBezTo>
                      <a:pt x="85" y="51"/>
                      <a:pt x="86" y="50"/>
                      <a:pt x="82" y="47"/>
                    </a:cubicBezTo>
                    <a:cubicBezTo>
                      <a:pt x="79" y="44"/>
                      <a:pt x="80" y="45"/>
                      <a:pt x="77" y="47"/>
                    </a:cubicBezTo>
                    <a:cubicBezTo>
                      <a:pt x="75" y="49"/>
                      <a:pt x="69" y="49"/>
                      <a:pt x="60" y="49"/>
                    </a:cubicBezTo>
                    <a:cubicBezTo>
                      <a:pt x="52" y="48"/>
                      <a:pt x="53" y="48"/>
                      <a:pt x="46" y="47"/>
                    </a:cubicBezTo>
                    <a:cubicBezTo>
                      <a:pt x="40" y="46"/>
                      <a:pt x="31" y="46"/>
                      <a:pt x="20" y="46"/>
                    </a:cubicBezTo>
                    <a:cubicBezTo>
                      <a:pt x="8" y="46"/>
                      <a:pt x="13" y="48"/>
                      <a:pt x="9" y="51"/>
                    </a:cubicBezTo>
                    <a:cubicBezTo>
                      <a:pt x="5" y="53"/>
                      <a:pt x="3" y="54"/>
                      <a:pt x="1" y="55"/>
                    </a:cubicBezTo>
                    <a:cubicBezTo>
                      <a:pt x="1" y="53"/>
                      <a:pt x="1" y="50"/>
                      <a:pt x="1" y="46"/>
                    </a:cubicBezTo>
                    <a:cubicBezTo>
                      <a:pt x="4" y="34"/>
                      <a:pt x="0" y="33"/>
                      <a:pt x="7" y="22"/>
                    </a:cubicBezTo>
                    <a:cubicBezTo>
                      <a:pt x="14" y="11"/>
                      <a:pt x="17" y="12"/>
                      <a:pt x="23" y="12"/>
                    </a:cubicBezTo>
                    <a:cubicBezTo>
                      <a:pt x="29" y="13"/>
                      <a:pt x="29" y="6"/>
                      <a:pt x="35" y="14"/>
                    </a:cubicBezTo>
                    <a:cubicBezTo>
                      <a:pt x="40" y="23"/>
                      <a:pt x="46" y="25"/>
                      <a:pt x="50" y="27"/>
                    </a:cubicBezTo>
                    <a:cubicBezTo>
                      <a:pt x="53" y="29"/>
                      <a:pt x="52" y="35"/>
                      <a:pt x="58" y="30"/>
                    </a:cubicBezTo>
                    <a:cubicBezTo>
                      <a:pt x="65" y="24"/>
                      <a:pt x="68" y="25"/>
                      <a:pt x="66" y="18"/>
                    </a:cubicBezTo>
                    <a:cubicBezTo>
                      <a:pt x="65" y="14"/>
                      <a:pt x="63" y="11"/>
                      <a:pt x="63" y="8"/>
                    </a:cubicBezTo>
                    <a:cubicBezTo>
                      <a:pt x="64" y="7"/>
                      <a:pt x="66" y="6"/>
                      <a:pt x="70" y="5"/>
                    </a:cubicBezTo>
                    <a:cubicBezTo>
                      <a:pt x="75" y="4"/>
                      <a:pt x="82" y="0"/>
                      <a:pt x="89" y="5"/>
                    </a:cubicBezTo>
                    <a:cubicBezTo>
                      <a:pt x="96" y="10"/>
                      <a:pt x="97" y="10"/>
                      <a:pt x="107" y="13"/>
                    </a:cubicBezTo>
                    <a:cubicBezTo>
                      <a:pt x="117" y="15"/>
                      <a:pt x="117" y="14"/>
                      <a:pt x="122" y="15"/>
                    </a:cubicBezTo>
                    <a:cubicBezTo>
                      <a:pt x="124" y="15"/>
                      <a:pt x="125" y="15"/>
                      <a:pt x="126" y="15"/>
                    </a:cubicBezTo>
                    <a:cubicBezTo>
                      <a:pt x="128" y="16"/>
                      <a:pt x="129" y="17"/>
                      <a:pt x="131" y="18"/>
                    </a:cubicBezTo>
                    <a:cubicBezTo>
                      <a:pt x="134" y="19"/>
                      <a:pt x="139" y="17"/>
                      <a:pt x="138" y="22"/>
                    </a:cubicBezTo>
                    <a:cubicBezTo>
                      <a:pt x="137" y="28"/>
                      <a:pt x="136" y="31"/>
                      <a:pt x="138" y="34"/>
                    </a:cubicBezTo>
                    <a:cubicBezTo>
                      <a:pt x="140" y="37"/>
                      <a:pt x="143" y="36"/>
                      <a:pt x="146" y="39"/>
                    </a:cubicBezTo>
                    <a:cubicBezTo>
                      <a:pt x="149" y="43"/>
                      <a:pt x="148" y="43"/>
                      <a:pt x="148" y="50"/>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 name="Freeform 325">
                <a:extLst>
                  <a:ext uri="{FF2B5EF4-FFF2-40B4-BE49-F238E27FC236}">
                    <a16:creationId xmlns:a16="http://schemas.microsoft.com/office/drawing/2014/main" id="{7C2B62EB-6616-4FB4-A1DA-EBCF1540A394}"/>
                  </a:ext>
                </a:extLst>
              </p:cNvPr>
              <p:cNvSpPr>
                <a:spLocks/>
              </p:cNvSpPr>
              <p:nvPr/>
            </p:nvSpPr>
            <p:spPr bwMode="auto">
              <a:xfrm>
                <a:off x="6482386" y="2319483"/>
                <a:ext cx="109699" cy="63757"/>
              </a:xfrm>
              <a:custGeom>
                <a:avLst/>
                <a:gdLst>
                  <a:gd name="T0" fmla="*/ 113 w 119"/>
                  <a:gd name="T1" fmla="*/ 34 h 69"/>
                  <a:gd name="T2" fmla="*/ 101 w 119"/>
                  <a:gd name="T3" fmla="*/ 45 h 69"/>
                  <a:gd name="T4" fmla="*/ 100 w 119"/>
                  <a:gd name="T5" fmla="*/ 57 h 69"/>
                  <a:gd name="T6" fmla="*/ 83 w 119"/>
                  <a:gd name="T7" fmla="*/ 64 h 69"/>
                  <a:gd name="T8" fmla="*/ 61 w 119"/>
                  <a:gd name="T9" fmla="*/ 66 h 69"/>
                  <a:gd name="T10" fmla="*/ 55 w 119"/>
                  <a:gd name="T11" fmla="*/ 66 h 69"/>
                  <a:gd name="T12" fmla="*/ 53 w 119"/>
                  <a:gd name="T13" fmla="*/ 64 h 69"/>
                  <a:gd name="T14" fmla="*/ 40 w 119"/>
                  <a:gd name="T15" fmla="*/ 54 h 69"/>
                  <a:gd name="T16" fmla="*/ 38 w 119"/>
                  <a:gd name="T17" fmla="*/ 54 h 69"/>
                  <a:gd name="T18" fmla="*/ 38 w 119"/>
                  <a:gd name="T19" fmla="*/ 51 h 69"/>
                  <a:gd name="T20" fmla="*/ 40 w 119"/>
                  <a:gd name="T21" fmla="*/ 45 h 69"/>
                  <a:gd name="T22" fmla="*/ 36 w 119"/>
                  <a:gd name="T23" fmla="*/ 38 h 69"/>
                  <a:gd name="T24" fmla="*/ 21 w 119"/>
                  <a:gd name="T25" fmla="*/ 35 h 69"/>
                  <a:gd name="T26" fmla="*/ 12 w 119"/>
                  <a:gd name="T27" fmla="*/ 31 h 69"/>
                  <a:gd name="T28" fmla="*/ 5 w 119"/>
                  <a:gd name="T29" fmla="*/ 30 h 69"/>
                  <a:gd name="T30" fmla="*/ 5 w 119"/>
                  <a:gd name="T31" fmla="*/ 21 h 69"/>
                  <a:gd name="T32" fmla="*/ 0 w 119"/>
                  <a:gd name="T33" fmla="*/ 11 h 69"/>
                  <a:gd name="T34" fmla="*/ 8 w 119"/>
                  <a:gd name="T35" fmla="*/ 7 h 69"/>
                  <a:gd name="T36" fmla="*/ 19 w 119"/>
                  <a:gd name="T37" fmla="*/ 2 h 69"/>
                  <a:gd name="T38" fmla="*/ 45 w 119"/>
                  <a:gd name="T39" fmla="*/ 3 h 69"/>
                  <a:gd name="T40" fmla="*/ 59 w 119"/>
                  <a:gd name="T41" fmla="*/ 5 h 69"/>
                  <a:gd name="T42" fmla="*/ 76 w 119"/>
                  <a:gd name="T43" fmla="*/ 3 h 69"/>
                  <a:gd name="T44" fmla="*/ 81 w 119"/>
                  <a:gd name="T45" fmla="*/ 3 h 69"/>
                  <a:gd name="T46" fmla="*/ 90 w 119"/>
                  <a:gd name="T47" fmla="*/ 7 h 69"/>
                  <a:gd name="T48" fmla="*/ 102 w 119"/>
                  <a:gd name="T49" fmla="*/ 13 h 69"/>
                  <a:gd name="T50" fmla="*/ 115 w 119"/>
                  <a:gd name="T51" fmla="*/ 19 h 69"/>
                  <a:gd name="T52" fmla="*/ 115 w 119"/>
                  <a:gd name="T53" fmla="*/ 24 h 69"/>
                  <a:gd name="T54" fmla="*/ 113 w 119"/>
                  <a:gd name="T55"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9" h="69">
                    <a:moveTo>
                      <a:pt x="113" y="34"/>
                    </a:moveTo>
                    <a:cubicBezTo>
                      <a:pt x="108" y="36"/>
                      <a:pt x="101" y="38"/>
                      <a:pt x="101" y="45"/>
                    </a:cubicBezTo>
                    <a:cubicBezTo>
                      <a:pt x="101" y="52"/>
                      <a:pt x="107" y="54"/>
                      <a:pt x="100" y="57"/>
                    </a:cubicBezTo>
                    <a:cubicBezTo>
                      <a:pt x="93" y="60"/>
                      <a:pt x="88" y="59"/>
                      <a:pt x="83" y="64"/>
                    </a:cubicBezTo>
                    <a:cubicBezTo>
                      <a:pt x="79" y="69"/>
                      <a:pt x="66" y="66"/>
                      <a:pt x="61" y="66"/>
                    </a:cubicBezTo>
                    <a:cubicBezTo>
                      <a:pt x="57" y="66"/>
                      <a:pt x="57" y="69"/>
                      <a:pt x="55" y="66"/>
                    </a:cubicBezTo>
                    <a:cubicBezTo>
                      <a:pt x="55" y="66"/>
                      <a:pt x="54" y="65"/>
                      <a:pt x="53" y="64"/>
                    </a:cubicBezTo>
                    <a:cubicBezTo>
                      <a:pt x="48" y="57"/>
                      <a:pt x="50" y="54"/>
                      <a:pt x="40" y="54"/>
                    </a:cubicBezTo>
                    <a:cubicBezTo>
                      <a:pt x="38" y="54"/>
                      <a:pt x="38" y="54"/>
                      <a:pt x="38" y="54"/>
                    </a:cubicBezTo>
                    <a:cubicBezTo>
                      <a:pt x="38" y="53"/>
                      <a:pt x="38" y="52"/>
                      <a:pt x="38" y="51"/>
                    </a:cubicBezTo>
                    <a:cubicBezTo>
                      <a:pt x="38" y="50"/>
                      <a:pt x="38" y="48"/>
                      <a:pt x="40" y="45"/>
                    </a:cubicBezTo>
                    <a:cubicBezTo>
                      <a:pt x="43" y="42"/>
                      <a:pt x="40" y="41"/>
                      <a:pt x="36" y="38"/>
                    </a:cubicBezTo>
                    <a:cubicBezTo>
                      <a:pt x="31" y="34"/>
                      <a:pt x="28" y="35"/>
                      <a:pt x="21" y="35"/>
                    </a:cubicBezTo>
                    <a:cubicBezTo>
                      <a:pt x="14" y="35"/>
                      <a:pt x="16" y="33"/>
                      <a:pt x="12" y="31"/>
                    </a:cubicBezTo>
                    <a:cubicBezTo>
                      <a:pt x="8" y="29"/>
                      <a:pt x="11" y="30"/>
                      <a:pt x="5" y="30"/>
                    </a:cubicBezTo>
                    <a:cubicBezTo>
                      <a:pt x="6" y="27"/>
                      <a:pt x="6" y="24"/>
                      <a:pt x="5" y="21"/>
                    </a:cubicBezTo>
                    <a:cubicBezTo>
                      <a:pt x="3" y="18"/>
                      <a:pt x="0" y="16"/>
                      <a:pt x="0" y="11"/>
                    </a:cubicBezTo>
                    <a:cubicBezTo>
                      <a:pt x="2" y="9"/>
                      <a:pt x="4" y="10"/>
                      <a:pt x="8" y="7"/>
                    </a:cubicBezTo>
                    <a:cubicBezTo>
                      <a:pt x="12" y="4"/>
                      <a:pt x="7" y="2"/>
                      <a:pt x="19" y="2"/>
                    </a:cubicBezTo>
                    <a:cubicBezTo>
                      <a:pt x="30" y="2"/>
                      <a:pt x="39" y="2"/>
                      <a:pt x="45" y="3"/>
                    </a:cubicBezTo>
                    <a:cubicBezTo>
                      <a:pt x="52" y="4"/>
                      <a:pt x="51" y="4"/>
                      <a:pt x="59" y="5"/>
                    </a:cubicBezTo>
                    <a:cubicBezTo>
                      <a:pt x="68" y="5"/>
                      <a:pt x="74" y="5"/>
                      <a:pt x="76" y="3"/>
                    </a:cubicBezTo>
                    <a:cubicBezTo>
                      <a:pt x="79" y="1"/>
                      <a:pt x="78" y="0"/>
                      <a:pt x="81" y="3"/>
                    </a:cubicBezTo>
                    <a:cubicBezTo>
                      <a:pt x="85" y="6"/>
                      <a:pt x="84" y="7"/>
                      <a:pt x="90" y="7"/>
                    </a:cubicBezTo>
                    <a:cubicBezTo>
                      <a:pt x="95" y="8"/>
                      <a:pt x="94" y="8"/>
                      <a:pt x="102" y="13"/>
                    </a:cubicBezTo>
                    <a:cubicBezTo>
                      <a:pt x="109" y="18"/>
                      <a:pt x="111" y="19"/>
                      <a:pt x="115" y="19"/>
                    </a:cubicBezTo>
                    <a:cubicBezTo>
                      <a:pt x="113" y="20"/>
                      <a:pt x="112" y="21"/>
                      <a:pt x="115" y="24"/>
                    </a:cubicBezTo>
                    <a:cubicBezTo>
                      <a:pt x="119" y="29"/>
                      <a:pt x="118" y="32"/>
                      <a:pt x="113" y="3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Freeform 326">
                <a:extLst>
                  <a:ext uri="{FF2B5EF4-FFF2-40B4-BE49-F238E27FC236}">
                    <a16:creationId xmlns:a16="http://schemas.microsoft.com/office/drawing/2014/main" id="{C13BE8B0-939A-4142-9F17-C68EE913C743}"/>
                  </a:ext>
                </a:extLst>
              </p:cNvPr>
              <p:cNvSpPr>
                <a:spLocks/>
              </p:cNvSpPr>
              <p:nvPr/>
            </p:nvSpPr>
            <p:spPr bwMode="auto">
              <a:xfrm>
                <a:off x="6530204" y="2326046"/>
                <a:ext cx="189395" cy="124700"/>
              </a:xfrm>
              <a:custGeom>
                <a:avLst/>
                <a:gdLst>
                  <a:gd name="T0" fmla="*/ 203 w 206"/>
                  <a:gd name="T1" fmla="*/ 74 h 135"/>
                  <a:gd name="T2" fmla="*/ 191 w 206"/>
                  <a:gd name="T3" fmla="*/ 82 h 135"/>
                  <a:gd name="T4" fmla="*/ 174 w 206"/>
                  <a:gd name="T5" fmla="*/ 84 h 135"/>
                  <a:gd name="T6" fmla="*/ 179 w 206"/>
                  <a:gd name="T7" fmla="*/ 96 h 135"/>
                  <a:gd name="T8" fmla="*/ 183 w 206"/>
                  <a:gd name="T9" fmla="*/ 107 h 135"/>
                  <a:gd name="T10" fmla="*/ 179 w 206"/>
                  <a:gd name="T11" fmla="*/ 109 h 135"/>
                  <a:gd name="T12" fmla="*/ 169 w 206"/>
                  <a:gd name="T13" fmla="*/ 111 h 135"/>
                  <a:gd name="T14" fmla="*/ 163 w 206"/>
                  <a:gd name="T15" fmla="*/ 119 h 135"/>
                  <a:gd name="T16" fmla="*/ 164 w 206"/>
                  <a:gd name="T17" fmla="*/ 130 h 135"/>
                  <a:gd name="T18" fmla="*/ 156 w 206"/>
                  <a:gd name="T19" fmla="*/ 127 h 135"/>
                  <a:gd name="T20" fmla="*/ 143 w 206"/>
                  <a:gd name="T21" fmla="*/ 128 h 135"/>
                  <a:gd name="T22" fmla="*/ 134 w 206"/>
                  <a:gd name="T23" fmla="*/ 124 h 135"/>
                  <a:gd name="T24" fmla="*/ 128 w 206"/>
                  <a:gd name="T25" fmla="*/ 126 h 135"/>
                  <a:gd name="T26" fmla="*/ 120 w 206"/>
                  <a:gd name="T27" fmla="*/ 126 h 135"/>
                  <a:gd name="T28" fmla="*/ 101 w 206"/>
                  <a:gd name="T29" fmla="*/ 125 h 135"/>
                  <a:gd name="T30" fmla="*/ 86 w 206"/>
                  <a:gd name="T31" fmla="*/ 119 h 135"/>
                  <a:gd name="T32" fmla="*/ 69 w 206"/>
                  <a:gd name="T33" fmla="*/ 117 h 135"/>
                  <a:gd name="T34" fmla="*/ 39 w 206"/>
                  <a:gd name="T35" fmla="*/ 115 h 135"/>
                  <a:gd name="T36" fmla="*/ 26 w 206"/>
                  <a:gd name="T37" fmla="*/ 119 h 135"/>
                  <a:gd name="T38" fmla="*/ 12 w 206"/>
                  <a:gd name="T39" fmla="*/ 121 h 135"/>
                  <a:gd name="T40" fmla="*/ 12 w 206"/>
                  <a:gd name="T41" fmla="*/ 121 h 135"/>
                  <a:gd name="T42" fmla="*/ 10 w 206"/>
                  <a:gd name="T43" fmla="*/ 110 h 135"/>
                  <a:gd name="T44" fmla="*/ 2 w 206"/>
                  <a:gd name="T45" fmla="*/ 100 h 135"/>
                  <a:gd name="T46" fmla="*/ 17 w 206"/>
                  <a:gd name="T47" fmla="*/ 91 h 135"/>
                  <a:gd name="T48" fmla="*/ 13 w 206"/>
                  <a:gd name="T49" fmla="*/ 76 h 135"/>
                  <a:gd name="T50" fmla="*/ 4 w 206"/>
                  <a:gd name="T51" fmla="*/ 66 h 135"/>
                  <a:gd name="T52" fmla="*/ 3 w 206"/>
                  <a:gd name="T53" fmla="*/ 59 h 135"/>
                  <a:gd name="T54" fmla="*/ 9 w 206"/>
                  <a:gd name="T55" fmla="*/ 59 h 135"/>
                  <a:gd name="T56" fmla="*/ 31 w 206"/>
                  <a:gd name="T57" fmla="*/ 57 h 135"/>
                  <a:gd name="T58" fmla="*/ 48 w 206"/>
                  <a:gd name="T59" fmla="*/ 50 h 135"/>
                  <a:gd name="T60" fmla="*/ 49 w 206"/>
                  <a:gd name="T61" fmla="*/ 38 h 135"/>
                  <a:gd name="T62" fmla="*/ 61 w 206"/>
                  <a:gd name="T63" fmla="*/ 27 h 135"/>
                  <a:gd name="T64" fmla="*/ 63 w 206"/>
                  <a:gd name="T65" fmla="*/ 17 h 135"/>
                  <a:gd name="T66" fmla="*/ 63 w 206"/>
                  <a:gd name="T67" fmla="*/ 12 h 135"/>
                  <a:gd name="T68" fmla="*/ 63 w 206"/>
                  <a:gd name="T69" fmla="*/ 12 h 135"/>
                  <a:gd name="T70" fmla="*/ 73 w 206"/>
                  <a:gd name="T71" fmla="*/ 10 h 135"/>
                  <a:gd name="T72" fmla="*/ 84 w 206"/>
                  <a:gd name="T73" fmla="*/ 10 h 135"/>
                  <a:gd name="T74" fmla="*/ 90 w 206"/>
                  <a:gd name="T75" fmla="*/ 3 h 135"/>
                  <a:gd name="T76" fmla="*/ 94 w 206"/>
                  <a:gd name="T77" fmla="*/ 1 h 135"/>
                  <a:gd name="T78" fmla="*/ 98 w 206"/>
                  <a:gd name="T79" fmla="*/ 3 h 135"/>
                  <a:gd name="T80" fmla="*/ 113 w 206"/>
                  <a:gd name="T81" fmla="*/ 4 h 135"/>
                  <a:gd name="T82" fmla="*/ 123 w 206"/>
                  <a:gd name="T83" fmla="*/ 9 h 135"/>
                  <a:gd name="T84" fmla="*/ 127 w 206"/>
                  <a:gd name="T85" fmla="*/ 13 h 135"/>
                  <a:gd name="T86" fmla="*/ 141 w 206"/>
                  <a:gd name="T87" fmla="*/ 9 h 135"/>
                  <a:gd name="T88" fmla="*/ 155 w 206"/>
                  <a:gd name="T89" fmla="*/ 19 h 135"/>
                  <a:gd name="T90" fmla="*/ 157 w 206"/>
                  <a:gd name="T91" fmla="*/ 35 h 135"/>
                  <a:gd name="T92" fmla="*/ 162 w 206"/>
                  <a:gd name="T93" fmla="*/ 44 h 135"/>
                  <a:gd name="T94" fmla="*/ 171 w 206"/>
                  <a:gd name="T95" fmla="*/ 55 h 135"/>
                  <a:gd name="T96" fmla="*/ 181 w 206"/>
                  <a:gd name="T97" fmla="*/ 56 h 135"/>
                  <a:gd name="T98" fmla="*/ 188 w 206"/>
                  <a:gd name="T99" fmla="*/ 64 h 135"/>
                  <a:gd name="T100" fmla="*/ 196 w 206"/>
                  <a:gd name="T101" fmla="*/ 69 h 135"/>
                  <a:gd name="T102" fmla="*/ 203 w 206"/>
                  <a:gd name="T103" fmla="*/ 7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6" h="135">
                    <a:moveTo>
                      <a:pt x="203" y="74"/>
                    </a:moveTo>
                    <a:cubicBezTo>
                      <a:pt x="200" y="77"/>
                      <a:pt x="200" y="82"/>
                      <a:pt x="191" y="82"/>
                    </a:cubicBezTo>
                    <a:cubicBezTo>
                      <a:pt x="182" y="82"/>
                      <a:pt x="171" y="77"/>
                      <a:pt x="174" y="84"/>
                    </a:cubicBezTo>
                    <a:cubicBezTo>
                      <a:pt x="177" y="92"/>
                      <a:pt x="178" y="92"/>
                      <a:pt x="179" y="96"/>
                    </a:cubicBezTo>
                    <a:cubicBezTo>
                      <a:pt x="180" y="99"/>
                      <a:pt x="180" y="105"/>
                      <a:pt x="183" y="107"/>
                    </a:cubicBezTo>
                    <a:cubicBezTo>
                      <a:pt x="181" y="108"/>
                      <a:pt x="180" y="109"/>
                      <a:pt x="179" y="109"/>
                    </a:cubicBezTo>
                    <a:cubicBezTo>
                      <a:pt x="177" y="109"/>
                      <a:pt x="176" y="110"/>
                      <a:pt x="169" y="111"/>
                    </a:cubicBezTo>
                    <a:cubicBezTo>
                      <a:pt x="161" y="112"/>
                      <a:pt x="165" y="112"/>
                      <a:pt x="163" y="119"/>
                    </a:cubicBezTo>
                    <a:cubicBezTo>
                      <a:pt x="161" y="125"/>
                      <a:pt x="165" y="126"/>
                      <a:pt x="164" y="130"/>
                    </a:cubicBezTo>
                    <a:cubicBezTo>
                      <a:pt x="163" y="135"/>
                      <a:pt x="160" y="130"/>
                      <a:pt x="156" y="127"/>
                    </a:cubicBezTo>
                    <a:cubicBezTo>
                      <a:pt x="151" y="124"/>
                      <a:pt x="146" y="127"/>
                      <a:pt x="143" y="128"/>
                    </a:cubicBezTo>
                    <a:cubicBezTo>
                      <a:pt x="140" y="129"/>
                      <a:pt x="137" y="127"/>
                      <a:pt x="134" y="124"/>
                    </a:cubicBezTo>
                    <a:cubicBezTo>
                      <a:pt x="131" y="120"/>
                      <a:pt x="130" y="124"/>
                      <a:pt x="128" y="126"/>
                    </a:cubicBezTo>
                    <a:cubicBezTo>
                      <a:pt x="125" y="127"/>
                      <a:pt x="123" y="126"/>
                      <a:pt x="120" y="126"/>
                    </a:cubicBezTo>
                    <a:cubicBezTo>
                      <a:pt x="118" y="125"/>
                      <a:pt x="113" y="122"/>
                      <a:pt x="101" y="125"/>
                    </a:cubicBezTo>
                    <a:cubicBezTo>
                      <a:pt x="90" y="127"/>
                      <a:pt x="92" y="122"/>
                      <a:pt x="86" y="119"/>
                    </a:cubicBezTo>
                    <a:cubicBezTo>
                      <a:pt x="79" y="116"/>
                      <a:pt x="75" y="118"/>
                      <a:pt x="69" y="117"/>
                    </a:cubicBezTo>
                    <a:cubicBezTo>
                      <a:pt x="62" y="117"/>
                      <a:pt x="45" y="115"/>
                      <a:pt x="39" y="115"/>
                    </a:cubicBezTo>
                    <a:cubicBezTo>
                      <a:pt x="33" y="115"/>
                      <a:pt x="29" y="117"/>
                      <a:pt x="26" y="119"/>
                    </a:cubicBezTo>
                    <a:cubicBezTo>
                      <a:pt x="23" y="122"/>
                      <a:pt x="19" y="123"/>
                      <a:pt x="12" y="121"/>
                    </a:cubicBezTo>
                    <a:cubicBezTo>
                      <a:pt x="12" y="121"/>
                      <a:pt x="12" y="121"/>
                      <a:pt x="12" y="121"/>
                    </a:cubicBezTo>
                    <a:cubicBezTo>
                      <a:pt x="5" y="119"/>
                      <a:pt x="11" y="114"/>
                      <a:pt x="10" y="110"/>
                    </a:cubicBezTo>
                    <a:cubicBezTo>
                      <a:pt x="10" y="105"/>
                      <a:pt x="4" y="105"/>
                      <a:pt x="2" y="100"/>
                    </a:cubicBezTo>
                    <a:cubicBezTo>
                      <a:pt x="0" y="94"/>
                      <a:pt x="12" y="95"/>
                      <a:pt x="17" y="91"/>
                    </a:cubicBezTo>
                    <a:cubicBezTo>
                      <a:pt x="22" y="87"/>
                      <a:pt x="16" y="83"/>
                      <a:pt x="13" y="76"/>
                    </a:cubicBezTo>
                    <a:cubicBezTo>
                      <a:pt x="10" y="69"/>
                      <a:pt x="9" y="69"/>
                      <a:pt x="4" y="66"/>
                    </a:cubicBezTo>
                    <a:cubicBezTo>
                      <a:pt x="1" y="65"/>
                      <a:pt x="2" y="61"/>
                      <a:pt x="3" y="59"/>
                    </a:cubicBezTo>
                    <a:cubicBezTo>
                      <a:pt x="5" y="62"/>
                      <a:pt x="5" y="59"/>
                      <a:pt x="9" y="59"/>
                    </a:cubicBezTo>
                    <a:cubicBezTo>
                      <a:pt x="14" y="59"/>
                      <a:pt x="27" y="62"/>
                      <a:pt x="31" y="57"/>
                    </a:cubicBezTo>
                    <a:cubicBezTo>
                      <a:pt x="36" y="52"/>
                      <a:pt x="41" y="53"/>
                      <a:pt x="48" y="50"/>
                    </a:cubicBezTo>
                    <a:cubicBezTo>
                      <a:pt x="55" y="47"/>
                      <a:pt x="49" y="45"/>
                      <a:pt x="49" y="38"/>
                    </a:cubicBezTo>
                    <a:cubicBezTo>
                      <a:pt x="49" y="31"/>
                      <a:pt x="56" y="29"/>
                      <a:pt x="61" y="27"/>
                    </a:cubicBezTo>
                    <a:cubicBezTo>
                      <a:pt x="66" y="25"/>
                      <a:pt x="67" y="22"/>
                      <a:pt x="63" y="17"/>
                    </a:cubicBezTo>
                    <a:cubicBezTo>
                      <a:pt x="60" y="14"/>
                      <a:pt x="61" y="13"/>
                      <a:pt x="63" y="12"/>
                    </a:cubicBezTo>
                    <a:cubicBezTo>
                      <a:pt x="63" y="12"/>
                      <a:pt x="63" y="12"/>
                      <a:pt x="63" y="12"/>
                    </a:cubicBezTo>
                    <a:cubicBezTo>
                      <a:pt x="67" y="13"/>
                      <a:pt x="69" y="12"/>
                      <a:pt x="73" y="10"/>
                    </a:cubicBezTo>
                    <a:cubicBezTo>
                      <a:pt x="77" y="9"/>
                      <a:pt x="80" y="13"/>
                      <a:pt x="84" y="10"/>
                    </a:cubicBezTo>
                    <a:cubicBezTo>
                      <a:pt x="88" y="6"/>
                      <a:pt x="88" y="5"/>
                      <a:pt x="90" y="3"/>
                    </a:cubicBezTo>
                    <a:cubicBezTo>
                      <a:pt x="91" y="3"/>
                      <a:pt x="93" y="2"/>
                      <a:pt x="94" y="1"/>
                    </a:cubicBezTo>
                    <a:cubicBezTo>
                      <a:pt x="93" y="5"/>
                      <a:pt x="92" y="3"/>
                      <a:pt x="98" y="3"/>
                    </a:cubicBezTo>
                    <a:cubicBezTo>
                      <a:pt x="106" y="3"/>
                      <a:pt x="109" y="0"/>
                      <a:pt x="113" y="4"/>
                    </a:cubicBezTo>
                    <a:cubicBezTo>
                      <a:pt x="117" y="7"/>
                      <a:pt x="122" y="5"/>
                      <a:pt x="123" y="9"/>
                    </a:cubicBezTo>
                    <a:cubicBezTo>
                      <a:pt x="124" y="13"/>
                      <a:pt x="121" y="16"/>
                      <a:pt x="127" y="13"/>
                    </a:cubicBezTo>
                    <a:cubicBezTo>
                      <a:pt x="134" y="10"/>
                      <a:pt x="136" y="6"/>
                      <a:pt x="141" y="9"/>
                    </a:cubicBezTo>
                    <a:cubicBezTo>
                      <a:pt x="147" y="13"/>
                      <a:pt x="154" y="13"/>
                      <a:pt x="155" y="19"/>
                    </a:cubicBezTo>
                    <a:cubicBezTo>
                      <a:pt x="156" y="25"/>
                      <a:pt x="158" y="31"/>
                      <a:pt x="157" y="35"/>
                    </a:cubicBezTo>
                    <a:cubicBezTo>
                      <a:pt x="156" y="38"/>
                      <a:pt x="156" y="37"/>
                      <a:pt x="162" y="44"/>
                    </a:cubicBezTo>
                    <a:cubicBezTo>
                      <a:pt x="168" y="51"/>
                      <a:pt x="168" y="54"/>
                      <a:pt x="171" y="55"/>
                    </a:cubicBezTo>
                    <a:cubicBezTo>
                      <a:pt x="174" y="55"/>
                      <a:pt x="181" y="52"/>
                      <a:pt x="181" y="56"/>
                    </a:cubicBezTo>
                    <a:cubicBezTo>
                      <a:pt x="181" y="60"/>
                      <a:pt x="183" y="63"/>
                      <a:pt x="188" y="64"/>
                    </a:cubicBezTo>
                    <a:cubicBezTo>
                      <a:pt x="192" y="65"/>
                      <a:pt x="194" y="65"/>
                      <a:pt x="196" y="69"/>
                    </a:cubicBezTo>
                    <a:cubicBezTo>
                      <a:pt x="198" y="73"/>
                      <a:pt x="206" y="72"/>
                      <a:pt x="203" y="7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9" name="Freeform 327">
                <a:extLst>
                  <a:ext uri="{FF2B5EF4-FFF2-40B4-BE49-F238E27FC236}">
                    <a16:creationId xmlns:a16="http://schemas.microsoft.com/office/drawing/2014/main" id="{EE35B436-921F-4303-9422-64B0DB7848B9}"/>
                  </a:ext>
                </a:extLst>
              </p:cNvPr>
              <p:cNvSpPr>
                <a:spLocks/>
              </p:cNvSpPr>
              <p:nvPr/>
            </p:nvSpPr>
            <p:spPr bwMode="auto">
              <a:xfrm>
                <a:off x="6454259" y="2573571"/>
                <a:ext cx="90947" cy="114386"/>
              </a:xfrm>
              <a:custGeom>
                <a:avLst/>
                <a:gdLst>
                  <a:gd name="T0" fmla="*/ 97 w 99"/>
                  <a:gd name="T1" fmla="*/ 87 h 124"/>
                  <a:gd name="T2" fmla="*/ 91 w 99"/>
                  <a:gd name="T3" fmla="*/ 92 h 124"/>
                  <a:gd name="T4" fmla="*/ 86 w 99"/>
                  <a:gd name="T5" fmla="*/ 98 h 124"/>
                  <a:gd name="T6" fmla="*/ 87 w 99"/>
                  <a:gd name="T7" fmla="*/ 106 h 124"/>
                  <a:gd name="T8" fmla="*/ 85 w 99"/>
                  <a:gd name="T9" fmla="*/ 106 h 124"/>
                  <a:gd name="T10" fmla="*/ 77 w 99"/>
                  <a:gd name="T11" fmla="*/ 107 h 124"/>
                  <a:gd name="T12" fmla="*/ 67 w 99"/>
                  <a:gd name="T13" fmla="*/ 110 h 124"/>
                  <a:gd name="T14" fmla="*/ 62 w 99"/>
                  <a:gd name="T15" fmla="*/ 111 h 124"/>
                  <a:gd name="T16" fmla="*/ 56 w 99"/>
                  <a:gd name="T17" fmla="*/ 113 h 124"/>
                  <a:gd name="T18" fmla="*/ 50 w 99"/>
                  <a:gd name="T19" fmla="*/ 117 h 124"/>
                  <a:gd name="T20" fmla="*/ 45 w 99"/>
                  <a:gd name="T21" fmla="*/ 122 h 124"/>
                  <a:gd name="T22" fmla="*/ 44 w 99"/>
                  <a:gd name="T23" fmla="*/ 121 h 124"/>
                  <a:gd name="T24" fmla="*/ 43 w 99"/>
                  <a:gd name="T25" fmla="*/ 113 h 124"/>
                  <a:gd name="T26" fmla="*/ 32 w 99"/>
                  <a:gd name="T27" fmla="*/ 103 h 124"/>
                  <a:gd name="T28" fmla="*/ 32 w 99"/>
                  <a:gd name="T29" fmla="*/ 103 h 124"/>
                  <a:gd name="T30" fmla="*/ 34 w 99"/>
                  <a:gd name="T31" fmla="*/ 98 h 124"/>
                  <a:gd name="T32" fmla="*/ 39 w 99"/>
                  <a:gd name="T33" fmla="*/ 93 h 124"/>
                  <a:gd name="T34" fmla="*/ 32 w 99"/>
                  <a:gd name="T35" fmla="*/ 88 h 124"/>
                  <a:gd name="T36" fmla="*/ 20 w 99"/>
                  <a:gd name="T37" fmla="*/ 82 h 124"/>
                  <a:gd name="T38" fmla="*/ 11 w 99"/>
                  <a:gd name="T39" fmla="*/ 76 h 124"/>
                  <a:gd name="T40" fmla="*/ 12 w 99"/>
                  <a:gd name="T41" fmla="*/ 75 h 124"/>
                  <a:gd name="T42" fmla="*/ 15 w 99"/>
                  <a:gd name="T43" fmla="*/ 73 h 124"/>
                  <a:gd name="T44" fmla="*/ 17 w 99"/>
                  <a:gd name="T45" fmla="*/ 69 h 124"/>
                  <a:gd name="T46" fmla="*/ 13 w 99"/>
                  <a:gd name="T47" fmla="*/ 63 h 124"/>
                  <a:gd name="T48" fmla="*/ 15 w 99"/>
                  <a:gd name="T49" fmla="*/ 57 h 124"/>
                  <a:gd name="T50" fmla="*/ 9 w 99"/>
                  <a:gd name="T51" fmla="*/ 47 h 124"/>
                  <a:gd name="T52" fmla="*/ 13 w 99"/>
                  <a:gd name="T53" fmla="*/ 36 h 124"/>
                  <a:gd name="T54" fmla="*/ 9 w 99"/>
                  <a:gd name="T55" fmla="*/ 35 h 124"/>
                  <a:gd name="T56" fmla="*/ 7 w 99"/>
                  <a:gd name="T57" fmla="*/ 33 h 124"/>
                  <a:gd name="T58" fmla="*/ 10 w 99"/>
                  <a:gd name="T59" fmla="*/ 28 h 124"/>
                  <a:gd name="T60" fmla="*/ 4 w 99"/>
                  <a:gd name="T61" fmla="*/ 22 h 124"/>
                  <a:gd name="T62" fmla="*/ 2 w 99"/>
                  <a:gd name="T63" fmla="*/ 13 h 124"/>
                  <a:gd name="T64" fmla="*/ 0 w 99"/>
                  <a:gd name="T65" fmla="*/ 10 h 124"/>
                  <a:gd name="T66" fmla="*/ 3 w 99"/>
                  <a:gd name="T67" fmla="*/ 8 h 124"/>
                  <a:gd name="T68" fmla="*/ 17 w 99"/>
                  <a:gd name="T69" fmla="*/ 2 h 124"/>
                  <a:gd name="T70" fmla="*/ 31 w 99"/>
                  <a:gd name="T71" fmla="*/ 1 h 124"/>
                  <a:gd name="T72" fmla="*/ 31 w 99"/>
                  <a:gd name="T73" fmla="*/ 5 h 124"/>
                  <a:gd name="T74" fmla="*/ 40 w 99"/>
                  <a:gd name="T75" fmla="*/ 12 h 124"/>
                  <a:gd name="T76" fmla="*/ 46 w 99"/>
                  <a:gd name="T77" fmla="*/ 20 h 124"/>
                  <a:gd name="T78" fmla="*/ 55 w 99"/>
                  <a:gd name="T79" fmla="*/ 27 h 124"/>
                  <a:gd name="T80" fmla="*/ 60 w 99"/>
                  <a:gd name="T81" fmla="*/ 36 h 124"/>
                  <a:gd name="T82" fmla="*/ 62 w 99"/>
                  <a:gd name="T83" fmla="*/ 42 h 124"/>
                  <a:gd name="T84" fmla="*/ 74 w 99"/>
                  <a:gd name="T85" fmla="*/ 47 h 124"/>
                  <a:gd name="T86" fmla="*/ 81 w 99"/>
                  <a:gd name="T87" fmla="*/ 43 h 124"/>
                  <a:gd name="T88" fmla="*/ 90 w 99"/>
                  <a:gd name="T89" fmla="*/ 45 h 124"/>
                  <a:gd name="T90" fmla="*/ 85 w 99"/>
                  <a:gd name="T91" fmla="*/ 51 h 124"/>
                  <a:gd name="T92" fmla="*/ 89 w 99"/>
                  <a:gd name="T93" fmla="*/ 55 h 124"/>
                  <a:gd name="T94" fmla="*/ 88 w 99"/>
                  <a:gd name="T95" fmla="*/ 58 h 124"/>
                  <a:gd name="T96" fmla="*/ 83 w 99"/>
                  <a:gd name="T97" fmla="*/ 67 h 124"/>
                  <a:gd name="T98" fmla="*/ 90 w 99"/>
                  <a:gd name="T99" fmla="*/ 78 h 124"/>
                  <a:gd name="T100" fmla="*/ 97 w 99"/>
                  <a:gd name="T101" fmla="*/ 8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 h="124">
                    <a:moveTo>
                      <a:pt x="97" y="87"/>
                    </a:moveTo>
                    <a:cubicBezTo>
                      <a:pt x="95" y="89"/>
                      <a:pt x="95" y="91"/>
                      <a:pt x="91" y="92"/>
                    </a:cubicBezTo>
                    <a:cubicBezTo>
                      <a:pt x="87" y="93"/>
                      <a:pt x="86" y="94"/>
                      <a:pt x="86" y="98"/>
                    </a:cubicBezTo>
                    <a:cubicBezTo>
                      <a:pt x="86" y="102"/>
                      <a:pt x="93" y="105"/>
                      <a:pt x="87" y="106"/>
                    </a:cubicBezTo>
                    <a:cubicBezTo>
                      <a:pt x="86" y="106"/>
                      <a:pt x="86" y="106"/>
                      <a:pt x="85" y="106"/>
                    </a:cubicBezTo>
                    <a:cubicBezTo>
                      <a:pt x="82" y="107"/>
                      <a:pt x="84" y="105"/>
                      <a:pt x="77" y="107"/>
                    </a:cubicBezTo>
                    <a:cubicBezTo>
                      <a:pt x="69" y="109"/>
                      <a:pt x="68" y="109"/>
                      <a:pt x="67" y="110"/>
                    </a:cubicBezTo>
                    <a:cubicBezTo>
                      <a:pt x="66" y="111"/>
                      <a:pt x="64" y="110"/>
                      <a:pt x="62" y="111"/>
                    </a:cubicBezTo>
                    <a:cubicBezTo>
                      <a:pt x="60" y="112"/>
                      <a:pt x="59" y="111"/>
                      <a:pt x="56" y="113"/>
                    </a:cubicBezTo>
                    <a:cubicBezTo>
                      <a:pt x="53" y="114"/>
                      <a:pt x="54" y="113"/>
                      <a:pt x="50" y="117"/>
                    </a:cubicBezTo>
                    <a:cubicBezTo>
                      <a:pt x="47" y="121"/>
                      <a:pt x="46" y="124"/>
                      <a:pt x="45" y="122"/>
                    </a:cubicBezTo>
                    <a:cubicBezTo>
                      <a:pt x="45" y="122"/>
                      <a:pt x="45" y="122"/>
                      <a:pt x="44" y="121"/>
                    </a:cubicBezTo>
                    <a:cubicBezTo>
                      <a:pt x="44" y="118"/>
                      <a:pt x="47" y="117"/>
                      <a:pt x="43" y="113"/>
                    </a:cubicBezTo>
                    <a:cubicBezTo>
                      <a:pt x="39" y="109"/>
                      <a:pt x="34" y="106"/>
                      <a:pt x="32" y="103"/>
                    </a:cubicBezTo>
                    <a:cubicBezTo>
                      <a:pt x="32" y="103"/>
                      <a:pt x="32" y="103"/>
                      <a:pt x="32" y="103"/>
                    </a:cubicBezTo>
                    <a:cubicBezTo>
                      <a:pt x="31" y="99"/>
                      <a:pt x="33" y="101"/>
                      <a:pt x="34" y="98"/>
                    </a:cubicBezTo>
                    <a:cubicBezTo>
                      <a:pt x="34" y="95"/>
                      <a:pt x="37" y="95"/>
                      <a:pt x="39" y="93"/>
                    </a:cubicBezTo>
                    <a:cubicBezTo>
                      <a:pt x="40" y="91"/>
                      <a:pt x="37" y="91"/>
                      <a:pt x="32" y="88"/>
                    </a:cubicBezTo>
                    <a:cubicBezTo>
                      <a:pt x="26" y="86"/>
                      <a:pt x="24" y="84"/>
                      <a:pt x="20" y="82"/>
                    </a:cubicBezTo>
                    <a:cubicBezTo>
                      <a:pt x="16" y="80"/>
                      <a:pt x="11" y="79"/>
                      <a:pt x="11" y="76"/>
                    </a:cubicBezTo>
                    <a:cubicBezTo>
                      <a:pt x="11" y="76"/>
                      <a:pt x="11" y="75"/>
                      <a:pt x="12" y="75"/>
                    </a:cubicBezTo>
                    <a:cubicBezTo>
                      <a:pt x="12" y="74"/>
                      <a:pt x="13" y="73"/>
                      <a:pt x="15" y="73"/>
                    </a:cubicBezTo>
                    <a:cubicBezTo>
                      <a:pt x="17" y="72"/>
                      <a:pt x="20" y="72"/>
                      <a:pt x="17" y="69"/>
                    </a:cubicBezTo>
                    <a:cubicBezTo>
                      <a:pt x="15" y="66"/>
                      <a:pt x="12" y="65"/>
                      <a:pt x="13" y="63"/>
                    </a:cubicBezTo>
                    <a:cubicBezTo>
                      <a:pt x="15" y="61"/>
                      <a:pt x="19" y="61"/>
                      <a:pt x="15" y="57"/>
                    </a:cubicBezTo>
                    <a:cubicBezTo>
                      <a:pt x="11" y="53"/>
                      <a:pt x="7" y="51"/>
                      <a:pt x="9" y="47"/>
                    </a:cubicBezTo>
                    <a:cubicBezTo>
                      <a:pt x="12" y="44"/>
                      <a:pt x="14" y="37"/>
                      <a:pt x="13" y="36"/>
                    </a:cubicBezTo>
                    <a:cubicBezTo>
                      <a:pt x="13" y="35"/>
                      <a:pt x="11" y="35"/>
                      <a:pt x="9" y="35"/>
                    </a:cubicBezTo>
                    <a:cubicBezTo>
                      <a:pt x="8" y="35"/>
                      <a:pt x="7" y="35"/>
                      <a:pt x="7" y="33"/>
                    </a:cubicBezTo>
                    <a:cubicBezTo>
                      <a:pt x="7" y="31"/>
                      <a:pt x="11" y="29"/>
                      <a:pt x="10" y="28"/>
                    </a:cubicBezTo>
                    <a:cubicBezTo>
                      <a:pt x="8" y="26"/>
                      <a:pt x="7" y="26"/>
                      <a:pt x="4" y="22"/>
                    </a:cubicBezTo>
                    <a:cubicBezTo>
                      <a:pt x="2" y="18"/>
                      <a:pt x="3" y="15"/>
                      <a:pt x="2" y="13"/>
                    </a:cubicBezTo>
                    <a:cubicBezTo>
                      <a:pt x="2" y="12"/>
                      <a:pt x="1" y="11"/>
                      <a:pt x="0" y="10"/>
                    </a:cubicBezTo>
                    <a:cubicBezTo>
                      <a:pt x="1" y="9"/>
                      <a:pt x="1" y="8"/>
                      <a:pt x="3" y="8"/>
                    </a:cubicBezTo>
                    <a:cubicBezTo>
                      <a:pt x="8" y="6"/>
                      <a:pt x="12" y="6"/>
                      <a:pt x="17" y="2"/>
                    </a:cubicBezTo>
                    <a:cubicBezTo>
                      <a:pt x="21" y="0"/>
                      <a:pt x="26" y="1"/>
                      <a:pt x="31" y="1"/>
                    </a:cubicBezTo>
                    <a:cubicBezTo>
                      <a:pt x="30" y="2"/>
                      <a:pt x="29" y="3"/>
                      <a:pt x="31" y="5"/>
                    </a:cubicBezTo>
                    <a:cubicBezTo>
                      <a:pt x="35" y="8"/>
                      <a:pt x="38" y="8"/>
                      <a:pt x="40" y="12"/>
                    </a:cubicBezTo>
                    <a:cubicBezTo>
                      <a:pt x="43" y="16"/>
                      <a:pt x="46" y="15"/>
                      <a:pt x="46" y="20"/>
                    </a:cubicBezTo>
                    <a:cubicBezTo>
                      <a:pt x="46" y="25"/>
                      <a:pt x="50" y="23"/>
                      <a:pt x="55" y="27"/>
                    </a:cubicBezTo>
                    <a:cubicBezTo>
                      <a:pt x="60" y="31"/>
                      <a:pt x="61" y="33"/>
                      <a:pt x="60" y="36"/>
                    </a:cubicBezTo>
                    <a:cubicBezTo>
                      <a:pt x="60" y="39"/>
                      <a:pt x="57" y="39"/>
                      <a:pt x="62" y="42"/>
                    </a:cubicBezTo>
                    <a:cubicBezTo>
                      <a:pt x="68" y="44"/>
                      <a:pt x="69" y="47"/>
                      <a:pt x="74" y="47"/>
                    </a:cubicBezTo>
                    <a:cubicBezTo>
                      <a:pt x="80" y="47"/>
                      <a:pt x="76" y="42"/>
                      <a:pt x="81" y="43"/>
                    </a:cubicBezTo>
                    <a:cubicBezTo>
                      <a:pt x="86" y="44"/>
                      <a:pt x="91" y="44"/>
                      <a:pt x="90" y="45"/>
                    </a:cubicBezTo>
                    <a:cubicBezTo>
                      <a:pt x="90" y="46"/>
                      <a:pt x="84" y="47"/>
                      <a:pt x="85" y="51"/>
                    </a:cubicBezTo>
                    <a:cubicBezTo>
                      <a:pt x="85" y="53"/>
                      <a:pt x="89" y="53"/>
                      <a:pt x="89" y="55"/>
                    </a:cubicBezTo>
                    <a:cubicBezTo>
                      <a:pt x="89" y="56"/>
                      <a:pt x="88" y="57"/>
                      <a:pt x="88" y="58"/>
                    </a:cubicBezTo>
                    <a:cubicBezTo>
                      <a:pt x="84" y="62"/>
                      <a:pt x="79" y="63"/>
                      <a:pt x="83" y="67"/>
                    </a:cubicBezTo>
                    <a:cubicBezTo>
                      <a:pt x="86" y="72"/>
                      <a:pt x="87" y="74"/>
                      <a:pt x="90" y="78"/>
                    </a:cubicBezTo>
                    <a:cubicBezTo>
                      <a:pt x="93" y="82"/>
                      <a:pt x="99" y="84"/>
                      <a:pt x="97" y="8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0" name="Freeform 328">
                <a:extLst>
                  <a:ext uri="{FF2B5EF4-FFF2-40B4-BE49-F238E27FC236}">
                    <a16:creationId xmlns:a16="http://schemas.microsoft.com/office/drawing/2014/main" id="{84B9EDCE-6511-474C-B6D2-24BEF0360E0B}"/>
                  </a:ext>
                </a:extLst>
              </p:cNvPr>
              <p:cNvSpPr>
                <a:spLocks/>
              </p:cNvSpPr>
              <p:nvPr/>
            </p:nvSpPr>
            <p:spPr bwMode="auto">
              <a:xfrm>
                <a:off x="6450508" y="2639203"/>
                <a:ext cx="40317" cy="44067"/>
              </a:xfrm>
              <a:custGeom>
                <a:avLst/>
                <a:gdLst>
                  <a:gd name="T0" fmla="*/ 43 w 44"/>
                  <a:gd name="T1" fmla="*/ 21 h 47"/>
                  <a:gd name="T2" fmla="*/ 38 w 44"/>
                  <a:gd name="T3" fmla="*/ 26 h 47"/>
                  <a:gd name="T4" fmla="*/ 36 w 44"/>
                  <a:gd name="T5" fmla="*/ 31 h 47"/>
                  <a:gd name="T6" fmla="*/ 36 w 44"/>
                  <a:gd name="T7" fmla="*/ 31 h 47"/>
                  <a:gd name="T8" fmla="*/ 33 w 44"/>
                  <a:gd name="T9" fmla="*/ 32 h 47"/>
                  <a:gd name="T10" fmla="*/ 28 w 44"/>
                  <a:gd name="T11" fmla="*/ 29 h 47"/>
                  <a:gd name="T12" fmla="*/ 24 w 44"/>
                  <a:gd name="T13" fmla="*/ 31 h 47"/>
                  <a:gd name="T14" fmla="*/ 20 w 44"/>
                  <a:gd name="T15" fmla="*/ 35 h 47"/>
                  <a:gd name="T16" fmla="*/ 20 w 44"/>
                  <a:gd name="T17" fmla="*/ 47 h 47"/>
                  <a:gd name="T18" fmla="*/ 12 w 44"/>
                  <a:gd name="T19" fmla="*/ 43 h 47"/>
                  <a:gd name="T20" fmla="*/ 6 w 44"/>
                  <a:gd name="T21" fmla="*/ 38 h 47"/>
                  <a:gd name="T22" fmla="*/ 2 w 44"/>
                  <a:gd name="T23" fmla="*/ 36 h 47"/>
                  <a:gd name="T24" fmla="*/ 3 w 44"/>
                  <a:gd name="T25" fmla="*/ 35 h 47"/>
                  <a:gd name="T26" fmla="*/ 1 w 44"/>
                  <a:gd name="T27" fmla="*/ 30 h 47"/>
                  <a:gd name="T28" fmla="*/ 0 w 44"/>
                  <a:gd name="T29" fmla="*/ 21 h 47"/>
                  <a:gd name="T30" fmla="*/ 1 w 44"/>
                  <a:gd name="T31" fmla="*/ 13 h 47"/>
                  <a:gd name="T32" fmla="*/ 9 w 44"/>
                  <a:gd name="T33" fmla="*/ 8 h 47"/>
                  <a:gd name="T34" fmla="*/ 10 w 44"/>
                  <a:gd name="T35" fmla="*/ 3 h 47"/>
                  <a:gd name="T36" fmla="*/ 16 w 44"/>
                  <a:gd name="T37" fmla="*/ 3 h 47"/>
                  <a:gd name="T38" fmla="*/ 15 w 44"/>
                  <a:gd name="T39" fmla="*/ 4 h 47"/>
                  <a:gd name="T40" fmla="*/ 24 w 44"/>
                  <a:gd name="T41" fmla="*/ 10 h 47"/>
                  <a:gd name="T42" fmla="*/ 36 w 44"/>
                  <a:gd name="T43" fmla="*/ 16 h 47"/>
                  <a:gd name="T44" fmla="*/ 43 w 44"/>
                  <a:gd name="T45" fmla="*/ 2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47">
                    <a:moveTo>
                      <a:pt x="43" y="21"/>
                    </a:moveTo>
                    <a:cubicBezTo>
                      <a:pt x="41" y="23"/>
                      <a:pt x="38" y="23"/>
                      <a:pt x="38" y="26"/>
                    </a:cubicBezTo>
                    <a:cubicBezTo>
                      <a:pt x="37" y="29"/>
                      <a:pt x="35" y="27"/>
                      <a:pt x="36" y="31"/>
                    </a:cubicBezTo>
                    <a:cubicBezTo>
                      <a:pt x="36" y="31"/>
                      <a:pt x="36" y="31"/>
                      <a:pt x="36" y="31"/>
                    </a:cubicBezTo>
                    <a:cubicBezTo>
                      <a:pt x="35" y="31"/>
                      <a:pt x="34" y="32"/>
                      <a:pt x="33" y="32"/>
                    </a:cubicBezTo>
                    <a:cubicBezTo>
                      <a:pt x="30" y="32"/>
                      <a:pt x="32" y="32"/>
                      <a:pt x="28" y="29"/>
                    </a:cubicBezTo>
                    <a:cubicBezTo>
                      <a:pt x="24" y="26"/>
                      <a:pt x="25" y="29"/>
                      <a:pt x="24" y="31"/>
                    </a:cubicBezTo>
                    <a:cubicBezTo>
                      <a:pt x="23" y="33"/>
                      <a:pt x="21" y="34"/>
                      <a:pt x="20" y="35"/>
                    </a:cubicBezTo>
                    <a:cubicBezTo>
                      <a:pt x="19" y="35"/>
                      <a:pt x="20" y="44"/>
                      <a:pt x="20" y="47"/>
                    </a:cubicBezTo>
                    <a:cubicBezTo>
                      <a:pt x="16" y="46"/>
                      <a:pt x="12" y="46"/>
                      <a:pt x="12" y="43"/>
                    </a:cubicBezTo>
                    <a:cubicBezTo>
                      <a:pt x="12" y="41"/>
                      <a:pt x="6" y="40"/>
                      <a:pt x="6" y="38"/>
                    </a:cubicBezTo>
                    <a:cubicBezTo>
                      <a:pt x="6" y="36"/>
                      <a:pt x="4" y="36"/>
                      <a:pt x="2" y="36"/>
                    </a:cubicBezTo>
                    <a:cubicBezTo>
                      <a:pt x="2" y="36"/>
                      <a:pt x="3" y="35"/>
                      <a:pt x="3" y="35"/>
                    </a:cubicBezTo>
                    <a:cubicBezTo>
                      <a:pt x="2" y="34"/>
                      <a:pt x="2" y="33"/>
                      <a:pt x="1" y="30"/>
                    </a:cubicBezTo>
                    <a:cubicBezTo>
                      <a:pt x="0" y="26"/>
                      <a:pt x="0" y="26"/>
                      <a:pt x="0" y="21"/>
                    </a:cubicBezTo>
                    <a:cubicBezTo>
                      <a:pt x="0" y="17"/>
                      <a:pt x="0" y="18"/>
                      <a:pt x="1" y="13"/>
                    </a:cubicBezTo>
                    <a:cubicBezTo>
                      <a:pt x="3" y="7"/>
                      <a:pt x="5" y="9"/>
                      <a:pt x="9" y="8"/>
                    </a:cubicBezTo>
                    <a:cubicBezTo>
                      <a:pt x="13" y="7"/>
                      <a:pt x="10" y="6"/>
                      <a:pt x="10" y="3"/>
                    </a:cubicBezTo>
                    <a:cubicBezTo>
                      <a:pt x="10" y="0"/>
                      <a:pt x="13" y="2"/>
                      <a:pt x="16" y="3"/>
                    </a:cubicBezTo>
                    <a:cubicBezTo>
                      <a:pt x="15" y="3"/>
                      <a:pt x="15" y="4"/>
                      <a:pt x="15" y="4"/>
                    </a:cubicBezTo>
                    <a:cubicBezTo>
                      <a:pt x="15" y="7"/>
                      <a:pt x="20" y="8"/>
                      <a:pt x="24" y="10"/>
                    </a:cubicBezTo>
                    <a:cubicBezTo>
                      <a:pt x="28" y="12"/>
                      <a:pt x="30" y="14"/>
                      <a:pt x="36" y="16"/>
                    </a:cubicBezTo>
                    <a:cubicBezTo>
                      <a:pt x="41" y="19"/>
                      <a:pt x="44" y="19"/>
                      <a:pt x="43" y="2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1" name="Freeform 329">
                <a:extLst>
                  <a:ext uri="{FF2B5EF4-FFF2-40B4-BE49-F238E27FC236}">
                    <a16:creationId xmlns:a16="http://schemas.microsoft.com/office/drawing/2014/main" id="{A1EA93BE-7DF7-4C02-89C5-BC54C1585D58}"/>
                  </a:ext>
                </a:extLst>
              </p:cNvPr>
              <p:cNvSpPr>
                <a:spLocks/>
              </p:cNvSpPr>
              <p:nvPr/>
            </p:nvSpPr>
            <p:spPr bwMode="auto">
              <a:xfrm>
                <a:off x="6491763" y="2670143"/>
                <a:ext cx="56256" cy="39379"/>
              </a:xfrm>
              <a:custGeom>
                <a:avLst/>
                <a:gdLst>
                  <a:gd name="T0" fmla="*/ 58 w 61"/>
                  <a:gd name="T1" fmla="*/ 29 h 43"/>
                  <a:gd name="T2" fmla="*/ 57 w 61"/>
                  <a:gd name="T3" fmla="*/ 31 h 43"/>
                  <a:gd name="T4" fmla="*/ 50 w 61"/>
                  <a:gd name="T5" fmla="*/ 35 h 43"/>
                  <a:gd name="T6" fmla="*/ 39 w 61"/>
                  <a:gd name="T7" fmla="*/ 36 h 43"/>
                  <a:gd name="T8" fmla="*/ 31 w 61"/>
                  <a:gd name="T9" fmla="*/ 41 h 43"/>
                  <a:gd name="T10" fmla="*/ 19 w 61"/>
                  <a:gd name="T11" fmla="*/ 43 h 43"/>
                  <a:gd name="T12" fmla="*/ 12 w 61"/>
                  <a:gd name="T13" fmla="*/ 43 h 43"/>
                  <a:gd name="T14" fmla="*/ 5 w 61"/>
                  <a:gd name="T15" fmla="*/ 39 h 43"/>
                  <a:gd name="T16" fmla="*/ 2 w 61"/>
                  <a:gd name="T17" fmla="*/ 29 h 43"/>
                  <a:gd name="T18" fmla="*/ 1 w 61"/>
                  <a:gd name="T19" fmla="*/ 24 h 43"/>
                  <a:gd name="T20" fmla="*/ 2 w 61"/>
                  <a:gd name="T21" fmla="*/ 21 h 43"/>
                  <a:gd name="T22" fmla="*/ 4 w 61"/>
                  <a:gd name="T23" fmla="*/ 17 h 43"/>
                  <a:gd name="T24" fmla="*/ 9 w 61"/>
                  <a:gd name="T25" fmla="*/ 12 h 43"/>
                  <a:gd name="T26" fmla="*/ 15 w 61"/>
                  <a:gd name="T27" fmla="*/ 8 h 43"/>
                  <a:gd name="T28" fmla="*/ 21 w 61"/>
                  <a:gd name="T29" fmla="*/ 6 h 43"/>
                  <a:gd name="T30" fmla="*/ 25 w 61"/>
                  <a:gd name="T31" fmla="*/ 5 h 43"/>
                  <a:gd name="T32" fmla="*/ 26 w 61"/>
                  <a:gd name="T33" fmla="*/ 5 h 43"/>
                  <a:gd name="T34" fmla="*/ 36 w 61"/>
                  <a:gd name="T35" fmla="*/ 2 h 43"/>
                  <a:gd name="T36" fmla="*/ 44 w 61"/>
                  <a:gd name="T37" fmla="*/ 1 h 43"/>
                  <a:gd name="T38" fmla="*/ 45 w 61"/>
                  <a:gd name="T39" fmla="*/ 4 h 43"/>
                  <a:gd name="T40" fmla="*/ 53 w 61"/>
                  <a:gd name="T41" fmla="*/ 11 h 43"/>
                  <a:gd name="T42" fmla="*/ 57 w 61"/>
                  <a:gd name="T43" fmla="*/ 16 h 43"/>
                  <a:gd name="T44" fmla="*/ 60 w 61"/>
                  <a:gd name="T45" fmla="*/ 23 h 43"/>
                  <a:gd name="T46" fmla="*/ 58 w 61"/>
                  <a:gd name="T47"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43">
                    <a:moveTo>
                      <a:pt x="58" y="29"/>
                    </a:moveTo>
                    <a:cubicBezTo>
                      <a:pt x="58" y="30"/>
                      <a:pt x="57" y="30"/>
                      <a:pt x="57" y="31"/>
                    </a:cubicBezTo>
                    <a:cubicBezTo>
                      <a:pt x="56" y="32"/>
                      <a:pt x="54" y="33"/>
                      <a:pt x="50" y="35"/>
                    </a:cubicBezTo>
                    <a:cubicBezTo>
                      <a:pt x="46" y="37"/>
                      <a:pt x="43" y="35"/>
                      <a:pt x="39" y="36"/>
                    </a:cubicBezTo>
                    <a:cubicBezTo>
                      <a:pt x="35" y="37"/>
                      <a:pt x="33" y="38"/>
                      <a:pt x="31" y="41"/>
                    </a:cubicBezTo>
                    <a:cubicBezTo>
                      <a:pt x="29" y="43"/>
                      <a:pt x="24" y="43"/>
                      <a:pt x="19" y="43"/>
                    </a:cubicBezTo>
                    <a:cubicBezTo>
                      <a:pt x="15" y="43"/>
                      <a:pt x="13" y="43"/>
                      <a:pt x="12" y="43"/>
                    </a:cubicBezTo>
                    <a:cubicBezTo>
                      <a:pt x="10" y="42"/>
                      <a:pt x="8" y="42"/>
                      <a:pt x="5" y="39"/>
                    </a:cubicBezTo>
                    <a:cubicBezTo>
                      <a:pt x="3" y="35"/>
                      <a:pt x="2" y="31"/>
                      <a:pt x="2" y="29"/>
                    </a:cubicBezTo>
                    <a:cubicBezTo>
                      <a:pt x="2" y="27"/>
                      <a:pt x="1" y="25"/>
                      <a:pt x="1" y="24"/>
                    </a:cubicBezTo>
                    <a:cubicBezTo>
                      <a:pt x="0" y="23"/>
                      <a:pt x="0" y="23"/>
                      <a:pt x="2" y="21"/>
                    </a:cubicBezTo>
                    <a:cubicBezTo>
                      <a:pt x="2" y="20"/>
                      <a:pt x="3" y="18"/>
                      <a:pt x="4" y="17"/>
                    </a:cubicBezTo>
                    <a:cubicBezTo>
                      <a:pt x="5" y="19"/>
                      <a:pt x="6" y="16"/>
                      <a:pt x="9" y="12"/>
                    </a:cubicBezTo>
                    <a:cubicBezTo>
                      <a:pt x="13" y="8"/>
                      <a:pt x="12" y="9"/>
                      <a:pt x="15" y="8"/>
                    </a:cubicBezTo>
                    <a:cubicBezTo>
                      <a:pt x="18" y="6"/>
                      <a:pt x="19" y="7"/>
                      <a:pt x="21" y="6"/>
                    </a:cubicBezTo>
                    <a:cubicBezTo>
                      <a:pt x="23" y="5"/>
                      <a:pt x="24" y="6"/>
                      <a:pt x="25" y="5"/>
                    </a:cubicBezTo>
                    <a:cubicBezTo>
                      <a:pt x="25" y="5"/>
                      <a:pt x="26" y="5"/>
                      <a:pt x="26" y="5"/>
                    </a:cubicBezTo>
                    <a:cubicBezTo>
                      <a:pt x="27" y="4"/>
                      <a:pt x="28" y="4"/>
                      <a:pt x="36" y="2"/>
                    </a:cubicBezTo>
                    <a:cubicBezTo>
                      <a:pt x="43" y="0"/>
                      <a:pt x="41" y="2"/>
                      <a:pt x="44" y="1"/>
                    </a:cubicBezTo>
                    <a:cubicBezTo>
                      <a:pt x="44" y="2"/>
                      <a:pt x="44" y="3"/>
                      <a:pt x="45" y="4"/>
                    </a:cubicBezTo>
                    <a:cubicBezTo>
                      <a:pt x="47" y="7"/>
                      <a:pt x="50" y="10"/>
                      <a:pt x="53" y="11"/>
                    </a:cubicBezTo>
                    <a:cubicBezTo>
                      <a:pt x="55" y="11"/>
                      <a:pt x="54" y="12"/>
                      <a:pt x="57" y="16"/>
                    </a:cubicBezTo>
                    <a:cubicBezTo>
                      <a:pt x="60" y="20"/>
                      <a:pt x="58" y="20"/>
                      <a:pt x="60" y="23"/>
                    </a:cubicBezTo>
                    <a:cubicBezTo>
                      <a:pt x="61" y="26"/>
                      <a:pt x="59" y="28"/>
                      <a:pt x="58" y="2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 name="Freeform 330">
                <a:extLst>
                  <a:ext uri="{FF2B5EF4-FFF2-40B4-BE49-F238E27FC236}">
                    <a16:creationId xmlns:a16="http://schemas.microsoft.com/office/drawing/2014/main" id="{9B9C7D61-5E6F-42A0-9B62-65D2FA2D85CD}"/>
                  </a:ext>
                </a:extLst>
              </p:cNvPr>
              <p:cNvSpPr>
                <a:spLocks/>
              </p:cNvSpPr>
              <p:nvPr/>
            </p:nvSpPr>
            <p:spPr bwMode="auto">
              <a:xfrm>
                <a:off x="6344560" y="2565133"/>
                <a:ext cx="119075" cy="105949"/>
              </a:xfrm>
              <a:custGeom>
                <a:avLst/>
                <a:gdLst>
                  <a:gd name="T0" fmla="*/ 126 w 130"/>
                  <a:gd name="T1" fmla="*/ 47 h 115"/>
                  <a:gd name="T2" fmla="*/ 115 w 130"/>
                  <a:gd name="T3" fmla="*/ 41 h 115"/>
                  <a:gd name="T4" fmla="*/ 98 w 130"/>
                  <a:gd name="T5" fmla="*/ 42 h 115"/>
                  <a:gd name="T6" fmla="*/ 83 w 130"/>
                  <a:gd name="T7" fmla="*/ 39 h 115"/>
                  <a:gd name="T8" fmla="*/ 69 w 130"/>
                  <a:gd name="T9" fmla="*/ 37 h 115"/>
                  <a:gd name="T10" fmla="*/ 59 w 130"/>
                  <a:gd name="T11" fmla="*/ 40 h 115"/>
                  <a:gd name="T12" fmla="*/ 54 w 130"/>
                  <a:gd name="T13" fmla="*/ 51 h 115"/>
                  <a:gd name="T14" fmla="*/ 65 w 130"/>
                  <a:gd name="T15" fmla="*/ 69 h 115"/>
                  <a:gd name="T16" fmla="*/ 84 w 130"/>
                  <a:gd name="T17" fmla="*/ 86 h 115"/>
                  <a:gd name="T18" fmla="*/ 99 w 130"/>
                  <a:gd name="T19" fmla="*/ 99 h 115"/>
                  <a:gd name="T20" fmla="*/ 112 w 130"/>
                  <a:gd name="T21" fmla="*/ 111 h 115"/>
                  <a:gd name="T22" fmla="*/ 108 w 130"/>
                  <a:gd name="T23" fmla="*/ 113 h 115"/>
                  <a:gd name="T24" fmla="*/ 97 w 130"/>
                  <a:gd name="T25" fmla="*/ 104 h 115"/>
                  <a:gd name="T26" fmla="*/ 88 w 130"/>
                  <a:gd name="T27" fmla="*/ 99 h 115"/>
                  <a:gd name="T28" fmla="*/ 78 w 130"/>
                  <a:gd name="T29" fmla="*/ 90 h 115"/>
                  <a:gd name="T30" fmla="*/ 69 w 130"/>
                  <a:gd name="T31" fmla="*/ 83 h 115"/>
                  <a:gd name="T32" fmla="*/ 55 w 130"/>
                  <a:gd name="T33" fmla="*/ 82 h 115"/>
                  <a:gd name="T34" fmla="*/ 46 w 130"/>
                  <a:gd name="T35" fmla="*/ 75 h 115"/>
                  <a:gd name="T36" fmla="*/ 36 w 130"/>
                  <a:gd name="T37" fmla="*/ 72 h 115"/>
                  <a:gd name="T38" fmla="*/ 38 w 130"/>
                  <a:gd name="T39" fmla="*/ 62 h 115"/>
                  <a:gd name="T40" fmla="*/ 30 w 130"/>
                  <a:gd name="T41" fmla="*/ 52 h 115"/>
                  <a:gd name="T42" fmla="*/ 31 w 130"/>
                  <a:gd name="T43" fmla="*/ 44 h 115"/>
                  <a:gd name="T44" fmla="*/ 21 w 130"/>
                  <a:gd name="T45" fmla="*/ 46 h 115"/>
                  <a:gd name="T46" fmla="*/ 25 w 130"/>
                  <a:gd name="T47" fmla="*/ 38 h 115"/>
                  <a:gd name="T48" fmla="*/ 11 w 130"/>
                  <a:gd name="T49" fmla="*/ 45 h 115"/>
                  <a:gd name="T50" fmla="*/ 4 w 130"/>
                  <a:gd name="T51" fmla="*/ 42 h 115"/>
                  <a:gd name="T52" fmla="*/ 4 w 130"/>
                  <a:gd name="T53" fmla="*/ 29 h 115"/>
                  <a:gd name="T54" fmla="*/ 15 w 130"/>
                  <a:gd name="T55" fmla="*/ 30 h 115"/>
                  <a:gd name="T56" fmla="*/ 40 w 130"/>
                  <a:gd name="T57" fmla="*/ 31 h 115"/>
                  <a:gd name="T58" fmla="*/ 47 w 130"/>
                  <a:gd name="T59" fmla="*/ 18 h 115"/>
                  <a:gd name="T60" fmla="*/ 59 w 130"/>
                  <a:gd name="T61" fmla="*/ 4 h 115"/>
                  <a:gd name="T62" fmla="*/ 76 w 130"/>
                  <a:gd name="T63" fmla="*/ 7 h 115"/>
                  <a:gd name="T64" fmla="*/ 111 w 130"/>
                  <a:gd name="T65" fmla="*/ 22 h 115"/>
                  <a:gd name="T66" fmla="*/ 121 w 130"/>
                  <a:gd name="T67" fmla="*/ 22 h 115"/>
                  <a:gd name="T68" fmla="*/ 129 w 130"/>
                  <a:gd name="T69" fmla="*/ 37 h 115"/>
                  <a:gd name="T70" fmla="*/ 128 w 130"/>
                  <a:gd name="T71" fmla="*/ 4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115">
                    <a:moveTo>
                      <a:pt x="128" y="44"/>
                    </a:moveTo>
                    <a:cubicBezTo>
                      <a:pt x="129" y="46"/>
                      <a:pt x="129" y="47"/>
                      <a:pt x="126" y="47"/>
                    </a:cubicBezTo>
                    <a:cubicBezTo>
                      <a:pt x="121" y="47"/>
                      <a:pt x="120" y="48"/>
                      <a:pt x="119" y="47"/>
                    </a:cubicBezTo>
                    <a:cubicBezTo>
                      <a:pt x="119" y="45"/>
                      <a:pt x="121" y="42"/>
                      <a:pt x="115" y="41"/>
                    </a:cubicBezTo>
                    <a:cubicBezTo>
                      <a:pt x="109" y="41"/>
                      <a:pt x="103" y="38"/>
                      <a:pt x="101" y="39"/>
                    </a:cubicBezTo>
                    <a:cubicBezTo>
                      <a:pt x="99" y="41"/>
                      <a:pt x="100" y="44"/>
                      <a:pt x="98" y="42"/>
                    </a:cubicBezTo>
                    <a:cubicBezTo>
                      <a:pt x="96" y="41"/>
                      <a:pt x="92" y="41"/>
                      <a:pt x="91" y="41"/>
                    </a:cubicBezTo>
                    <a:cubicBezTo>
                      <a:pt x="89" y="41"/>
                      <a:pt x="84" y="40"/>
                      <a:pt x="83" y="39"/>
                    </a:cubicBezTo>
                    <a:cubicBezTo>
                      <a:pt x="82" y="38"/>
                      <a:pt x="79" y="38"/>
                      <a:pt x="76" y="38"/>
                    </a:cubicBezTo>
                    <a:cubicBezTo>
                      <a:pt x="73" y="38"/>
                      <a:pt x="71" y="35"/>
                      <a:pt x="69" y="37"/>
                    </a:cubicBezTo>
                    <a:cubicBezTo>
                      <a:pt x="66" y="39"/>
                      <a:pt x="71" y="43"/>
                      <a:pt x="66" y="42"/>
                    </a:cubicBezTo>
                    <a:cubicBezTo>
                      <a:pt x="62" y="41"/>
                      <a:pt x="62" y="42"/>
                      <a:pt x="59" y="40"/>
                    </a:cubicBezTo>
                    <a:cubicBezTo>
                      <a:pt x="56" y="39"/>
                      <a:pt x="54" y="35"/>
                      <a:pt x="53" y="39"/>
                    </a:cubicBezTo>
                    <a:cubicBezTo>
                      <a:pt x="51" y="43"/>
                      <a:pt x="51" y="47"/>
                      <a:pt x="54" y="51"/>
                    </a:cubicBezTo>
                    <a:cubicBezTo>
                      <a:pt x="56" y="54"/>
                      <a:pt x="61" y="53"/>
                      <a:pt x="61" y="59"/>
                    </a:cubicBezTo>
                    <a:cubicBezTo>
                      <a:pt x="61" y="64"/>
                      <a:pt x="60" y="66"/>
                      <a:pt x="65" y="69"/>
                    </a:cubicBezTo>
                    <a:cubicBezTo>
                      <a:pt x="70" y="72"/>
                      <a:pt x="71" y="73"/>
                      <a:pt x="75" y="76"/>
                    </a:cubicBezTo>
                    <a:cubicBezTo>
                      <a:pt x="78" y="79"/>
                      <a:pt x="82" y="83"/>
                      <a:pt x="84" y="86"/>
                    </a:cubicBezTo>
                    <a:cubicBezTo>
                      <a:pt x="87" y="90"/>
                      <a:pt x="93" y="94"/>
                      <a:pt x="94" y="96"/>
                    </a:cubicBezTo>
                    <a:cubicBezTo>
                      <a:pt x="95" y="98"/>
                      <a:pt x="97" y="97"/>
                      <a:pt x="99" y="99"/>
                    </a:cubicBezTo>
                    <a:cubicBezTo>
                      <a:pt x="101" y="101"/>
                      <a:pt x="104" y="102"/>
                      <a:pt x="106" y="104"/>
                    </a:cubicBezTo>
                    <a:cubicBezTo>
                      <a:pt x="108" y="107"/>
                      <a:pt x="112" y="110"/>
                      <a:pt x="112" y="111"/>
                    </a:cubicBezTo>
                    <a:cubicBezTo>
                      <a:pt x="111" y="112"/>
                      <a:pt x="111" y="113"/>
                      <a:pt x="112" y="115"/>
                    </a:cubicBezTo>
                    <a:cubicBezTo>
                      <a:pt x="109" y="114"/>
                      <a:pt x="107" y="113"/>
                      <a:pt x="108" y="113"/>
                    </a:cubicBezTo>
                    <a:cubicBezTo>
                      <a:pt x="109" y="111"/>
                      <a:pt x="103" y="110"/>
                      <a:pt x="103" y="109"/>
                    </a:cubicBezTo>
                    <a:cubicBezTo>
                      <a:pt x="103" y="107"/>
                      <a:pt x="98" y="101"/>
                      <a:pt x="97" y="104"/>
                    </a:cubicBezTo>
                    <a:cubicBezTo>
                      <a:pt x="96" y="107"/>
                      <a:pt x="92" y="106"/>
                      <a:pt x="92" y="105"/>
                    </a:cubicBezTo>
                    <a:cubicBezTo>
                      <a:pt x="92" y="104"/>
                      <a:pt x="90" y="99"/>
                      <a:pt x="88" y="99"/>
                    </a:cubicBezTo>
                    <a:cubicBezTo>
                      <a:pt x="85" y="99"/>
                      <a:pt x="79" y="97"/>
                      <a:pt x="79" y="95"/>
                    </a:cubicBezTo>
                    <a:cubicBezTo>
                      <a:pt x="80" y="93"/>
                      <a:pt x="82" y="90"/>
                      <a:pt x="78" y="90"/>
                    </a:cubicBezTo>
                    <a:cubicBezTo>
                      <a:pt x="73" y="90"/>
                      <a:pt x="69" y="89"/>
                      <a:pt x="72" y="86"/>
                    </a:cubicBezTo>
                    <a:cubicBezTo>
                      <a:pt x="76" y="82"/>
                      <a:pt x="72" y="83"/>
                      <a:pt x="69" y="83"/>
                    </a:cubicBezTo>
                    <a:cubicBezTo>
                      <a:pt x="67" y="83"/>
                      <a:pt x="68" y="83"/>
                      <a:pt x="63" y="84"/>
                    </a:cubicBezTo>
                    <a:cubicBezTo>
                      <a:pt x="59" y="85"/>
                      <a:pt x="55" y="82"/>
                      <a:pt x="55" y="82"/>
                    </a:cubicBezTo>
                    <a:cubicBezTo>
                      <a:pt x="55" y="82"/>
                      <a:pt x="57" y="81"/>
                      <a:pt x="52" y="80"/>
                    </a:cubicBezTo>
                    <a:cubicBezTo>
                      <a:pt x="47" y="78"/>
                      <a:pt x="48" y="78"/>
                      <a:pt x="46" y="75"/>
                    </a:cubicBezTo>
                    <a:cubicBezTo>
                      <a:pt x="44" y="72"/>
                      <a:pt x="41" y="68"/>
                      <a:pt x="40" y="71"/>
                    </a:cubicBezTo>
                    <a:cubicBezTo>
                      <a:pt x="40" y="74"/>
                      <a:pt x="38" y="74"/>
                      <a:pt x="36" y="72"/>
                    </a:cubicBezTo>
                    <a:cubicBezTo>
                      <a:pt x="34" y="69"/>
                      <a:pt x="30" y="64"/>
                      <a:pt x="34" y="66"/>
                    </a:cubicBezTo>
                    <a:cubicBezTo>
                      <a:pt x="38" y="67"/>
                      <a:pt x="38" y="63"/>
                      <a:pt x="38" y="62"/>
                    </a:cubicBezTo>
                    <a:cubicBezTo>
                      <a:pt x="38" y="60"/>
                      <a:pt x="33" y="59"/>
                      <a:pt x="33" y="57"/>
                    </a:cubicBezTo>
                    <a:cubicBezTo>
                      <a:pt x="33" y="56"/>
                      <a:pt x="31" y="52"/>
                      <a:pt x="30" y="52"/>
                    </a:cubicBezTo>
                    <a:cubicBezTo>
                      <a:pt x="29" y="51"/>
                      <a:pt x="31" y="48"/>
                      <a:pt x="32" y="48"/>
                    </a:cubicBezTo>
                    <a:cubicBezTo>
                      <a:pt x="34" y="47"/>
                      <a:pt x="34" y="44"/>
                      <a:pt x="31" y="44"/>
                    </a:cubicBezTo>
                    <a:cubicBezTo>
                      <a:pt x="29" y="44"/>
                      <a:pt x="25" y="43"/>
                      <a:pt x="25" y="43"/>
                    </a:cubicBezTo>
                    <a:cubicBezTo>
                      <a:pt x="25" y="43"/>
                      <a:pt x="21" y="45"/>
                      <a:pt x="21" y="46"/>
                    </a:cubicBezTo>
                    <a:cubicBezTo>
                      <a:pt x="21" y="47"/>
                      <a:pt x="14" y="43"/>
                      <a:pt x="18" y="42"/>
                    </a:cubicBezTo>
                    <a:cubicBezTo>
                      <a:pt x="21" y="40"/>
                      <a:pt x="25" y="40"/>
                      <a:pt x="25" y="38"/>
                    </a:cubicBezTo>
                    <a:cubicBezTo>
                      <a:pt x="25" y="35"/>
                      <a:pt x="18" y="33"/>
                      <a:pt x="16" y="36"/>
                    </a:cubicBezTo>
                    <a:cubicBezTo>
                      <a:pt x="14" y="39"/>
                      <a:pt x="12" y="43"/>
                      <a:pt x="11" y="45"/>
                    </a:cubicBezTo>
                    <a:cubicBezTo>
                      <a:pt x="11" y="46"/>
                      <a:pt x="8" y="50"/>
                      <a:pt x="6" y="49"/>
                    </a:cubicBezTo>
                    <a:cubicBezTo>
                      <a:pt x="4" y="48"/>
                      <a:pt x="5" y="46"/>
                      <a:pt x="4" y="42"/>
                    </a:cubicBezTo>
                    <a:cubicBezTo>
                      <a:pt x="2" y="38"/>
                      <a:pt x="0" y="36"/>
                      <a:pt x="0" y="34"/>
                    </a:cubicBezTo>
                    <a:cubicBezTo>
                      <a:pt x="1" y="32"/>
                      <a:pt x="3" y="30"/>
                      <a:pt x="4" y="29"/>
                    </a:cubicBezTo>
                    <a:cubicBezTo>
                      <a:pt x="6" y="30"/>
                      <a:pt x="8" y="31"/>
                      <a:pt x="8" y="31"/>
                    </a:cubicBezTo>
                    <a:cubicBezTo>
                      <a:pt x="9" y="31"/>
                      <a:pt x="11" y="31"/>
                      <a:pt x="15" y="30"/>
                    </a:cubicBezTo>
                    <a:cubicBezTo>
                      <a:pt x="18" y="29"/>
                      <a:pt x="21" y="26"/>
                      <a:pt x="24" y="25"/>
                    </a:cubicBezTo>
                    <a:cubicBezTo>
                      <a:pt x="27" y="24"/>
                      <a:pt x="31" y="27"/>
                      <a:pt x="40" y="31"/>
                    </a:cubicBezTo>
                    <a:cubicBezTo>
                      <a:pt x="49" y="35"/>
                      <a:pt x="41" y="29"/>
                      <a:pt x="40" y="22"/>
                    </a:cubicBezTo>
                    <a:cubicBezTo>
                      <a:pt x="39" y="15"/>
                      <a:pt x="48" y="21"/>
                      <a:pt x="47" y="18"/>
                    </a:cubicBezTo>
                    <a:cubicBezTo>
                      <a:pt x="46" y="16"/>
                      <a:pt x="47" y="14"/>
                      <a:pt x="50" y="10"/>
                    </a:cubicBezTo>
                    <a:cubicBezTo>
                      <a:pt x="53" y="7"/>
                      <a:pt x="59" y="8"/>
                      <a:pt x="59" y="4"/>
                    </a:cubicBezTo>
                    <a:cubicBezTo>
                      <a:pt x="59" y="1"/>
                      <a:pt x="63" y="1"/>
                      <a:pt x="66" y="0"/>
                    </a:cubicBezTo>
                    <a:cubicBezTo>
                      <a:pt x="68" y="3"/>
                      <a:pt x="69" y="1"/>
                      <a:pt x="76" y="7"/>
                    </a:cubicBezTo>
                    <a:cubicBezTo>
                      <a:pt x="84" y="15"/>
                      <a:pt x="85" y="14"/>
                      <a:pt x="93" y="19"/>
                    </a:cubicBezTo>
                    <a:cubicBezTo>
                      <a:pt x="102" y="23"/>
                      <a:pt x="101" y="22"/>
                      <a:pt x="111" y="22"/>
                    </a:cubicBezTo>
                    <a:cubicBezTo>
                      <a:pt x="117" y="21"/>
                      <a:pt x="118" y="20"/>
                      <a:pt x="119" y="19"/>
                    </a:cubicBezTo>
                    <a:cubicBezTo>
                      <a:pt x="120" y="20"/>
                      <a:pt x="121" y="21"/>
                      <a:pt x="121" y="22"/>
                    </a:cubicBezTo>
                    <a:cubicBezTo>
                      <a:pt x="122" y="24"/>
                      <a:pt x="121" y="27"/>
                      <a:pt x="123" y="31"/>
                    </a:cubicBezTo>
                    <a:cubicBezTo>
                      <a:pt x="126" y="35"/>
                      <a:pt x="127" y="35"/>
                      <a:pt x="129" y="37"/>
                    </a:cubicBezTo>
                    <a:cubicBezTo>
                      <a:pt x="130" y="38"/>
                      <a:pt x="126" y="40"/>
                      <a:pt x="126" y="42"/>
                    </a:cubicBezTo>
                    <a:cubicBezTo>
                      <a:pt x="126" y="44"/>
                      <a:pt x="127" y="44"/>
                      <a:pt x="128" y="4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Freeform 331">
                <a:extLst>
                  <a:ext uri="{FF2B5EF4-FFF2-40B4-BE49-F238E27FC236}">
                    <a16:creationId xmlns:a16="http://schemas.microsoft.com/office/drawing/2014/main" id="{F2360106-8074-47EB-A1A6-4428D1AD8E95}"/>
                  </a:ext>
                </a:extLst>
              </p:cNvPr>
              <p:cNvSpPr>
                <a:spLocks/>
              </p:cNvSpPr>
              <p:nvPr/>
            </p:nvSpPr>
            <p:spPr bwMode="auto">
              <a:xfrm>
                <a:off x="6340810" y="2553882"/>
                <a:ext cx="64694" cy="43130"/>
              </a:xfrm>
              <a:custGeom>
                <a:avLst/>
                <a:gdLst>
                  <a:gd name="T0" fmla="*/ 70 w 70"/>
                  <a:gd name="T1" fmla="*/ 12 h 47"/>
                  <a:gd name="T2" fmla="*/ 63 w 70"/>
                  <a:gd name="T3" fmla="*/ 16 h 47"/>
                  <a:gd name="T4" fmla="*/ 54 w 70"/>
                  <a:gd name="T5" fmla="*/ 22 h 47"/>
                  <a:gd name="T6" fmla="*/ 51 w 70"/>
                  <a:gd name="T7" fmla="*/ 30 h 47"/>
                  <a:gd name="T8" fmla="*/ 44 w 70"/>
                  <a:gd name="T9" fmla="*/ 34 h 47"/>
                  <a:gd name="T10" fmla="*/ 44 w 70"/>
                  <a:gd name="T11" fmla="*/ 43 h 47"/>
                  <a:gd name="T12" fmla="*/ 28 w 70"/>
                  <a:gd name="T13" fmla="*/ 37 h 47"/>
                  <a:gd name="T14" fmla="*/ 19 w 70"/>
                  <a:gd name="T15" fmla="*/ 42 h 47"/>
                  <a:gd name="T16" fmla="*/ 12 w 70"/>
                  <a:gd name="T17" fmla="*/ 43 h 47"/>
                  <a:gd name="T18" fmla="*/ 8 w 70"/>
                  <a:gd name="T19" fmla="*/ 41 h 47"/>
                  <a:gd name="T20" fmla="*/ 10 w 70"/>
                  <a:gd name="T21" fmla="*/ 40 h 47"/>
                  <a:gd name="T22" fmla="*/ 9 w 70"/>
                  <a:gd name="T23" fmla="*/ 35 h 47"/>
                  <a:gd name="T24" fmla="*/ 6 w 70"/>
                  <a:gd name="T25" fmla="*/ 34 h 47"/>
                  <a:gd name="T26" fmla="*/ 6 w 70"/>
                  <a:gd name="T27" fmla="*/ 30 h 47"/>
                  <a:gd name="T28" fmla="*/ 7 w 70"/>
                  <a:gd name="T29" fmla="*/ 24 h 47"/>
                  <a:gd name="T30" fmla="*/ 3 w 70"/>
                  <a:gd name="T31" fmla="*/ 20 h 47"/>
                  <a:gd name="T32" fmla="*/ 7 w 70"/>
                  <a:gd name="T33" fmla="*/ 14 h 47"/>
                  <a:gd name="T34" fmla="*/ 10 w 70"/>
                  <a:gd name="T35" fmla="*/ 14 h 47"/>
                  <a:gd name="T36" fmla="*/ 25 w 70"/>
                  <a:gd name="T37" fmla="*/ 17 h 47"/>
                  <a:gd name="T38" fmla="*/ 34 w 70"/>
                  <a:gd name="T39" fmla="*/ 10 h 47"/>
                  <a:gd name="T40" fmla="*/ 50 w 70"/>
                  <a:gd name="T41" fmla="*/ 11 h 47"/>
                  <a:gd name="T42" fmla="*/ 61 w 70"/>
                  <a:gd name="T43" fmla="*/ 3 h 47"/>
                  <a:gd name="T44" fmla="*/ 66 w 70"/>
                  <a:gd name="T45" fmla="*/ 4 h 47"/>
                  <a:gd name="T46" fmla="*/ 69 w 70"/>
                  <a:gd name="T47" fmla="*/ 10 h 47"/>
                  <a:gd name="T48" fmla="*/ 70 w 70"/>
                  <a:gd name="T49"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0" h="47">
                    <a:moveTo>
                      <a:pt x="70" y="12"/>
                    </a:moveTo>
                    <a:cubicBezTo>
                      <a:pt x="67" y="13"/>
                      <a:pt x="63" y="13"/>
                      <a:pt x="63" y="16"/>
                    </a:cubicBezTo>
                    <a:cubicBezTo>
                      <a:pt x="63" y="20"/>
                      <a:pt x="57" y="19"/>
                      <a:pt x="54" y="22"/>
                    </a:cubicBezTo>
                    <a:cubicBezTo>
                      <a:pt x="51" y="26"/>
                      <a:pt x="50" y="28"/>
                      <a:pt x="51" y="30"/>
                    </a:cubicBezTo>
                    <a:cubicBezTo>
                      <a:pt x="52" y="33"/>
                      <a:pt x="43" y="27"/>
                      <a:pt x="44" y="34"/>
                    </a:cubicBezTo>
                    <a:cubicBezTo>
                      <a:pt x="45" y="41"/>
                      <a:pt x="53" y="47"/>
                      <a:pt x="44" y="43"/>
                    </a:cubicBezTo>
                    <a:cubicBezTo>
                      <a:pt x="35" y="39"/>
                      <a:pt x="31" y="36"/>
                      <a:pt x="28" y="37"/>
                    </a:cubicBezTo>
                    <a:cubicBezTo>
                      <a:pt x="25" y="38"/>
                      <a:pt x="22" y="41"/>
                      <a:pt x="19" y="42"/>
                    </a:cubicBezTo>
                    <a:cubicBezTo>
                      <a:pt x="15" y="43"/>
                      <a:pt x="13" y="43"/>
                      <a:pt x="12" y="43"/>
                    </a:cubicBezTo>
                    <a:cubicBezTo>
                      <a:pt x="12" y="43"/>
                      <a:pt x="10" y="42"/>
                      <a:pt x="8" y="41"/>
                    </a:cubicBezTo>
                    <a:cubicBezTo>
                      <a:pt x="9" y="40"/>
                      <a:pt x="10" y="40"/>
                      <a:pt x="10" y="40"/>
                    </a:cubicBezTo>
                    <a:cubicBezTo>
                      <a:pt x="12" y="39"/>
                      <a:pt x="12" y="35"/>
                      <a:pt x="9" y="35"/>
                    </a:cubicBezTo>
                    <a:cubicBezTo>
                      <a:pt x="8" y="35"/>
                      <a:pt x="7" y="35"/>
                      <a:pt x="6" y="34"/>
                    </a:cubicBezTo>
                    <a:cubicBezTo>
                      <a:pt x="7" y="33"/>
                      <a:pt x="7" y="31"/>
                      <a:pt x="6" y="30"/>
                    </a:cubicBezTo>
                    <a:cubicBezTo>
                      <a:pt x="4" y="29"/>
                      <a:pt x="6" y="26"/>
                      <a:pt x="7" y="24"/>
                    </a:cubicBezTo>
                    <a:cubicBezTo>
                      <a:pt x="8" y="22"/>
                      <a:pt x="6" y="21"/>
                      <a:pt x="3" y="20"/>
                    </a:cubicBezTo>
                    <a:cubicBezTo>
                      <a:pt x="0" y="19"/>
                      <a:pt x="6" y="16"/>
                      <a:pt x="7" y="14"/>
                    </a:cubicBezTo>
                    <a:cubicBezTo>
                      <a:pt x="8" y="14"/>
                      <a:pt x="10" y="14"/>
                      <a:pt x="10" y="14"/>
                    </a:cubicBezTo>
                    <a:cubicBezTo>
                      <a:pt x="12" y="14"/>
                      <a:pt x="17" y="14"/>
                      <a:pt x="25" y="17"/>
                    </a:cubicBezTo>
                    <a:cubicBezTo>
                      <a:pt x="33" y="20"/>
                      <a:pt x="30" y="13"/>
                      <a:pt x="34" y="10"/>
                    </a:cubicBezTo>
                    <a:cubicBezTo>
                      <a:pt x="37" y="6"/>
                      <a:pt x="42" y="10"/>
                      <a:pt x="50" y="11"/>
                    </a:cubicBezTo>
                    <a:cubicBezTo>
                      <a:pt x="59" y="12"/>
                      <a:pt x="56" y="8"/>
                      <a:pt x="61" y="3"/>
                    </a:cubicBezTo>
                    <a:cubicBezTo>
                      <a:pt x="64" y="0"/>
                      <a:pt x="65" y="1"/>
                      <a:pt x="66" y="4"/>
                    </a:cubicBezTo>
                    <a:cubicBezTo>
                      <a:pt x="67" y="5"/>
                      <a:pt x="67" y="7"/>
                      <a:pt x="69" y="10"/>
                    </a:cubicBezTo>
                    <a:cubicBezTo>
                      <a:pt x="69" y="11"/>
                      <a:pt x="70" y="12"/>
                      <a:pt x="70" y="1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Freeform 332">
                <a:extLst>
                  <a:ext uri="{FF2B5EF4-FFF2-40B4-BE49-F238E27FC236}">
                    <a16:creationId xmlns:a16="http://schemas.microsoft.com/office/drawing/2014/main" id="{C773A81C-5E96-44D5-8462-D42FAE6E80CB}"/>
                  </a:ext>
                </a:extLst>
              </p:cNvPr>
              <p:cNvSpPr>
                <a:spLocks/>
              </p:cNvSpPr>
              <p:nvPr/>
            </p:nvSpPr>
            <p:spPr bwMode="auto">
              <a:xfrm>
                <a:off x="6467385" y="2663580"/>
                <a:ext cx="39379" cy="78758"/>
              </a:xfrm>
              <a:custGeom>
                <a:avLst/>
                <a:gdLst>
                  <a:gd name="T0" fmla="*/ 41 w 42"/>
                  <a:gd name="T1" fmla="*/ 58 h 85"/>
                  <a:gd name="T2" fmla="*/ 35 w 42"/>
                  <a:gd name="T3" fmla="*/ 67 h 85"/>
                  <a:gd name="T4" fmla="*/ 29 w 42"/>
                  <a:gd name="T5" fmla="*/ 73 h 85"/>
                  <a:gd name="T6" fmla="*/ 27 w 42"/>
                  <a:gd name="T7" fmla="*/ 79 h 85"/>
                  <a:gd name="T8" fmla="*/ 24 w 42"/>
                  <a:gd name="T9" fmla="*/ 84 h 85"/>
                  <a:gd name="T10" fmla="*/ 21 w 42"/>
                  <a:gd name="T11" fmla="*/ 85 h 85"/>
                  <a:gd name="T12" fmla="*/ 18 w 42"/>
                  <a:gd name="T13" fmla="*/ 82 h 85"/>
                  <a:gd name="T14" fmla="*/ 9 w 42"/>
                  <a:gd name="T15" fmla="*/ 71 h 85"/>
                  <a:gd name="T16" fmla="*/ 2 w 42"/>
                  <a:gd name="T17" fmla="*/ 61 h 85"/>
                  <a:gd name="T18" fmla="*/ 3 w 42"/>
                  <a:gd name="T19" fmla="*/ 52 h 85"/>
                  <a:gd name="T20" fmla="*/ 4 w 42"/>
                  <a:gd name="T21" fmla="*/ 43 h 85"/>
                  <a:gd name="T22" fmla="*/ 4 w 42"/>
                  <a:gd name="T23" fmla="*/ 31 h 85"/>
                  <a:gd name="T24" fmla="*/ 2 w 42"/>
                  <a:gd name="T25" fmla="*/ 22 h 85"/>
                  <a:gd name="T26" fmla="*/ 1 w 42"/>
                  <a:gd name="T27" fmla="*/ 21 h 85"/>
                  <a:gd name="T28" fmla="*/ 1 w 42"/>
                  <a:gd name="T29" fmla="*/ 9 h 85"/>
                  <a:gd name="T30" fmla="*/ 5 w 42"/>
                  <a:gd name="T31" fmla="*/ 5 h 85"/>
                  <a:gd name="T32" fmla="*/ 9 w 42"/>
                  <a:gd name="T33" fmla="*/ 3 h 85"/>
                  <a:gd name="T34" fmla="*/ 14 w 42"/>
                  <a:gd name="T35" fmla="*/ 6 h 85"/>
                  <a:gd name="T36" fmla="*/ 17 w 42"/>
                  <a:gd name="T37" fmla="*/ 5 h 85"/>
                  <a:gd name="T38" fmla="*/ 28 w 42"/>
                  <a:gd name="T39" fmla="*/ 15 h 85"/>
                  <a:gd name="T40" fmla="*/ 29 w 42"/>
                  <a:gd name="T41" fmla="*/ 23 h 85"/>
                  <a:gd name="T42" fmla="*/ 30 w 42"/>
                  <a:gd name="T43" fmla="*/ 24 h 85"/>
                  <a:gd name="T44" fmla="*/ 30 w 42"/>
                  <a:gd name="T45" fmla="*/ 24 h 85"/>
                  <a:gd name="T46" fmla="*/ 28 w 42"/>
                  <a:gd name="T47" fmla="*/ 28 h 85"/>
                  <a:gd name="T48" fmla="*/ 27 w 42"/>
                  <a:gd name="T49" fmla="*/ 31 h 85"/>
                  <a:gd name="T50" fmla="*/ 28 w 42"/>
                  <a:gd name="T51" fmla="*/ 36 h 85"/>
                  <a:gd name="T52" fmla="*/ 31 w 42"/>
                  <a:gd name="T53" fmla="*/ 46 h 85"/>
                  <a:gd name="T54" fmla="*/ 38 w 42"/>
                  <a:gd name="T55" fmla="*/ 50 h 85"/>
                  <a:gd name="T56" fmla="*/ 38 w 42"/>
                  <a:gd name="T57" fmla="*/ 50 h 85"/>
                  <a:gd name="T58" fmla="*/ 41 w 42"/>
                  <a:gd name="T59" fmla="*/ 5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85">
                    <a:moveTo>
                      <a:pt x="41" y="58"/>
                    </a:moveTo>
                    <a:cubicBezTo>
                      <a:pt x="39" y="60"/>
                      <a:pt x="36" y="62"/>
                      <a:pt x="35" y="67"/>
                    </a:cubicBezTo>
                    <a:cubicBezTo>
                      <a:pt x="34" y="72"/>
                      <a:pt x="33" y="72"/>
                      <a:pt x="29" y="73"/>
                    </a:cubicBezTo>
                    <a:cubicBezTo>
                      <a:pt x="25" y="74"/>
                      <a:pt x="27" y="75"/>
                      <a:pt x="27" y="79"/>
                    </a:cubicBezTo>
                    <a:cubicBezTo>
                      <a:pt x="26" y="83"/>
                      <a:pt x="26" y="82"/>
                      <a:pt x="24" y="84"/>
                    </a:cubicBezTo>
                    <a:cubicBezTo>
                      <a:pt x="23" y="85"/>
                      <a:pt x="22" y="85"/>
                      <a:pt x="21" y="85"/>
                    </a:cubicBezTo>
                    <a:cubicBezTo>
                      <a:pt x="21" y="85"/>
                      <a:pt x="20" y="84"/>
                      <a:pt x="18" y="82"/>
                    </a:cubicBezTo>
                    <a:cubicBezTo>
                      <a:pt x="10" y="74"/>
                      <a:pt x="11" y="75"/>
                      <a:pt x="9" y="71"/>
                    </a:cubicBezTo>
                    <a:cubicBezTo>
                      <a:pt x="7" y="68"/>
                      <a:pt x="2" y="64"/>
                      <a:pt x="2" y="61"/>
                    </a:cubicBezTo>
                    <a:cubicBezTo>
                      <a:pt x="3" y="58"/>
                      <a:pt x="2" y="54"/>
                      <a:pt x="3" y="52"/>
                    </a:cubicBezTo>
                    <a:cubicBezTo>
                      <a:pt x="4" y="49"/>
                      <a:pt x="4" y="46"/>
                      <a:pt x="4" y="43"/>
                    </a:cubicBezTo>
                    <a:cubicBezTo>
                      <a:pt x="5" y="40"/>
                      <a:pt x="3" y="35"/>
                      <a:pt x="4" y="31"/>
                    </a:cubicBezTo>
                    <a:cubicBezTo>
                      <a:pt x="5" y="28"/>
                      <a:pt x="7" y="24"/>
                      <a:pt x="2" y="22"/>
                    </a:cubicBezTo>
                    <a:cubicBezTo>
                      <a:pt x="2" y="22"/>
                      <a:pt x="1" y="21"/>
                      <a:pt x="1" y="21"/>
                    </a:cubicBezTo>
                    <a:cubicBezTo>
                      <a:pt x="1" y="18"/>
                      <a:pt x="0" y="9"/>
                      <a:pt x="1" y="9"/>
                    </a:cubicBezTo>
                    <a:cubicBezTo>
                      <a:pt x="2" y="8"/>
                      <a:pt x="4" y="7"/>
                      <a:pt x="5" y="5"/>
                    </a:cubicBezTo>
                    <a:cubicBezTo>
                      <a:pt x="6" y="3"/>
                      <a:pt x="5" y="0"/>
                      <a:pt x="9" y="3"/>
                    </a:cubicBezTo>
                    <a:cubicBezTo>
                      <a:pt x="13" y="6"/>
                      <a:pt x="11" y="6"/>
                      <a:pt x="14" y="6"/>
                    </a:cubicBezTo>
                    <a:cubicBezTo>
                      <a:pt x="15" y="6"/>
                      <a:pt x="16" y="5"/>
                      <a:pt x="17" y="5"/>
                    </a:cubicBezTo>
                    <a:cubicBezTo>
                      <a:pt x="19" y="8"/>
                      <a:pt x="24" y="11"/>
                      <a:pt x="28" y="15"/>
                    </a:cubicBezTo>
                    <a:cubicBezTo>
                      <a:pt x="32" y="19"/>
                      <a:pt x="29" y="20"/>
                      <a:pt x="29" y="23"/>
                    </a:cubicBezTo>
                    <a:cubicBezTo>
                      <a:pt x="30" y="24"/>
                      <a:pt x="30" y="24"/>
                      <a:pt x="30" y="24"/>
                    </a:cubicBezTo>
                    <a:cubicBezTo>
                      <a:pt x="30" y="24"/>
                      <a:pt x="30" y="24"/>
                      <a:pt x="30" y="24"/>
                    </a:cubicBezTo>
                    <a:cubicBezTo>
                      <a:pt x="29" y="25"/>
                      <a:pt x="28" y="27"/>
                      <a:pt x="28" y="28"/>
                    </a:cubicBezTo>
                    <a:cubicBezTo>
                      <a:pt x="26" y="30"/>
                      <a:pt x="26" y="30"/>
                      <a:pt x="27" y="31"/>
                    </a:cubicBezTo>
                    <a:cubicBezTo>
                      <a:pt x="27" y="32"/>
                      <a:pt x="28" y="34"/>
                      <a:pt x="28" y="36"/>
                    </a:cubicBezTo>
                    <a:cubicBezTo>
                      <a:pt x="28" y="38"/>
                      <a:pt x="29" y="42"/>
                      <a:pt x="31" y="46"/>
                    </a:cubicBezTo>
                    <a:cubicBezTo>
                      <a:pt x="34" y="49"/>
                      <a:pt x="36" y="49"/>
                      <a:pt x="38" y="50"/>
                    </a:cubicBezTo>
                    <a:cubicBezTo>
                      <a:pt x="38" y="50"/>
                      <a:pt x="38" y="50"/>
                      <a:pt x="38" y="50"/>
                    </a:cubicBezTo>
                    <a:cubicBezTo>
                      <a:pt x="41" y="52"/>
                      <a:pt x="42" y="56"/>
                      <a:pt x="41" y="5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5" name="Freeform 333">
                <a:extLst>
                  <a:ext uri="{FF2B5EF4-FFF2-40B4-BE49-F238E27FC236}">
                    <a16:creationId xmlns:a16="http://schemas.microsoft.com/office/drawing/2014/main" id="{FA8EE007-3349-4BEF-8528-5308874FE3D7}"/>
                  </a:ext>
                </a:extLst>
              </p:cNvPr>
              <p:cNvSpPr>
                <a:spLocks/>
              </p:cNvSpPr>
              <p:nvPr/>
            </p:nvSpPr>
            <p:spPr bwMode="auto">
              <a:xfrm>
                <a:off x="6410191" y="2487312"/>
                <a:ext cx="116262" cy="48755"/>
              </a:xfrm>
              <a:custGeom>
                <a:avLst/>
                <a:gdLst>
                  <a:gd name="T0" fmla="*/ 126 w 126"/>
                  <a:gd name="T1" fmla="*/ 17 h 53"/>
                  <a:gd name="T2" fmla="*/ 122 w 126"/>
                  <a:gd name="T3" fmla="*/ 22 h 53"/>
                  <a:gd name="T4" fmla="*/ 117 w 126"/>
                  <a:gd name="T5" fmla="*/ 35 h 53"/>
                  <a:gd name="T6" fmla="*/ 112 w 126"/>
                  <a:gd name="T7" fmla="*/ 35 h 53"/>
                  <a:gd name="T8" fmla="*/ 104 w 126"/>
                  <a:gd name="T9" fmla="*/ 31 h 53"/>
                  <a:gd name="T10" fmla="*/ 92 w 126"/>
                  <a:gd name="T11" fmla="*/ 31 h 53"/>
                  <a:gd name="T12" fmla="*/ 86 w 126"/>
                  <a:gd name="T13" fmla="*/ 29 h 53"/>
                  <a:gd name="T14" fmla="*/ 81 w 126"/>
                  <a:gd name="T15" fmla="*/ 31 h 53"/>
                  <a:gd name="T16" fmla="*/ 78 w 126"/>
                  <a:gd name="T17" fmla="*/ 37 h 53"/>
                  <a:gd name="T18" fmla="*/ 68 w 126"/>
                  <a:gd name="T19" fmla="*/ 41 h 53"/>
                  <a:gd name="T20" fmla="*/ 62 w 126"/>
                  <a:gd name="T21" fmla="*/ 39 h 53"/>
                  <a:gd name="T22" fmla="*/ 56 w 126"/>
                  <a:gd name="T23" fmla="*/ 43 h 53"/>
                  <a:gd name="T24" fmla="*/ 45 w 126"/>
                  <a:gd name="T25" fmla="*/ 45 h 53"/>
                  <a:gd name="T26" fmla="*/ 37 w 126"/>
                  <a:gd name="T27" fmla="*/ 51 h 53"/>
                  <a:gd name="T28" fmla="*/ 27 w 126"/>
                  <a:gd name="T29" fmla="*/ 52 h 53"/>
                  <a:gd name="T30" fmla="*/ 16 w 126"/>
                  <a:gd name="T31" fmla="*/ 49 h 53"/>
                  <a:gd name="T32" fmla="*/ 11 w 126"/>
                  <a:gd name="T33" fmla="*/ 46 h 53"/>
                  <a:gd name="T34" fmla="*/ 6 w 126"/>
                  <a:gd name="T35" fmla="*/ 46 h 53"/>
                  <a:gd name="T36" fmla="*/ 3 w 126"/>
                  <a:gd name="T37" fmla="*/ 41 h 53"/>
                  <a:gd name="T38" fmla="*/ 1 w 126"/>
                  <a:gd name="T39" fmla="*/ 33 h 53"/>
                  <a:gd name="T40" fmla="*/ 2 w 126"/>
                  <a:gd name="T41" fmla="*/ 25 h 53"/>
                  <a:gd name="T42" fmla="*/ 8 w 126"/>
                  <a:gd name="T43" fmla="*/ 23 h 53"/>
                  <a:gd name="T44" fmla="*/ 18 w 126"/>
                  <a:gd name="T45" fmla="*/ 22 h 53"/>
                  <a:gd name="T46" fmla="*/ 26 w 126"/>
                  <a:gd name="T47" fmla="*/ 17 h 53"/>
                  <a:gd name="T48" fmla="*/ 31 w 126"/>
                  <a:gd name="T49" fmla="*/ 8 h 53"/>
                  <a:gd name="T50" fmla="*/ 36 w 126"/>
                  <a:gd name="T51" fmla="*/ 6 h 53"/>
                  <a:gd name="T52" fmla="*/ 39 w 126"/>
                  <a:gd name="T53" fmla="*/ 4 h 53"/>
                  <a:gd name="T54" fmla="*/ 43 w 126"/>
                  <a:gd name="T55" fmla="*/ 5 h 53"/>
                  <a:gd name="T56" fmla="*/ 58 w 126"/>
                  <a:gd name="T57" fmla="*/ 3 h 53"/>
                  <a:gd name="T58" fmla="*/ 67 w 126"/>
                  <a:gd name="T59" fmla="*/ 12 h 53"/>
                  <a:gd name="T60" fmla="*/ 80 w 126"/>
                  <a:gd name="T61" fmla="*/ 7 h 53"/>
                  <a:gd name="T62" fmla="*/ 92 w 126"/>
                  <a:gd name="T63" fmla="*/ 9 h 53"/>
                  <a:gd name="T64" fmla="*/ 101 w 126"/>
                  <a:gd name="T65" fmla="*/ 6 h 53"/>
                  <a:gd name="T66" fmla="*/ 123 w 126"/>
                  <a:gd name="T67" fmla="*/ 15 h 53"/>
                  <a:gd name="T68" fmla="*/ 126 w 126"/>
                  <a:gd name="T69"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53">
                    <a:moveTo>
                      <a:pt x="126" y="17"/>
                    </a:moveTo>
                    <a:cubicBezTo>
                      <a:pt x="124" y="17"/>
                      <a:pt x="123" y="18"/>
                      <a:pt x="122" y="22"/>
                    </a:cubicBezTo>
                    <a:cubicBezTo>
                      <a:pt x="120" y="28"/>
                      <a:pt x="113" y="33"/>
                      <a:pt x="117" y="35"/>
                    </a:cubicBezTo>
                    <a:cubicBezTo>
                      <a:pt x="116" y="35"/>
                      <a:pt x="114" y="35"/>
                      <a:pt x="112" y="35"/>
                    </a:cubicBezTo>
                    <a:cubicBezTo>
                      <a:pt x="108" y="35"/>
                      <a:pt x="107" y="33"/>
                      <a:pt x="104" y="31"/>
                    </a:cubicBezTo>
                    <a:cubicBezTo>
                      <a:pt x="100" y="28"/>
                      <a:pt x="96" y="31"/>
                      <a:pt x="92" y="31"/>
                    </a:cubicBezTo>
                    <a:cubicBezTo>
                      <a:pt x="89" y="31"/>
                      <a:pt x="87" y="30"/>
                      <a:pt x="86" y="29"/>
                    </a:cubicBezTo>
                    <a:cubicBezTo>
                      <a:pt x="85" y="28"/>
                      <a:pt x="83" y="30"/>
                      <a:pt x="81" y="31"/>
                    </a:cubicBezTo>
                    <a:cubicBezTo>
                      <a:pt x="79" y="32"/>
                      <a:pt x="79" y="34"/>
                      <a:pt x="78" y="37"/>
                    </a:cubicBezTo>
                    <a:cubicBezTo>
                      <a:pt x="76" y="40"/>
                      <a:pt x="73" y="40"/>
                      <a:pt x="68" y="41"/>
                    </a:cubicBezTo>
                    <a:cubicBezTo>
                      <a:pt x="63" y="43"/>
                      <a:pt x="66" y="41"/>
                      <a:pt x="62" y="39"/>
                    </a:cubicBezTo>
                    <a:cubicBezTo>
                      <a:pt x="57" y="38"/>
                      <a:pt x="59" y="42"/>
                      <a:pt x="56" y="43"/>
                    </a:cubicBezTo>
                    <a:cubicBezTo>
                      <a:pt x="53" y="43"/>
                      <a:pt x="46" y="43"/>
                      <a:pt x="45" y="45"/>
                    </a:cubicBezTo>
                    <a:cubicBezTo>
                      <a:pt x="44" y="46"/>
                      <a:pt x="42" y="49"/>
                      <a:pt x="37" y="51"/>
                    </a:cubicBezTo>
                    <a:cubicBezTo>
                      <a:pt x="31" y="53"/>
                      <a:pt x="31" y="52"/>
                      <a:pt x="27" y="52"/>
                    </a:cubicBezTo>
                    <a:cubicBezTo>
                      <a:pt x="24" y="53"/>
                      <a:pt x="19" y="51"/>
                      <a:pt x="16" y="49"/>
                    </a:cubicBezTo>
                    <a:cubicBezTo>
                      <a:pt x="13" y="47"/>
                      <a:pt x="13" y="46"/>
                      <a:pt x="11" y="46"/>
                    </a:cubicBezTo>
                    <a:cubicBezTo>
                      <a:pt x="9" y="46"/>
                      <a:pt x="7" y="46"/>
                      <a:pt x="6" y="46"/>
                    </a:cubicBezTo>
                    <a:cubicBezTo>
                      <a:pt x="5" y="44"/>
                      <a:pt x="4" y="43"/>
                      <a:pt x="3" y="41"/>
                    </a:cubicBezTo>
                    <a:cubicBezTo>
                      <a:pt x="1" y="39"/>
                      <a:pt x="0" y="38"/>
                      <a:pt x="1" y="33"/>
                    </a:cubicBezTo>
                    <a:cubicBezTo>
                      <a:pt x="2" y="29"/>
                      <a:pt x="4" y="28"/>
                      <a:pt x="2" y="25"/>
                    </a:cubicBezTo>
                    <a:cubicBezTo>
                      <a:pt x="3" y="25"/>
                      <a:pt x="5" y="24"/>
                      <a:pt x="8" y="23"/>
                    </a:cubicBezTo>
                    <a:cubicBezTo>
                      <a:pt x="12" y="22"/>
                      <a:pt x="14" y="24"/>
                      <a:pt x="18" y="22"/>
                    </a:cubicBezTo>
                    <a:cubicBezTo>
                      <a:pt x="21" y="20"/>
                      <a:pt x="22" y="22"/>
                      <a:pt x="26" y="17"/>
                    </a:cubicBezTo>
                    <a:cubicBezTo>
                      <a:pt x="29" y="12"/>
                      <a:pt x="30" y="10"/>
                      <a:pt x="31" y="8"/>
                    </a:cubicBezTo>
                    <a:cubicBezTo>
                      <a:pt x="33" y="7"/>
                      <a:pt x="36" y="7"/>
                      <a:pt x="36" y="6"/>
                    </a:cubicBezTo>
                    <a:cubicBezTo>
                      <a:pt x="36" y="6"/>
                      <a:pt x="38" y="5"/>
                      <a:pt x="39" y="4"/>
                    </a:cubicBezTo>
                    <a:cubicBezTo>
                      <a:pt x="39" y="5"/>
                      <a:pt x="40" y="5"/>
                      <a:pt x="43" y="5"/>
                    </a:cubicBezTo>
                    <a:cubicBezTo>
                      <a:pt x="51" y="5"/>
                      <a:pt x="55" y="0"/>
                      <a:pt x="58" y="3"/>
                    </a:cubicBezTo>
                    <a:cubicBezTo>
                      <a:pt x="61" y="6"/>
                      <a:pt x="60" y="12"/>
                      <a:pt x="67" y="12"/>
                    </a:cubicBezTo>
                    <a:cubicBezTo>
                      <a:pt x="74" y="11"/>
                      <a:pt x="74" y="6"/>
                      <a:pt x="80" y="7"/>
                    </a:cubicBezTo>
                    <a:cubicBezTo>
                      <a:pt x="86" y="7"/>
                      <a:pt x="87" y="11"/>
                      <a:pt x="92" y="9"/>
                    </a:cubicBezTo>
                    <a:cubicBezTo>
                      <a:pt x="97" y="7"/>
                      <a:pt x="94" y="3"/>
                      <a:pt x="101" y="6"/>
                    </a:cubicBezTo>
                    <a:cubicBezTo>
                      <a:pt x="107" y="9"/>
                      <a:pt x="121" y="14"/>
                      <a:pt x="123" y="15"/>
                    </a:cubicBezTo>
                    <a:cubicBezTo>
                      <a:pt x="124" y="16"/>
                      <a:pt x="125" y="16"/>
                      <a:pt x="126" y="1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6" name="Freeform 334">
                <a:extLst>
                  <a:ext uri="{FF2B5EF4-FFF2-40B4-BE49-F238E27FC236}">
                    <a16:creationId xmlns:a16="http://schemas.microsoft.com/office/drawing/2014/main" id="{F4DC317D-B7C6-4975-9815-4A143C0C7E97}"/>
                  </a:ext>
                </a:extLst>
              </p:cNvPr>
              <p:cNvSpPr>
                <a:spLocks/>
              </p:cNvSpPr>
              <p:nvPr/>
            </p:nvSpPr>
            <p:spPr bwMode="auto">
              <a:xfrm>
                <a:off x="6313620" y="2450746"/>
                <a:ext cx="135952" cy="64694"/>
              </a:xfrm>
              <a:custGeom>
                <a:avLst/>
                <a:gdLst>
                  <a:gd name="T0" fmla="*/ 144 w 147"/>
                  <a:gd name="T1" fmla="*/ 44 h 70"/>
                  <a:gd name="T2" fmla="*/ 141 w 147"/>
                  <a:gd name="T3" fmla="*/ 46 h 70"/>
                  <a:gd name="T4" fmla="*/ 136 w 147"/>
                  <a:gd name="T5" fmla="*/ 48 h 70"/>
                  <a:gd name="T6" fmla="*/ 131 w 147"/>
                  <a:gd name="T7" fmla="*/ 57 h 70"/>
                  <a:gd name="T8" fmla="*/ 123 w 147"/>
                  <a:gd name="T9" fmla="*/ 62 h 70"/>
                  <a:gd name="T10" fmla="*/ 113 w 147"/>
                  <a:gd name="T11" fmla="*/ 63 h 70"/>
                  <a:gd name="T12" fmla="*/ 107 w 147"/>
                  <a:gd name="T13" fmla="*/ 65 h 70"/>
                  <a:gd name="T14" fmla="*/ 106 w 147"/>
                  <a:gd name="T15" fmla="*/ 64 h 70"/>
                  <a:gd name="T16" fmla="*/ 90 w 147"/>
                  <a:gd name="T17" fmla="*/ 64 h 70"/>
                  <a:gd name="T18" fmla="*/ 78 w 147"/>
                  <a:gd name="T19" fmla="*/ 61 h 70"/>
                  <a:gd name="T20" fmla="*/ 67 w 147"/>
                  <a:gd name="T21" fmla="*/ 59 h 70"/>
                  <a:gd name="T22" fmla="*/ 55 w 147"/>
                  <a:gd name="T23" fmla="*/ 69 h 70"/>
                  <a:gd name="T24" fmla="*/ 43 w 147"/>
                  <a:gd name="T25" fmla="*/ 66 h 70"/>
                  <a:gd name="T26" fmla="*/ 38 w 147"/>
                  <a:gd name="T27" fmla="*/ 65 h 70"/>
                  <a:gd name="T28" fmla="*/ 33 w 147"/>
                  <a:gd name="T29" fmla="*/ 60 h 70"/>
                  <a:gd name="T30" fmla="*/ 25 w 147"/>
                  <a:gd name="T31" fmla="*/ 54 h 70"/>
                  <a:gd name="T32" fmla="*/ 16 w 147"/>
                  <a:gd name="T33" fmla="*/ 47 h 70"/>
                  <a:gd name="T34" fmla="*/ 12 w 147"/>
                  <a:gd name="T35" fmla="*/ 41 h 70"/>
                  <a:gd name="T36" fmla="*/ 8 w 147"/>
                  <a:gd name="T37" fmla="*/ 34 h 70"/>
                  <a:gd name="T38" fmla="*/ 7 w 147"/>
                  <a:gd name="T39" fmla="*/ 30 h 70"/>
                  <a:gd name="T40" fmla="*/ 4 w 147"/>
                  <a:gd name="T41" fmla="*/ 25 h 70"/>
                  <a:gd name="T42" fmla="*/ 13 w 147"/>
                  <a:gd name="T43" fmla="*/ 20 h 70"/>
                  <a:gd name="T44" fmla="*/ 24 w 147"/>
                  <a:gd name="T45" fmla="*/ 17 h 70"/>
                  <a:gd name="T46" fmla="*/ 36 w 147"/>
                  <a:gd name="T47" fmla="*/ 9 h 70"/>
                  <a:gd name="T48" fmla="*/ 42 w 147"/>
                  <a:gd name="T49" fmla="*/ 10 h 70"/>
                  <a:gd name="T50" fmla="*/ 47 w 147"/>
                  <a:gd name="T51" fmla="*/ 4 h 70"/>
                  <a:gd name="T52" fmla="*/ 54 w 147"/>
                  <a:gd name="T53" fmla="*/ 5 h 70"/>
                  <a:gd name="T54" fmla="*/ 61 w 147"/>
                  <a:gd name="T55" fmla="*/ 6 h 70"/>
                  <a:gd name="T56" fmla="*/ 62 w 147"/>
                  <a:gd name="T57" fmla="*/ 2 h 70"/>
                  <a:gd name="T58" fmla="*/ 69 w 147"/>
                  <a:gd name="T59" fmla="*/ 4 h 70"/>
                  <a:gd name="T60" fmla="*/ 77 w 147"/>
                  <a:gd name="T61" fmla="*/ 13 h 70"/>
                  <a:gd name="T62" fmla="*/ 93 w 147"/>
                  <a:gd name="T63" fmla="*/ 13 h 70"/>
                  <a:gd name="T64" fmla="*/ 93 w 147"/>
                  <a:gd name="T65" fmla="*/ 27 h 70"/>
                  <a:gd name="T66" fmla="*/ 105 w 147"/>
                  <a:gd name="T67" fmla="*/ 24 h 70"/>
                  <a:gd name="T68" fmla="*/ 111 w 147"/>
                  <a:gd name="T69" fmla="*/ 18 h 70"/>
                  <a:gd name="T70" fmla="*/ 123 w 147"/>
                  <a:gd name="T71" fmla="*/ 26 h 70"/>
                  <a:gd name="T72" fmla="*/ 130 w 147"/>
                  <a:gd name="T73" fmla="*/ 30 h 70"/>
                  <a:gd name="T74" fmla="*/ 145 w 147"/>
                  <a:gd name="T75" fmla="*/ 39 h 70"/>
                  <a:gd name="T76" fmla="*/ 144 w 147"/>
                  <a:gd name="T77"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 h="70">
                    <a:moveTo>
                      <a:pt x="144" y="44"/>
                    </a:moveTo>
                    <a:cubicBezTo>
                      <a:pt x="143" y="44"/>
                      <a:pt x="141" y="46"/>
                      <a:pt x="141" y="46"/>
                    </a:cubicBezTo>
                    <a:cubicBezTo>
                      <a:pt x="141" y="47"/>
                      <a:pt x="138" y="47"/>
                      <a:pt x="136" y="48"/>
                    </a:cubicBezTo>
                    <a:cubicBezTo>
                      <a:pt x="135" y="50"/>
                      <a:pt x="134" y="52"/>
                      <a:pt x="131" y="57"/>
                    </a:cubicBezTo>
                    <a:cubicBezTo>
                      <a:pt x="127" y="62"/>
                      <a:pt x="126" y="60"/>
                      <a:pt x="123" y="62"/>
                    </a:cubicBezTo>
                    <a:cubicBezTo>
                      <a:pt x="119" y="64"/>
                      <a:pt x="117" y="62"/>
                      <a:pt x="113" y="63"/>
                    </a:cubicBezTo>
                    <a:cubicBezTo>
                      <a:pt x="110" y="64"/>
                      <a:pt x="108" y="65"/>
                      <a:pt x="107" y="65"/>
                    </a:cubicBezTo>
                    <a:cubicBezTo>
                      <a:pt x="107" y="65"/>
                      <a:pt x="106" y="64"/>
                      <a:pt x="106" y="64"/>
                    </a:cubicBezTo>
                    <a:cubicBezTo>
                      <a:pt x="103" y="60"/>
                      <a:pt x="96" y="64"/>
                      <a:pt x="90" y="64"/>
                    </a:cubicBezTo>
                    <a:cubicBezTo>
                      <a:pt x="84" y="64"/>
                      <a:pt x="83" y="63"/>
                      <a:pt x="78" y="61"/>
                    </a:cubicBezTo>
                    <a:cubicBezTo>
                      <a:pt x="73" y="59"/>
                      <a:pt x="68" y="57"/>
                      <a:pt x="67" y="59"/>
                    </a:cubicBezTo>
                    <a:cubicBezTo>
                      <a:pt x="66" y="61"/>
                      <a:pt x="60" y="68"/>
                      <a:pt x="55" y="69"/>
                    </a:cubicBezTo>
                    <a:cubicBezTo>
                      <a:pt x="51" y="70"/>
                      <a:pt x="47" y="69"/>
                      <a:pt x="43" y="66"/>
                    </a:cubicBezTo>
                    <a:cubicBezTo>
                      <a:pt x="40" y="65"/>
                      <a:pt x="40" y="65"/>
                      <a:pt x="38" y="65"/>
                    </a:cubicBezTo>
                    <a:cubicBezTo>
                      <a:pt x="38" y="60"/>
                      <a:pt x="36" y="62"/>
                      <a:pt x="33" y="60"/>
                    </a:cubicBezTo>
                    <a:cubicBezTo>
                      <a:pt x="29" y="57"/>
                      <a:pt x="29" y="57"/>
                      <a:pt x="25" y="54"/>
                    </a:cubicBezTo>
                    <a:cubicBezTo>
                      <a:pt x="20" y="50"/>
                      <a:pt x="18" y="49"/>
                      <a:pt x="16" y="47"/>
                    </a:cubicBezTo>
                    <a:cubicBezTo>
                      <a:pt x="14" y="45"/>
                      <a:pt x="14" y="45"/>
                      <a:pt x="12" y="41"/>
                    </a:cubicBezTo>
                    <a:cubicBezTo>
                      <a:pt x="10" y="37"/>
                      <a:pt x="10" y="37"/>
                      <a:pt x="8" y="34"/>
                    </a:cubicBezTo>
                    <a:cubicBezTo>
                      <a:pt x="7" y="30"/>
                      <a:pt x="10" y="32"/>
                      <a:pt x="7" y="30"/>
                    </a:cubicBezTo>
                    <a:cubicBezTo>
                      <a:pt x="4" y="28"/>
                      <a:pt x="0" y="26"/>
                      <a:pt x="4" y="25"/>
                    </a:cubicBezTo>
                    <a:cubicBezTo>
                      <a:pt x="7" y="23"/>
                      <a:pt x="6" y="20"/>
                      <a:pt x="13" y="20"/>
                    </a:cubicBezTo>
                    <a:cubicBezTo>
                      <a:pt x="19" y="20"/>
                      <a:pt x="21" y="19"/>
                      <a:pt x="24" y="17"/>
                    </a:cubicBezTo>
                    <a:cubicBezTo>
                      <a:pt x="27" y="15"/>
                      <a:pt x="35" y="9"/>
                      <a:pt x="36" y="9"/>
                    </a:cubicBezTo>
                    <a:cubicBezTo>
                      <a:pt x="36" y="9"/>
                      <a:pt x="37" y="10"/>
                      <a:pt x="42" y="10"/>
                    </a:cubicBezTo>
                    <a:cubicBezTo>
                      <a:pt x="47" y="10"/>
                      <a:pt x="44" y="6"/>
                      <a:pt x="47" y="4"/>
                    </a:cubicBezTo>
                    <a:cubicBezTo>
                      <a:pt x="50" y="2"/>
                      <a:pt x="53" y="3"/>
                      <a:pt x="54" y="5"/>
                    </a:cubicBezTo>
                    <a:cubicBezTo>
                      <a:pt x="55" y="6"/>
                      <a:pt x="61" y="9"/>
                      <a:pt x="61" y="6"/>
                    </a:cubicBezTo>
                    <a:cubicBezTo>
                      <a:pt x="61" y="5"/>
                      <a:pt x="61" y="3"/>
                      <a:pt x="62" y="2"/>
                    </a:cubicBezTo>
                    <a:cubicBezTo>
                      <a:pt x="63" y="2"/>
                      <a:pt x="65" y="0"/>
                      <a:pt x="69" y="4"/>
                    </a:cubicBezTo>
                    <a:cubicBezTo>
                      <a:pt x="73" y="9"/>
                      <a:pt x="68" y="13"/>
                      <a:pt x="77" y="13"/>
                    </a:cubicBezTo>
                    <a:cubicBezTo>
                      <a:pt x="85" y="13"/>
                      <a:pt x="94" y="5"/>
                      <a:pt x="93" y="13"/>
                    </a:cubicBezTo>
                    <a:cubicBezTo>
                      <a:pt x="92" y="20"/>
                      <a:pt x="89" y="26"/>
                      <a:pt x="93" y="27"/>
                    </a:cubicBezTo>
                    <a:cubicBezTo>
                      <a:pt x="97" y="29"/>
                      <a:pt x="105" y="28"/>
                      <a:pt x="105" y="24"/>
                    </a:cubicBezTo>
                    <a:cubicBezTo>
                      <a:pt x="105" y="20"/>
                      <a:pt x="106" y="14"/>
                      <a:pt x="111" y="18"/>
                    </a:cubicBezTo>
                    <a:cubicBezTo>
                      <a:pt x="116" y="23"/>
                      <a:pt x="123" y="24"/>
                      <a:pt x="123" y="26"/>
                    </a:cubicBezTo>
                    <a:cubicBezTo>
                      <a:pt x="123" y="29"/>
                      <a:pt x="121" y="28"/>
                      <a:pt x="130" y="30"/>
                    </a:cubicBezTo>
                    <a:cubicBezTo>
                      <a:pt x="139" y="33"/>
                      <a:pt x="143" y="36"/>
                      <a:pt x="145" y="39"/>
                    </a:cubicBezTo>
                    <a:cubicBezTo>
                      <a:pt x="147" y="41"/>
                      <a:pt x="144" y="43"/>
                      <a:pt x="144" y="4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Freeform 335">
                <a:extLst>
                  <a:ext uri="{FF2B5EF4-FFF2-40B4-BE49-F238E27FC236}">
                    <a16:creationId xmlns:a16="http://schemas.microsoft.com/office/drawing/2014/main" id="{DC53BE60-34AD-442C-9ABC-827D1CA35733}"/>
                  </a:ext>
                </a:extLst>
              </p:cNvPr>
              <p:cNvSpPr>
                <a:spLocks/>
              </p:cNvSpPr>
              <p:nvPr/>
            </p:nvSpPr>
            <p:spPr bwMode="auto">
              <a:xfrm>
                <a:off x="6611775" y="2514502"/>
                <a:ext cx="73133" cy="77821"/>
              </a:xfrm>
              <a:custGeom>
                <a:avLst/>
                <a:gdLst>
                  <a:gd name="T0" fmla="*/ 80 w 80"/>
                  <a:gd name="T1" fmla="*/ 60 h 85"/>
                  <a:gd name="T2" fmla="*/ 78 w 80"/>
                  <a:gd name="T3" fmla="*/ 61 h 85"/>
                  <a:gd name="T4" fmla="*/ 71 w 80"/>
                  <a:gd name="T5" fmla="*/ 60 h 85"/>
                  <a:gd name="T6" fmla="*/ 63 w 80"/>
                  <a:gd name="T7" fmla="*/ 60 h 85"/>
                  <a:gd name="T8" fmla="*/ 58 w 80"/>
                  <a:gd name="T9" fmla="*/ 56 h 85"/>
                  <a:gd name="T10" fmla="*/ 55 w 80"/>
                  <a:gd name="T11" fmla="*/ 61 h 85"/>
                  <a:gd name="T12" fmla="*/ 51 w 80"/>
                  <a:gd name="T13" fmla="*/ 71 h 85"/>
                  <a:gd name="T14" fmla="*/ 47 w 80"/>
                  <a:gd name="T15" fmla="*/ 78 h 85"/>
                  <a:gd name="T16" fmla="*/ 44 w 80"/>
                  <a:gd name="T17" fmla="*/ 84 h 85"/>
                  <a:gd name="T18" fmla="*/ 38 w 80"/>
                  <a:gd name="T19" fmla="*/ 85 h 85"/>
                  <a:gd name="T20" fmla="*/ 38 w 80"/>
                  <a:gd name="T21" fmla="*/ 84 h 85"/>
                  <a:gd name="T22" fmla="*/ 37 w 80"/>
                  <a:gd name="T23" fmla="*/ 75 h 85"/>
                  <a:gd name="T24" fmla="*/ 37 w 80"/>
                  <a:gd name="T25" fmla="*/ 59 h 85"/>
                  <a:gd name="T26" fmla="*/ 34 w 80"/>
                  <a:gd name="T27" fmla="*/ 49 h 85"/>
                  <a:gd name="T28" fmla="*/ 22 w 80"/>
                  <a:gd name="T29" fmla="*/ 35 h 85"/>
                  <a:gd name="T30" fmla="*/ 13 w 80"/>
                  <a:gd name="T31" fmla="*/ 25 h 85"/>
                  <a:gd name="T32" fmla="*/ 6 w 80"/>
                  <a:gd name="T33" fmla="*/ 15 h 85"/>
                  <a:gd name="T34" fmla="*/ 0 w 80"/>
                  <a:gd name="T35" fmla="*/ 7 h 85"/>
                  <a:gd name="T36" fmla="*/ 12 w 80"/>
                  <a:gd name="T37" fmla="*/ 3 h 85"/>
                  <a:gd name="T38" fmla="*/ 22 w 80"/>
                  <a:gd name="T39" fmla="*/ 3 h 85"/>
                  <a:gd name="T40" fmla="*/ 33 w 80"/>
                  <a:gd name="T41" fmla="*/ 10 h 85"/>
                  <a:gd name="T42" fmla="*/ 46 w 80"/>
                  <a:gd name="T43" fmla="*/ 12 h 85"/>
                  <a:gd name="T44" fmla="*/ 56 w 80"/>
                  <a:gd name="T45" fmla="*/ 23 h 85"/>
                  <a:gd name="T46" fmla="*/ 56 w 80"/>
                  <a:gd name="T47" fmla="*/ 32 h 85"/>
                  <a:gd name="T48" fmla="*/ 65 w 80"/>
                  <a:gd name="T49" fmla="*/ 36 h 85"/>
                  <a:gd name="T50" fmla="*/ 69 w 80"/>
                  <a:gd name="T51" fmla="*/ 46 h 85"/>
                  <a:gd name="T52" fmla="*/ 76 w 80"/>
                  <a:gd name="T53" fmla="*/ 52 h 85"/>
                  <a:gd name="T54" fmla="*/ 80 w 80"/>
                  <a:gd name="T55" fmla="*/ 6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85">
                    <a:moveTo>
                      <a:pt x="80" y="60"/>
                    </a:moveTo>
                    <a:cubicBezTo>
                      <a:pt x="79" y="60"/>
                      <a:pt x="79" y="61"/>
                      <a:pt x="78" y="61"/>
                    </a:cubicBezTo>
                    <a:cubicBezTo>
                      <a:pt x="76" y="62"/>
                      <a:pt x="73" y="61"/>
                      <a:pt x="71" y="60"/>
                    </a:cubicBezTo>
                    <a:cubicBezTo>
                      <a:pt x="69" y="59"/>
                      <a:pt x="68" y="58"/>
                      <a:pt x="63" y="60"/>
                    </a:cubicBezTo>
                    <a:cubicBezTo>
                      <a:pt x="58" y="62"/>
                      <a:pt x="61" y="58"/>
                      <a:pt x="58" y="56"/>
                    </a:cubicBezTo>
                    <a:cubicBezTo>
                      <a:pt x="56" y="54"/>
                      <a:pt x="54" y="55"/>
                      <a:pt x="55" y="61"/>
                    </a:cubicBezTo>
                    <a:cubicBezTo>
                      <a:pt x="56" y="66"/>
                      <a:pt x="55" y="68"/>
                      <a:pt x="51" y="71"/>
                    </a:cubicBezTo>
                    <a:cubicBezTo>
                      <a:pt x="48" y="75"/>
                      <a:pt x="51" y="74"/>
                      <a:pt x="47" y="78"/>
                    </a:cubicBezTo>
                    <a:cubicBezTo>
                      <a:pt x="44" y="83"/>
                      <a:pt x="45" y="82"/>
                      <a:pt x="44" y="84"/>
                    </a:cubicBezTo>
                    <a:cubicBezTo>
                      <a:pt x="43" y="85"/>
                      <a:pt x="41" y="85"/>
                      <a:pt x="38" y="85"/>
                    </a:cubicBezTo>
                    <a:cubicBezTo>
                      <a:pt x="38" y="85"/>
                      <a:pt x="38" y="84"/>
                      <a:pt x="38" y="84"/>
                    </a:cubicBezTo>
                    <a:cubicBezTo>
                      <a:pt x="36" y="81"/>
                      <a:pt x="38" y="77"/>
                      <a:pt x="37" y="75"/>
                    </a:cubicBezTo>
                    <a:cubicBezTo>
                      <a:pt x="35" y="72"/>
                      <a:pt x="34" y="69"/>
                      <a:pt x="37" y="59"/>
                    </a:cubicBezTo>
                    <a:cubicBezTo>
                      <a:pt x="40" y="50"/>
                      <a:pt x="35" y="53"/>
                      <a:pt x="34" y="49"/>
                    </a:cubicBezTo>
                    <a:cubicBezTo>
                      <a:pt x="34" y="45"/>
                      <a:pt x="27" y="40"/>
                      <a:pt x="22" y="35"/>
                    </a:cubicBezTo>
                    <a:cubicBezTo>
                      <a:pt x="17" y="30"/>
                      <a:pt x="15" y="28"/>
                      <a:pt x="13" y="25"/>
                    </a:cubicBezTo>
                    <a:cubicBezTo>
                      <a:pt x="11" y="21"/>
                      <a:pt x="11" y="18"/>
                      <a:pt x="6" y="15"/>
                    </a:cubicBezTo>
                    <a:cubicBezTo>
                      <a:pt x="2" y="12"/>
                      <a:pt x="1" y="9"/>
                      <a:pt x="0" y="7"/>
                    </a:cubicBezTo>
                    <a:cubicBezTo>
                      <a:pt x="3" y="6"/>
                      <a:pt x="9" y="4"/>
                      <a:pt x="12" y="3"/>
                    </a:cubicBezTo>
                    <a:cubicBezTo>
                      <a:pt x="16" y="3"/>
                      <a:pt x="17" y="0"/>
                      <a:pt x="22" y="3"/>
                    </a:cubicBezTo>
                    <a:cubicBezTo>
                      <a:pt x="27" y="7"/>
                      <a:pt x="29" y="8"/>
                      <a:pt x="33" y="10"/>
                    </a:cubicBezTo>
                    <a:cubicBezTo>
                      <a:pt x="37" y="13"/>
                      <a:pt x="40" y="9"/>
                      <a:pt x="46" y="12"/>
                    </a:cubicBezTo>
                    <a:cubicBezTo>
                      <a:pt x="52" y="16"/>
                      <a:pt x="57" y="17"/>
                      <a:pt x="56" y="23"/>
                    </a:cubicBezTo>
                    <a:cubicBezTo>
                      <a:pt x="55" y="28"/>
                      <a:pt x="54" y="31"/>
                      <a:pt x="56" y="32"/>
                    </a:cubicBezTo>
                    <a:cubicBezTo>
                      <a:pt x="59" y="32"/>
                      <a:pt x="65" y="31"/>
                      <a:pt x="65" y="36"/>
                    </a:cubicBezTo>
                    <a:cubicBezTo>
                      <a:pt x="65" y="41"/>
                      <a:pt x="68" y="46"/>
                      <a:pt x="69" y="46"/>
                    </a:cubicBezTo>
                    <a:cubicBezTo>
                      <a:pt x="71" y="47"/>
                      <a:pt x="75" y="49"/>
                      <a:pt x="76" y="52"/>
                    </a:cubicBezTo>
                    <a:cubicBezTo>
                      <a:pt x="76" y="55"/>
                      <a:pt x="77" y="58"/>
                      <a:pt x="80" y="60"/>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Freeform 338">
                <a:extLst>
                  <a:ext uri="{FF2B5EF4-FFF2-40B4-BE49-F238E27FC236}">
                    <a16:creationId xmlns:a16="http://schemas.microsoft.com/office/drawing/2014/main" id="{129A8201-673B-4232-A251-59579FB4CA4D}"/>
                  </a:ext>
                </a:extLst>
              </p:cNvPr>
              <p:cNvSpPr>
                <a:spLocks/>
              </p:cNvSpPr>
              <p:nvPr/>
            </p:nvSpPr>
            <p:spPr bwMode="auto">
              <a:xfrm>
                <a:off x="6090472" y="2663580"/>
                <a:ext cx="12189" cy="8439"/>
              </a:xfrm>
              <a:custGeom>
                <a:avLst/>
                <a:gdLst>
                  <a:gd name="T0" fmla="*/ 1 w 14"/>
                  <a:gd name="T1" fmla="*/ 3 h 9"/>
                  <a:gd name="T2" fmla="*/ 6 w 14"/>
                  <a:gd name="T3" fmla="*/ 0 h 9"/>
                  <a:gd name="T4" fmla="*/ 13 w 14"/>
                  <a:gd name="T5" fmla="*/ 3 h 9"/>
                  <a:gd name="T6" fmla="*/ 11 w 14"/>
                  <a:gd name="T7" fmla="*/ 9 h 9"/>
                  <a:gd name="T8" fmla="*/ 2 w 14"/>
                  <a:gd name="T9" fmla="*/ 7 h 9"/>
                  <a:gd name="T10" fmla="*/ 1 w 14"/>
                  <a:gd name="T11" fmla="*/ 3 h 9"/>
                </a:gdLst>
                <a:ahLst/>
                <a:cxnLst>
                  <a:cxn ang="0">
                    <a:pos x="T0" y="T1"/>
                  </a:cxn>
                  <a:cxn ang="0">
                    <a:pos x="T2" y="T3"/>
                  </a:cxn>
                  <a:cxn ang="0">
                    <a:pos x="T4" y="T5"/>
                  </a:cxn>
                  <a:cxn ang="0">
                    <a:pos x="T6" y="T7"/>
                  </a:cxn>
                  <a:cxn ang="0">
                    <a:pos x="T8" y="T9"/>
                  </a:cxn>
                  <a:cxn ang="0">
                    <a:pos x="T10" y="T11"/>
                  </a:cxn>
                </a:cxnLst>
                <a:rect l="0" t="0" r="r" b="b"/>
                <a:pathLst>
                  <a:path w="14" h="9">
                    <a:moveTo>
                      <a:pt x="1" y="3"/>
                    </a:moveTo>
                    <a:cubicBezTo>
                      <a:pt x="1" y="2"/>
                      <a:pt x="3" y="0"/>
                      <a:pt x="6" y="0"/>
                    </a:cubicBezTo>
                    <a:cubicBezTo>
                      <a:pt x="8" y="0"/>
                      <a:pt x="13" y="2"/>
                      <a:pt x="13" y="3"/>
                    </a:cubicBezTo>
                    <a:cubicBezTo>
                      <a:pt x="13" y="5"/>
                      <a:pt x="14" y="9"/>
                      <a:pt x="11" y="9"/>
                    </a:cubicBezTo>
                    <a:cubicBezTo>
                      <a:pt x="9" y="9"/>
                      <a:pt x="3" y="9"/>
                      <a:pt x="2" y="7"/>
                    </a:cubicBezTo>
                    <a:cubicBezTo>
                      <a:pt x="1" y="5"/>
                      <a:pt x="0" y="4"/>
                      <a:pt x="1"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Freeform 490">
                <a:extLst>
                  <a:ext uri="{FF2B5EF4-FFF2-40B4-BE49-F238E27FC236}">
                    <a16:creationId xmlns:a16="http://schemas.microsoft.com/office/drawing/2014/main" id="{1A9CE251-0C39-4606-92D2-7C2D792CDFE1}"/>
                  </a:ext>
                </a:extLst>
              </p:cNvPr>
              <p:cNvSpPr>
                <a:spLocks/>
              </p:cNvSpPr>
              <p:nvPr/>
            </p:nvSpPr>
            <p:spPr bwMode="auto">
              <a:xfrm>
                <a:off x="6262051" y="2503252"/>
                <a:ext cx="155641" cy="69382"/>
              </a:xfrm>
              <a:custGeom>
                <a:avLst/>
                <a:gdLst>
                  <a:gd name="T0" fmla="*/ 164 w 169"/>
                  <a:gd name="T1" fmla="*/ 35 h 75"/>
                  <a:gd name="T2" fmla="*/ 155 w 169"/>
                  <a:gd name="T3" fmla="*/ 37 h 75"/>
                  <a:gd name="T4" fmla="*/ 156 w 169"/>
                  <a:gd name="T5" fmla="*/ 43 h 75"/>
                  <a:gd name="T6" fmla="*/ 154 w 169"/>
                  <a:gd name="T7" fmla="*/ 54 h 75"/>
                  <a:gd name="T8" fmla="*/ 151 w 169"/>
                  <a:gd name="T9" fmla="*/ 59 h 75"/>
                  <a:gd name="T10" fmla="*/ 146 w 169"/>
                  <a:gd name="T11" fmla="*/ 58 h 75"/>
                  <a:gd name="T12" fmla="*/ 135 w 169"/>
                  <a:gd name="T13" fmla="*/ 66 h 75"/>
                  <a:gd name="T14" fmla="*/ 119 w 169"/>
                  <a:gd name="T15" fmla="*/ 65 h 75"/>
                  <a:gd name="T16" fmla="*/ 110 w 169"/>
                  <a:gd name="T17" fmla="*/ 72 h 75"/>
                  <a:gd name="T18" fmla="*/ 95 w 169"/>
                  <a:gd name="T19" fmla="*/ 69 h 75"/>
                  <a:gd name="T20" fmla="*/ 92 w 169"/>
                  <a:gd name="T21" fmla="*/ 69 h 75"/>
                  <a:gd name="T22" fmla="*/ 92 w 169"/>
                  <a:gd name="T23" fmla="*/ 68 h 75"/>
                  <a:gd name="T24" fmla="*/ 82 w 169"/>
                  <a:gd name="T25" fmla="*/ 66 h 75"/>
                  <a:gd name="T26" fmla="*/ 72 w 169"/>
                  <a:gd name="T27" fmla="*/ 66 h 75"/>
                  <a:gd name="T28" fmla="*/ 60 w 169"/>
                  <a:gd name="T29" fmla="*/ 56 h 75"/>
                  <a:gd name="T30" fmla="*/ 46 w 169"/>
                  <a:gd name="T31" fmla="*/ 56 h 75"/>
                  <a:gd name="T32" fmla="*/ 36 w 169"/>
                  <a:gd name="T33" fmla="*/ 62 h 75"/>
                  <a:gd name="T34" fmla="*/ 27 w 169"/>
                  <a:gd name="T35" fmla="*/ 59 h 75"/>
                  <a:gd name="T36" fmla="*/ 24 w 169"/>
                  <a:gd name="T37" fmla="*/ 60 h 75"/>
                  <a:gd name="T38" fmla="*/ 21 w 169"/>
                  <a:gd name="T39" fmla="*/ 55 h 75"/>
                  <a:gd name="T40" fmla="*/ 14 w 169"/>
                  <a:gd name="T41" fmla="*/ 58 h 75"/>
                  <a:gd name="T42" fmla="*/ 5 w 169"/>
                  <a:gd name="T43" fmla="*/ 53 h 75"/>
                  <a:gd name="T44" fmla="*/ 2 w 169"/>
                  <a:gd name="T45" fmla="*/ 49 h 75"/>
                  <a:gd name="T46" fmla="*/ 3 w 169"/>
                  <a:gd name="T47" fmla="*/ 40 h 75"/>
                  <a:gd name="T48" fmla="*/ 3 w 169"/>
                  <a:gd name="T49" fmla="*/ 40 h 75"/>
                  <a:gd name="T50" fmla="*/ 8 w 169"/>
                  <a:gd name="T51" fmla="*/ 39 h 75"/>
                  <a:gd name="T52" fmla="*/ 14 w 169"/>
                  <a:gd name="T53" fmla="*/ 44 h 75"/>
                  <a:gd name="T54" fmla="*/ 21 w 169"/>
                  <a:gd name="T55" fmla="*/ 45 h 75"/>
                  <a:gd name="T56" fmla="*/ 25 w 169"/>
                  <a:gd name="T57" fmla="*/ 40 h 75"/>
                  <a:gd name="T58" fmla="*/ 32 w 169"/>
                  <a:gd name="T59" fmla="*/ 43 h 75"/>
                  <a:gd name="T60" fmla="*/ 39 w 169"/>
                  <a:gd name="T61" fmla="*/ 45 h 75"/>
                  <a:gd name="T62" fmla="*/ 49 w 169"/>
                  <a:gd name="T63" fmla="*/ 39 h 75"/>
                  <a:gd name="T64" fmla="*/ 61 w 169"/>
                  <a:gd name="T65" fmla="*/ 39 h 75"/>
                  <a:gd name="T66" fmla="*/ 68 w 169"/>
                  <a:gd name="T67" fmla="*/ 36 h 75"/>
                  <a:gd name="T68" fmla="*/ 75 w 169"/>
                  <a:gd name="T69" fmla="*/ 41 h 75"/>
                  <a:gd name="T70" fmla="*/ 78 w 169"/>
                  <a:gd name="T71" fmla="*/ 35 h 75"/>
                  <a:gd name="T72" fmla="*/ 75 w 169"/>
                  <a:gd name="T73" fmla="*/ 30 h 75"/>
                  <a:gd name="T74" fmla="*/ 74 w 169"/>
                  <a:gd name="T75" fmla="*/ 22 h 75"/>
                  <a:gd name="T76" fmla="*/ 82 w 169"/>
                  <a:gd name="T77" fmla="*/ 18 h 75"/>
                  <a:gd name="T78" fmla="*/ 88 w 169"/>
                  <a:gd name="T79" fmla="*/ 13 h 75"/>
                  <a:gd name="T80" fmla="*/ 94 w 169"/>
                  <a:gd name="T81" fmla="*/ 8 h 75"/>
                  <a:gd name="T82" fmla="*/ 99 w 169"/>
                  <a:gd name="T83" fmla="*/ 9 h 75"/>
                  <a:gd name="T84" fmla="*/ 111 w 169"/>
                  <a:gd name="T85" fmla="*/ 12 h 75"/>
                  <a:gd name="T86" fmla="*/ 123 w 169"/>
                  <a:gd name="T87" fmla="*/ 2 h 75"/>
                  <a:gd name="T88" fmla="*/ 134 w 169"/>
                  <a:gd name="T89" fmla="*/ 4 h 75"/>
                  <a:gd name="T90" fmla="*/ 146 w 169"/>
                  <a:gd name="T91" fmla="*/ 7 h 75"/>
                  <a:gd name="T92" fmla="*/ 162 w 169"/>
                  <a:gd name="T93" fmla="*/ 7 h 75"/>
                  <a:gd name="T94" fmla="*/ 163 w 169"/>
                  <a:gd name="T95" fmla="*/ 8 h 75"/>
                  <a:gd name="T96" fmla="*/ 162 w 169"/>
                  <a:gd name="T97" fmla="*/ 16 h 75"/>
                  <a:gd name="T98" fmla="*/ 164 w 169"/>
                  <a:gd name="T99" fmla="*/ 24 h 75"/>
                  <a:gd name="T100" fmla="*/ 167 w 169"/>
                  <a:gd name="T101" fmla="*/ 29 h 75"/>
                  <a:gd name="T102" fmla="*/ 167 w 169"/>
                  <a:gd name="T103" fmla="*/ 31 h 75"/>
                  <a:gd name="T104" fmla="*/ 164 w 169"/>
                  <a:gd name="T105" fmla="*/ 3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 h="75">
                    <a:moveTo>
                      <a:pt x="164" y="35"/>
                    </a:moveTo>
                    <a:cubicBezTo>
                      <a:pt x="158" y="35"/>
                      <a:pt x="153" y="34"/>
                      <a:pt x="155" y="37"/>
                    </a:cubicBezTo>
                    <a:cubicBezTo>
                      <a:pt x="156" y="40"/>
                      <a:pt x="162" y="38"/>
                      <a:pt x="156" y="43"/>
                    </a:cubicBezTo>
                    <a:cubicBezTo>
                      <a:pt x="151" y="48"/>
                      <a:pt x="154" y="51"/>
                      <a:pt x="154" y="54"/>
                    </a:cubicBezTo>
                    <a:cubicBezTo>
                      <a:pt x="154" y="56"/>
                      <a:pt x="152" y="57"/>
                      <a:pt x="151" y="59"/>
                    </a:cubicBezTo>
                    <a:cubicBezTo>
                      <a:pt x="150" y="56"/>
                      <a:pt x="149" y="55"/>
                      <a:pt x="146" y="58"/>
                    </a:cubicBezTo>
                    <a:cubicBezTo>
                      <a:pt x="141" y="63"/>
                      <a:pt x="144" y="67"/>
                      <a:pt x="135" y="66"/>
                    </a:cubicBezTo>
                    <a:cubicBezTo>
                      <a:pt x="127" y="65"/>
                      <a:pt x="122" y="61"/>
                      <a:pt x="119" y="65"/>
                    </a:cubicBezTo>
                    <a:cubicBezTo>
                      <a:pt x="115" y="68"/>
                      <a:pt x="118" y="75"/>
                      <a:pt x="110" y="72"/>
                    </a:cubicBezTo>
                    <a:cubicBezTo>
                      <a:pt x="102" y="69"/>
                      <a:pt x="97" y="69"/>
                      <a:pt x="95" y="69"/>
                    </a:cubicBezTo>
                    <a:cubicBezTo>
                      <a:pt x="95" y="69"/>
                      <a:pt x="93" y="69"/>
                      <a:pt x="92" y="69"/>
                    </a:cubicBezTo>
                    <a:cubicBezTo>
                      <a:pt x="92" y="69"/>
                      <a:pt x="92" y="69"/>
                      <a:pt x="92" y="68"/>
                    </a:cubicBezTo>
                    <a:cubicBezTo>
                      <a:pt x="93" y="66"/>
                      <a:pt x="92" y="68"/>
                      <a:pt x="82" y="66"/>
                    </a:cubicBezTo>
                    <a:cubicBezTo>
                      <a:pt x="72" y="63"/>
                      <a:pt x="79" y="66"/>
                      <a:pt x="72" y="66"/>
                    </a:cubicBezTo>
                    <a:cubicBezTo>
                      <a:pt x="66" y="66"/>
                      <a:pt x="63" y="62"/>
                      <a:pt x="60" y="56"/>
                    </a:cubicBezTo>
                    <a:cubicBezTo>
                      <a:pt x="57" y="51"/>
                      <a:pt x="51" y="56"/>
                      <a:pt x="46" y="56"/>
                    </a:cubicBezTo>
                    <a:cubicBezTo>
                      <a:pt x="41" y="55"/>
                      <a:pt x="36" y="61"/>
                      <a:pt x="36" y="62"/>
                    </a:cubicBezTo>
                    <a:cubicBezTo>
                      <a:pt x="35" y="63"/>
                      <a:pt x="31" y="60"/>
                      <a:pt x="27" y="59"/>
                    </a:cubicBezTo>
                    <a:cubicBezTo>
                      <a:pt x="25" y="59"/>
                      <a:pt x="24" y="59"/>
                      <a:pt x="24" y="60"/>
                    </a:cubicBezTo>
                    <a:cubicBezTo>
                      <a:pt x="23" y="58"/>
                      <a:pt x="22" y="56"/>
                      <a:pt x="21" y="55"/>
                    </a:cubicBezTo>
                    <a:cubicBezTo>
                      <a:pt x="20" y="53"/>
                      <a:pt x="18" y="58"/>
                      <a:pt x="14" y="58"/>
                    </a:cubicBezTo>
                    <a:cubicBezTo>
                      <a:pt x="11" y="58"/>
                      <a:pt x="10" y="56"/>
                      <a:pt x="5" y="53"/>
                    </a:cubicBezTo>
                    <a:cubicBezTo>
                      <a:pt x="0" y="50"/>
                      <a:pt x="1" y="51"/>
                      <a:pt x="2" y="49"/>
                    </a:cubicBezTo>
                    <a:cubicBezTo>
                      <a:pt x="2" y="47"/>
                      <a:pt x="3" y="44"/>
                      <a:pt x="3" y="40"/>
                    </a:cubicBezTo>
                    <a:cubicBezTo>
                      <a:pt x="3" y="40"/>
                      <a:pt x="3" y="40"/>
                      <a:pt x="3" y="40"/>
                    </a:cubicBezTo>
                    <a:cubicBezTo>
                      <a:pt x="4" y="39"/>
                      <a:pt x="6" y="38"/>
                      <a:pt x="8" y="39"/>
                    </a:cubicBezTo>
                    <a:cubicBezTo>
                      <a:pt x="11" y="41"/>
                      <a:pt x="11" y="42"/>
                      <a:pt x="14" y="44"/>
                    </a:cubicBezTo>
                    <a:cubicBezTo>
                      <a:pt x="18" y="46"/>
                      <a:pt x="20" y="48"/>
                      <a:pt x="21" y="45"/>
                    </a:cubicBezTo>
                    <a:cubicBezTo>
                      <a:pt x="21" y="42"/>
                      <a:pt x="22" y="40"/>
                      <a:pt x="25" y="40"/>
                    </a:cubicBezTo>
                    <a:cubicBezTo>
                      <a:pt x="28" y="40"/>
                      <a:pt x="30" y="41"/>
                      <a:pt x="32" y="43"/>
                    </a:cubicBezTo>
                    <a:cubicBezTo>
                      <a:pt x="34" y="45"/>
                      <a:pt x="35" y="47"/>
                      <a:pt x="39" y="45"/>
                    </a:cubicBezTo>
                    <a:cubicBezTo>
                      <a:pt x="43" y="43"/>
                      <a:pt x="45" y="39"/>
                      <a:pt x="49" y="39"/>
                    </a:cubicBezTo>
                    <a:cubicBezTo>
                      <a:pt x="53" y="38"/>
                      <a:pt x="59" y="39"/>
                      <a:pt x="61" y="39"/>
                    </a:cubicBezTo>
                    <a:cubicBezTo>
                      <a:pt x="62" y="38"/>
                      <a:pt x="66" y="35"/>
                      <a:pt x="68" y="36"/>
                    </a:cubicBezTo>
                    <a:cubicBezTo>
                      <a:pt x="69" y="37"/>
                      <a:pt x="71" y="40"/>
                      <a:pt x="75" y="41"/>
                    </a:cubicBezTo>
                    <a:cubicBezTo>
                      <a:pt x="79" y="42"/>
                      <a:pt x="80" y="37"/>
                      <a:pt x="78" y="35"/>
                    </a:cubicBezTo>
                    <a:cubicBezTo>
                      <a:pt x="77" y="34"/>
                      <a:pt x="75" y="35"/>
                      <a:pt x="75" y="30"/>
                    </a:cubicBezTo>
                    <a:cubicBezTo>
                      <a:pt x="75" y="24"/>
                      <a:pt x="70" y="24"/>
                      <a:pt x="74" y="22"/>
                    </a:cubicBezTo>
                    <a:cubicBezTo>
                      <a:pt x="79" y="20"/>
                      <a:pt x="77" y="20"/>
                      <a:pt x="82" y="18"/>
                    </a:cubicBezTo>
                    <a:cubicBezTo>
                      <a:pt x="87" y="16"/>
                      <a:pt x="86" y="13"/>
                      <a:pt x="88" y="13"/>
                    </a:cubicBezTo>
                    <a:cubicBezTo>
                      <a:pt x="91" y="13"/>
                      <a:pt x="94" y="12"/>
                      <a:pt x="94" y="8"/>
                    </a:cubicBezTo>
                    <a:cubicBezTo>
                      <a:pt x="96" y="8"/>
                      <a:pt x="97" y="8"/>
                      <a:pt x="99" y="9"/>
                    </a:cubicBezTo>
                    <a:cubicBezTo>
                      <a:pt x="103" y="12"/>
                      <a:pt x="107" y="13"/>
                      <a:pt x="111" y="12"/>
                    </a:cubicBezTo>
                    <a:cubicBezTo>
                      <a:pt x="116" y="11"/>
                      <a:pt x="122" y="4"/>
                      <a:pt x="123" y="2"/>
                    </a:cubicBezTo>
                    <a:cubicBezTo>
                      <a:pt x="124" y="0"/>
                      <a:pt x="129" y="2"/>
                      <a:pt x="134" y="4"/>
                    </a:cubicBezTo>
                    <a:cubicBezTo>
                      <a:pt x="139" y="6"/>
                      <a:pt x="140" y="7"/>
                      <a:pt x="146" y="7"/>
                    </a:cubicBezTo>
                    <a:cubicBezTo>
                      <a:pt x="152" y="7"/>
                      <a:pt x="159" y="3"/>
                      <a:pt x="162" y="7"/>
                    </a:cubicBezTo>
                    <a:cubicBezTo>
                      <a:pt x="162" y="7"/>
                      <a:pt x="163" y="7"/>
                      <a:pt x="163" y="8"/>
                    </a:cubicBezTo>
                    <a:cubicBezTo>
                      <a:pt x="165" y="11"/>
                      <a:pt x="163" y="12"/>
                      <a:pt x="162" y="16"/>
                    </a:cubicBezTo>
                    <a:cubicBezTo>
                      <a:pt x="161" y="21"/>
                      <a:pt x="162" y="22"/>
                      <a:pt x="164" y="24"/>
                    </a:cubicBezTo>
                    <a:cubicBezTo>
                      <a:pt x="165" y="26"/>
                      <a:pt x="166" y="27"/>
                      <a:pt x="167" y="29"/>
                    </a:cubicBezTo>
                    <a:cubicBezTo>
                      <a:pt x="167" y="30"/>
                      <a:pt x="167" y="30"/>
                      <a:pt x="167" y="31"/>
                    </a:cubicBezTo>
                    <a:cubicBezTo>
                      <a:pt x="166" y="35"/>
                      <a:pt x="169" y="36"/>
                      <a:pt x="164" y="3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Freeform 491">
                <a:extLst>
                  <a:ext uri="{FF2B5EF4-FFF2-40B4-BE49-F238E27FC236}">
                    <a16:creationId xmlns:a16="http://schemas.microsoft.com/office/drawing/2014/main" id="{AB81562E-6B81-47C9-B725-A67FE76C99AD}"/>
                  </a:ext>
                </a:extLst>
              </p:cNvPr>
              <p:cNvSpPr>
                <a:spLocks/>
              </p:cNvSpPr>
              <p:nvPr/>
            </p:nvSpPr>
            <p:spPr bwMode="auto">
              <a:xfrm>
                <a:off x="5970460" y="2450746"/>
                <a:ext cx="270027" cy="221273"/>
              </a:xfrm>
              <a:custGeom>
                <a:avLst/>
                <a:gdLst>
                  <a:gd name="T0" fmla="*/ 276 w 293"/>
                  <a:gd name="T1" fmla="*/ 79 h 240"/>
                  <a:gd name="T2" fmla="*/ 274 w 293"/>
                  <a:gd name="T3" fmla="*/ 96 h 240"/>
                  <a:gd name="T4" fmla="*/ 262 w 293"/>
                  <a:gd name="T5" fmla="*/ 101 h 240"/>
                  <a:gd name="T6" fmla="*/ 247 w 293"/>
                  <a:gd name="T7" fmla="*/ 120 h 240"/>
                  <a:gd name="T8" fmla="*/ 245 w 293"/>
                  <a:gd name="T9" fmla="*/ 132 h 240"/>
                  <a:gd name="T10" fmla="*/ 259 w 293"/>
                  <a:gd name="T11" fmla="*/ 139 h 240"/>
                  <a:gd name="T12" fmla="*/ 259 w 293"/>
                  <a:gd name="T13" fmla="*/ 143 h 240"/>
                  <a:gd name="T14" fmla="*/ 255 w 293"/>
                  <a:gd name="T15" fmla="*/ 162 h 240"/>
                  <a:gd name="T16" fmla="*/ 258 w 293"/>
                  <a:gd name="T17" fmla="*/ 183 h 240"/>
                  <a:gd name="T18" fmla="*/ 269 w 293"/>
                  <a:gd name="T19" fmla="*/ 198 h 240"/>
                  <a:gd name="T20" fmla="*/ 262 w 293"/>
                  <a:gd name="T21" fmla="*/ 207 h 240"/>
                  <a:gd name="T22" fmla="*/ 252 w 293"/>
                  <a:gd name="T23" fmla="*/ 215 h 240"/>
                  <a:gd name="T24" fmla="*/ 236 w 293"/>
                  <a:gd name="T25" fmla="*/ 219 h 240"/>
                  <a:gd name="T26" fmla="*/ 213 w 293"/>
                  <a:gd name="T27" fmla="*/ 212 h 240"/>
                  <a:gd name="T28" fmla="*/ 177 w 293"/>
                  <a:gd name="T29" fmla="*/ 216 h 240"/>
                  <a:gd name="T30" fmla="*/ 172 w 293"/>
                  <a:gd name="T31" fmla="*/ 233 h 240"/>
                  <a:gd name="T32" fmla="*/ 170 w 293"/>
                  <a:gd name="T33" fmla="*/ 238 h 240"/>
                  <a:gd name="T34" fmla="*/ 143 w 293"/>
                  <a:gd name="T35" fmla="*/ 237 h 240"/>
                  <a:gd name="T36" fmla="*/ 136 w 293"/>
                  <a:gd name="T37" fmla="*/ 231 h 240"/>
                  <a:gd name="T38" fmla="*/ 122 w 293"/>
                  <a:gd name="T39" fmla="*/ 227 h 240"/>
                  <a:gd name="T40" fmla="*/ 102 w 293"/>
                  <a:gd name="T41" fmla="*/ 230 h 240"/>
                  <a:gd name="T42" fmla="*/ 82 w 293"/>
                  <a:gd name="T43" fmla="*/ 222 h 240"/>
                  <a:gd name="T44" fmla="*/ 71 w 293"/>
                  <a:gd name="T45" fmla="*/ 217 h 240"/>
                  <a:gd name="T46" fmla="*/ 55 w 293"/>
                  <a:gd name="T47" fmla="*/ 212 h 240"/>
                  <a:gd name="T48" fmla="*/ 68 w 293"/>
                  <a:gd name="T49" fmla="*/ 198 h 240"/>
                  <a:gd name="T50" fmla="*/ 79 w 293"/>
                  <a:gd name="T51" fmla="*/ 154 h 240"/>
                  <a:gd name="T52" fmla="*/ 77 w 293"/>
                  <a:gd name="T53" fmla="*/ 131 h 240"/>
                  <a:gd name="T54" fmla="*/ 58 w 293"/>
                  <a:gd name="T55" fmla="*/ 112 h 240"/>
                  <a:gd name="T56" fmla="*/ 44 w 293"/>
                  <a:gd name="T57" fmla="*/ 95 h 240"/>
                  <a:gd name="T58" fmla="*/ 17 w 293"/>
                  <a:gd name="T59" fmla="*/ 89 h 240"/>
                  <a:gd name="T60" fmla="*/ 11 w 293"/>
                  <a:gd name="T61" fmla="*/ 79 h 240"/>
                  <a:gd name="T62" fmla="*/ 17 w 293"/>
                  <a:gd name="T63" fmla="*/ 66 h 240"/>
                  <a:gd name="T64" fmla="*/ 53 w 293"/>
                  <a:gd name="T65" fmla="*/ 72 h 240"/>
                  <a:gd name="T66" fmla="*/ 71 w 293"/>
                  <a:gd name="T67" fmla="*/ 70 h 240"/>
                  <a:gd name="T68" fmla="*/ 75 w 293"/>
                  <a:gd name="T69" fmla="*/ 57 h 240"/>
                  <a:gd name="T70" fmla="*/ 69 w 293"/>
                  <a:gd name="T71" fmla="*/ 38 h 240"/>
                  <a:gd name="T72" fmla="*/ 82 w 293"/>
                  <a:gd name="T73" fmla="*/ 41 h 240"/>
                  <a:gd name="T74" fmla="*/ 105 w 293"/>
                  <a:gd name="T75" fmla="*/ 48 h 240"/>
                  <a:gd name="T76" fmla="*/ 115 w 293"/>
                  <a:gd name="T77" fmla="*/ 39 h 240"/>
                  <a:gd name="T78" fmla="*/ 145 w 293"/>
                  <a:gd name="T79" fmla="*/ 21 h 240"/>
                  <a:gd name="T80" fmla="*/ 156 w 293"/>
                  <a:gd name="T81" fmla="*/ 1 h 240"/>
                  <a:gd name="T82" fmla="*/ 170 w 293"/>
                  <a:gd name="T83" fmla="*/ 9 h 240"/>
                  <a:gd name="T84" fmla="*/ 181 w 293"/>
                  <a:gd name="T85" fmla="*/ 11 h 240"/>
                  <a:gd name="T86" fmla="*/ 190 w 293"/>
                  <a:gd name="T87" fmla="*/ 19 h 240"/>
                  <a:gd name="T88" fmla="*/ 200 w 293"/>
                  <a:gd name="T89" fmla="*/ 21 h 240"/>
                  <a:gd name="T90" fmla="*/ 214 w 293"/>
                  <a:gd name="T91" fmla="*/ 26 h 240"/>
                  <a:gd name="T92" fmla="*/ 230 w 293"/>
                  <a:gd name="T93" fmla="*/ 43 h 240"/>
                  <a:gd name="T94" fmla="*/ 241 w 293"/>
                  <a:gd name="T95" fmla="*/ 43 h 240"/>
                  <a:gd name="T96" fmla="*/ 251 w 293"/>
                  <a:gd name="T97" fmla="*/ 47 h 240"/>
                  <a:gd name="T98" fmla="*/ 275 w 293"/>
                  <a:gd name="T99" fmla="*/ 55 h 240"/>
                  <a:gd name="T100" fmla="*/ 283 w 293"/>
                  <a:gd name="T101" fmla="*/ 6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3" h="240">
                    <a:moveTo>
                      <a:pt x="283" y="66"/>
                    </a:moveTo>
                    <a:cubicBezTo>
                      <a:pt x="281" y="68"/>
                      <a:pt x="278" y="75"/>
                      <a:pt x="276" y="79"/>
                    </a:cubicBezTo>
                    <a:cubicBezTo>
                      <a:pt x="275" y="83"/>
                      <a:pt x="275" y="90"/>
                      <a:pt x="275" y="94"/>
                    </a:cubicBezTo>
                    <a:cubicBezTo>
                      <a:pt x="274" y="95"/>
                      <a:pt x="274" y="95"/>
                      <a:pt x="274" y="96"/>
                    </a:cubicBezTo>
                    <a:cubicBezTo>
                      <a:pt x="273" y="99"/>
                      <a:pt x="271" y="100"/>
                      <a:pt x="269" y="100"/>
                    </a:cubicBezTo>
                    <a:cubicBezTo>
                      <a:pt x="267" y="100"/>
                      <a:pt x="264" y="99"/>
                      <a:pt x="262" y="101"/>
                    </a:cubicBezTo>
                    <a:cubicBezTo>
                      <a:pt x="260" y="103"/>
                      <a:pt x="258" y="110"/>
                      <a:pt x="255" y="112"/>
                    </a:cubicBezTo>
                    <a:cubicBezTo>
                      <a:pt x="251" y="113"/>
                      <a:pt x="248" y="120"/>
                      <a:pt x="247" y="120"/>
                    </a:cubicBezTo>
                    <a:cubicBezTo>
                      <a:pt x="245" y="120"/>
                      <a:pt x="241" y="128"/>
                      <a:pt x="240" y="133"/>
                    </a:cubicBezTo>
                    <a:cubicBezTo>
                      <a:pt x="239" y="137"/>
                      <a:pt x="244" y="134"/>
                      <a:pt x="245" y="132"/>
                    </a:cubicBezTo>
                    <a:cubicBezTo>
                      <a:pt x="246" y="130"/>
                      <a:pt x="255" y="130"/>
                      <a:pt x="256" y="130"/>
                    </a:cubicBezTo>
                    <a:cubicBezTo>
                      <a:pt x="258" y="131"/>
                      <a:pt x="258" y="134"/>
                      <a:pt x="259" y="139"/>
                    </a:cubicBezTo>
                    <a:cubicBezTo>
                      <a:pt x="260" y="141"/>
                      <a:pt x="260" y="143"/>
                      <a:pt x="261" y="143"/>
                    </a:cubicBezTo>
                    <a:cubicBezTo>
                      <a:pt x="261" y="143"/>
                      <a:pt x="260" y="143"/>
                      <a:pt x="259" y="143"/>
                    </a:cubicBezTo>
                    <a:cubicBezTo>
                      <a:pt x="255" y="144"/>
                      <a:pt x="263" y="153"/>
                      <a:pt x="265" y="156"/>
                    </a:cubicBezTo>
                    <a:cubicBezTo>
                      <a:pt x="268" y="159"/>
                      <a:pt x="259" y="160"/>
                      <a:pt x="255" y="162"/>
                    </a:cubicBezTo>
                    <a:cubicBezTo>
                      <a:pt x="251" y="164"/>
                      <a:pt x="254" y="167"/>
                      <a:pt x="258" y="171"/>
                    </a:cubicBezTo>
                    <a:cubicBezTo>
                      <a:pt x="262" y="174"/>
                      <a:pt x="258" y="179"/>
                      <a:pt x="258" y="183"/>
                    </a:cubicBezTo>
                    <a:cubicBezTo>
                      <a:pt x="258" y="188"/>
                      <a:pt x="269" y="189"/>
                      <a:pt x="274" y="191"/>
                    </a:cubicBezTo>
                    <a:cubicBezTo>
                      <a:pt x="279" y="192"/>
                      <a:pt x="271" y="197"/>
                      <a:pt x="269" y="198"/>
                    </a:cubicBezTo>
                    <a:cubicBezTo>
                      <a:pt x="268" y="199"/>
                      <a:pt x="265" y="201"/>
                      <a:pt x="262" y="201"/>
                    </a:cubicBezTo>
                    <a:cubicBezTo>
                      <a:pt x="260" y="201"/>
                      <a:pt x="262" y="205"/>
                      <a:pt x="262" y="207"/>
                    </a:cubicBezTo>
                    <a:cubicBezTo>
                      <a:pt x="262" y="207"/>
                      <a:pt x="262" y="208"/>
                      <a:pt x="261" y="208"/>
                    </a:cubicBezTo>
                    <a:cubicBezTo>
                      <a:pt x="257" y="212"/>
                      <a:pt x="255" y="212"/>
                      <a:pt x="252" y="215"/>
                    </a:cubicBezTo>
                    <a:cubicBezTo>
                      <a:pt x="250" y="218"/>
                      <a:pt x="245" y="220"/>
                      <a:pt x="244" y="220"/>
                    </a:cubicBezTo>
                    <a:cubicBezTo>
                      <a:pt x="244" y="220"/>
                      <a:pt x="244" y="219"/>
                      <a:pt x="236" y="219"/>
                    </a:cubicBezTo>
                    <a:cubicBezTo>
                      <a:pt x="229" y="219"/>
                      <a:pt x="232" y="220"/>
                      <a:pt x="227" y="217"/>
                    </a:cubicBezTo>
                    <a:cubicBezTo>
                      <a:pt x="222" y="214"/>
                      <a:pt x="222" y="213"/>
                      <a:pt x="213" y="212"/>
                    </a:cubicBezTo>
                    <a:cubicBezTo>
                      <a:pt x="205" y="211"/>
                      <a:pt x="198" y="206"/>
                      <a:pt x="192" y="209"/>
                    </a:cubicBezTo>
                    <a:cubicBezTo>
                      <a:pt x="186" y="212"/>
                      <a:pt x="179" y="214"/>
                      <a:pt x="177" y="216"/>
                    </a:cubicBezTo>
                    <a:cubicBezTo>
                      <a:pt x="175" y="218"/>
                      <a:pt x="169" y="217"/>
                      <a:pt x="169" y="222"/>
                    </a:cubicBezTo>
                    <a:cubicBezTo>
                      <a:pt x="169" y="228"/>
                      <a:pt x="169" y="229"/>
                      <a:pt x="172" y="233"/>
                    </a:cubicBezTo>
                    <a:cubicBezTo>
                      <a:pt x="172" y="234"/>
                      <a:pt x="173" y="235"/>
                      <a:pt x="174" y="236"/>
                    </a:cubicBezTo>
                    <a:cubicBezTo>
                      <a:pt x="172" y="237"/>
                      <a:pt x="171" y="238"/>
                      <a:pt x="170" y="238"/>
                    </a:cubicBezTo>
                    <a:cubicBezTo>
                      <a:pt x="168" y="238"/>
                      <a:pt x="165" y="239"/>
                      <a:pt x="160" y="240"/>
                    </a:cubicBezTo>
                    <a:cubicBezTo>
                      <a:pt x="156" y="240"/>
                      <a:pt x="153" y="240"/>
                      <a:pt x="143" y="237"/>
                    </a:cubicBezTo>
                    <a:cubicBezTo>
                      <a:pt x="143" y="236"/>
                      <a:pt x="143" y="235"/>
                      <a:pt x="143" y="234"/>
                    </a:cubicBezTo>
                    <a:cubicBezTo>
                      <a:pt x="143" y="233"/>
                      <a:pt x="138" y="231"/>
                      <a:pt x="136" y="231"/>
                    </a:cubicBezTo>
                    <a:cubicBezTo>
                      <a:pt x="134" y="231"/>
                      <a:pt x="132" y="232"/>
                      <a:pt x="132" y="233"/>
                    </a:cubicBezTo>
                    <a:cubicBezTo>
                      <a:pt x="128" y="230"/>
                      <a:pt x="123" y="228"/>
                      <a:pt x="122" y="227"/>
                    </a:cubicBezTo>
                    <a:cubicBezTo>
                      <a:pt x="120" y="225"/>
                      <a:pt x="117" y="231"/>
                      <a:pt x="115" y="230"/>
                    </a:cubicBezTo>
                    <a:cubicBezTo>
                      <a:pt x="114" y="230"/>
                      <a:pt x="105" y="230"/>
                      <a:pt x="102" y="230"/>
                    </a:cubicBezTo>
                    <a:cubicBezTo>
                      <a:pt x="99" y="230"/>
                      <a:pt x="96" y="230"/>
                      <a:pt x="93" y="227"/>
                    </a:cubicBezTo>
                    <a:cubicBezTo>
                      <a:pt x="89" y="225"/>
                      <a:pt x="90" y="227"/>
                      <a:pt x="82" y="222"/>
                    </a:cubicBezTo>
                    <a:cubicBezTo>
                      <a:pt x="73" y="217"/>
                      <a:pt x="79" y="222"/>
                      <a:pt x="75" y="220"/>
                    </a:cubicBezTo>
                    <a:cubicBezTo>
                      <a:pt x="71" y="219"/>
                      <a:pt x="71" y="220"/>
                      <a:pt x="71" y="217"/>
                    </a:cubicBezTo>
                    <a:cubicBezTo>
                      <a:pt x="71" y="214"/>
                      <a:pt x="70" y="216"/>
                      <a:pt x="62" y="214"/>
                    </a:cubicBezTo>
                    <a:cubicBezTo>
                      <a:pt x="57" y="214"/>
                      <a:pt x="56" y="213"/>
                      <a:pt x="55" y="212"/>
                    </a:cubicBezTo>
                    <a:cubicBezTo>
                      <a:pt x="56" y="211"/>
                      <a:pt x="57" y="211"/>
                      <a:pt x="58" y="211"/>
                    </a:cubicBezTo>
                    <a:cubicBezTo>
                      <a:pt x="69" y="208"/>
                      <a:pt x="70" y="204"/>
                      <a:pt x="68" y="198"/>
                    </a:cubicBezTo>
                    <a:cubicBezTo>
                      <a:pt x="67" y="192"/>
                      <a:pt x="76" y="180"/>
                      <a:pt x="76" y="176"/>
                    </a:cubicBezTo>
                    <a:cubicBezTo>
                      <a:pt x="76" y="173"/>
                      <a:pt x="76" y="158"/>
                      <a:pt x="79" y="154"/>
                    </a:cubicBezTo>
                    <a:cubicBezTo>
                      <a:pt x="82" y="150"/>
                      <a:pt x="84" y="145"/>
                      <a:pt x="80" y="141"/>
                    </a:cubicBezTo>
                    <a:cubicBezTo>
                      <a:pt x="76" y="137"/>
                      <a:pt x="84" y="131"/>
                      <a:pt x="77" y="131"/>
                    </a:cubicBezTo>
                    <a:cubicBezTo>
                      <a:pt x="70" y="131"/>
                      <a:pt x="69" y="131"/>
                      <a:pt x="65" y="125"/>
                    </a:cubicBezTo>
                    <a:cubicBezTo>
                      <a:pt x="60" y="118"/>
                      <a:pt x="56" y="115"/>
                      <a:pt x="58" y="112"/>
                    </a:cubicBezTo>
                    <a:cubicBezTo>
                      <a:pt x="61" y="110"/>
                      <a:pt x="59" y="104"/>
                      <a:pt x="55" y="103"/>
                    </a:cubicBezTo>
                    <a:cubicBezTo>
                      <a:pt x="52" y="101"/>
                      <a:pt x="48" y="95"/>
                      <a:pt x="44" y="95"/>
                    </a:cubicBezTo>
                    <a:cubicBezTo>
                      <a:pt x="39" y="95"/>
                      <a:pt x="35" y="95"/>
                      <a:pt x="29" y="92"/>
                    </a:cubicBezTo>
                    <a:cubicBezTo>
                      <a:pt x="24" y="90"/>
                      <a:pt x="23" y="88"/>
                      <a:pt x="17" y="89"/>
                    </a:cubicBezTo>
                    <a:cubicBezTo>
                      <a:pt x="11" y="91"/>
                      <a:pt x="6" y="88"/>
                      <a:pt x="6" y="87"/>
                    </a:cubicBezTo>
                    <a:cubicBezTo>
                      <a:pt x="5" y="86"/>
                      <a:pt x="14" y="82"/>
                      <a:pt x="11" y="79"/>
                    </a:cubicBezTo>
                    <a:cubicBezTo>
                      <a:pt x="8" y="77"/>
                      <a:pt x="0" y="73"/>
                      <a:pt x="4" y="71"/>
                    </a:cubicBezTo>
                    <a:cubicBezTo>
                      <a:pt x="8" y="69"/>
                      <a:pt x="7" y="64"/>
                      <a:pt x="17" y="66"/>
                    </a:cubicBezTo>
                    <a:cubicBezTo>
                      <a:pt x="28" y="69"/>
                      <a:pt x="38" y="59"/>
                      <a:pt x="42" y="62"/>
                    </a:cubicBezTo>
                    <a:cubicBezTo>
                      <a:pt x="46" y="65"/>
                      <a:pt x="47" y="74"/>
                      <a:pt x="53" y="72"/>
                    </a:cubicBezTo>
                    <a:cubicBezTo>
                      <a:pt x="58" y="69"/>
                      <a:pt x="58" y="68"/>
                      <a:pt x="61" y="69"/>
                    </a:cubicBezTo>
                    <a:cubicBezTo>
                      <a:pt x="65" y="70"/>
                      <a:pt x="67" y="70"/>
                      <a:pt x="71" y="70"/>
                    </a:cubicBezTo>
                    <a:cubicBezTo>
                      <a:pt x="76" y="69"/>
                      <a:pt x="81" y="67"/>
                      <a:pt x="78" y="64"/>
                    </a:cubicBezTo>
                    <a:cubicBezTo>
                      <a:pt x="74" y="62"/>
                      <a:pt x="74" y="60"/>
                      <a:pt x="75" y="57"/>
                    </a:cubicBezTo>
                    <a:cubicBezTo>
                      <a:pt x="77" y="54"/>
                      <a:pt x="75" y="51"/>
                      <a:pt x="72" y="49"/>
                    </a:cubicBezTo>
                    <a:cubicBezTo>
                      <a:pt x="68" y="47"/>
                      <a:pt x="66" y="39"/>
                      <a:pt x="69" y="38"/>
                    </a:cubicBezTo>
                    <a:cubicBezTo>
                      <a:pt x="72" y="37"/>
                      <a:pt x="73" y="40"/>
                      <a:pt x="77" y="40"/>
                    </a:cubicBezTo>
                    <a:cubicBezTo>
                      <a:pt x="80" y="41"/>
                      <a:pt x="81" y="38"/>
                      <a:pt x="82" y="41"/>
                    </a:cubicBezTo>
                    <a:cubicBezTo>
                      <a:pt x="83" y="45"/>
                      <a:pt x="85" y="47"/>
                      <a:pt x="92" y="48"/>
                    </a:cubicBezTo>
                    <a:cubicBezTo>
                      <a:pt x="99" y="50"/>
                      <a:pt x="96" y="48"/>
                      <a:pt x="105" y="48"/>
                    </a:cubicBezTo>
                    <a:cubicBezTo>
                      <a:pt x="113" y="48"/>
                      <a:pt x="116" y="48"/>
                      <a:pt x="113" y="45"/>
                    </a:cubicBezTo>
                    <a:cubicBezTo>
                      <a:pt x="111" y="42"/>
                      <a:pt x="112" y="41"/>
                      <a:pt x="115" y="39"/>
                    </a:cubicBezTo>
                    <a:cubicBezTo>
                      <a:pt x="119" y="37"/>
                      <a:pt x="133" y="35"/>
                      <a:pt x="138" y="31"/>
                    </a:cubicBezTo>
                    <a:cubicBezTo>
                      <a:pt x="143" y="27"/>
                      <a:pt x="145" y="27"/>
                      <a:pt x="145" y="21"/>
                    </a:cubicBezTo>
                    <a:cubicBezTo>
                      <a:pt x="145" y="16"/>
                      <a:pt x="144" y="10"/>
                      <a:pt x="147" y="7"/>
                    </a:cubicBezTo>
                    <a:cubicBezTo>
                      <a:pt x="151" y="4"/>
                      <a:pt x="151" y="1"/>
                      <a:pt x="156" y="1"/>
                    </a:cubicBezTo>
                    <a:cubicBezTo>
                      <a:pt x="161" y="2"/>
                      <a:pt x="163" y="1"/>
                      <a:pt x="168" y="0"/>
                    </a:cubicBezTo>
                    <a:cubicBezTo>
                      <a:pt x="168" y="2"/>
                      <a:pt x="169" y="7"/>
                      <a:pt x="170" y="9"/>
                    </a:cubicBezTo>
                    <a:cubicBezTo>
                      <a:pt x="171" y="12"/>
                      <a:pt x="173" y="12"/>
                      <a:pt x="175" y="10"/>
                    </a:cubicBezTo>
                    <a:cubicBezTo>
                      <a:pt x="177" y="8"/>
                      <a:pt x="179" y="8"/>
                      <a:pt x="181" y="11"/>
                    </a:cubicBezTo>
                    <a:cubicBezTo>
                      <a:pt x="183" y="14"/>
                      <a:pt x="183" y="14"/>
                      <a:pt x="185" y="16"/>
                    </a:cubicBezTo>
                    <a:cubicBezTo>
                      <a:pt x="186" y="17"/>
                      <a:pt x="189" y="17"/>
                      <a:pt x="190" y="19"/>
                    </a:cubicBezTo>
                    <a:cubicBezTo>
                      <a:pt x="190" y="21"/>
                      <a:pt x="191" y="22"/>
                      <a:pt x="192" y="21"/>
                    </a:cubicBezTo>
                    <a:cubicBezTo>
                      <a:pt x="192" y="21"/>
                      <a:pt x="197" y="21"/>
                      <a:pt x="200" y="21"/>
                    </a:cubicBezTo>
                    <a:cubicBezTo>
                      <a:pt x="202" y="22"/>
                      <a:pt x="202" y="27"/>
                      <a:pt x="203" y="32"/>
                    </a:cubicBezTo>
                    <a:cubicBezTo>
                      <a:pt x="205" y="36"/>
                      <a:pt x="212" y="28"/>
                      <a:pt x="214" y="26"/>
                    </a:cubicBezTo>
                    <a:cubicBezTo>
                      <a:pt x="216" y="24"/>
                      <a:pt x="216" y="30"/>
                      <a:pt x="216" y="35"/>
                    </a:cubicBezTo>
                    <a:cubicBezTo>
                      <a:pt x="216" y="40"/>
                      <a:pt x="227" y="41"/>
                      <a:pt x="230" y="43"/>
                    </a:cubicBezTo>
                    <a:cubicBezTo>
                      <a:pt x="232" y="45"/>
                      <a:pt x="235" y="44"/>
                      <a:pt x="239" y="43"/>
                    </a:cubicBezTo>
                    <a:cubicBezTo>
                      <a:pt x="239" y="43"/>
                      <a:pt x="240" y="43"/>
                      <a:pt x="241" y="43"/>
                    </a:cubicBezTo>
                    <a:cubicBezTo>
                      <a:pt x="244" y="43"/>
                      <a:pt x="246" y="44"/>
                      <a:pt x="248" y="46"/>
                    </a:cubicBezTo>
                    <a:cubicBezTo>
                      <a:pt x="249" y="46"/>
                      <a:pt x="250" y="47"/>
                      <a:pt x="251" y="47"/>
                    </a:cubicBezTo>
                    <a:cubicBezTo>
                      <a:pt x="255" y="49"/>
                      <a:pt x="256" y="53"/>
                      <a:pt x="258" y="53"/>
                    </a:cubicBezTo>
                    <a:cubicBezTo>
                      <a:pt x="261" y="53"/>
                      <a:pt x="271" y="54"/>
                      <a:pt x="275" y="55"/>
                    </a:cubicBezTo>
                    <a:cubicBezTo>
                      <a:pt x="280" y="55"/>
                      <a:pt x="283" y="58"/>
                      <a:pt x="288" y="58"/>
                    </a:cubicBezTo>
                    <a:cubicBezTo>
                      <a:pt x="293" y="58"/>
                      <a:pt x="285" y="63"/>
                      <a:pt x="283" y="6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1" name="Freeform 492">
                <a:extLst>
                  <a:ext uri="{FF2B5EF4-FFF2-40B4-BE49-F238E27FC236}">
                    <a16:creationId xmlns:a16="http://schemas.microsoft.com/office/drawing/2014/main" id="{5E4611AF-7D85-4F39-9E79-3D7FE52E2FA8}"/>
                  </a:ext>
                </a:extLst>
              </p:cNvPr>
              <p:cNvSpPr>
                <a:spLocks/>
              </p:cNvSpPr>
              <p:nvPr/>
            </p:nvSpPr>
            <p:spPr bwMode="auto">
              <a:xfrm>
                <a:off x="6189856" y="2357924"/>
                <a:ext cx="181894" cy="189395"/>
              </a:xfrm>
              <a:custGeom>
                <a:avLst/>
                <a:gdLst>
                  <a:gd name="T0" fmla="*/ 196 w 198"/>
                  <a:gd name="T1" fmla="*/ 107 h 206"/>
                  <a:gd name="T2" fmla="*/ 182 w 198"/>
                  <a:gd name="T3" fmla="*/ 105 h 206"/>
                  <a:gd name="T4" fmla="*/ 171 w 198"/>
                  <a:gd name="T5" fmla="*/ 110 h 206"/>
                  <a:gd name="T6" fmla="*/ 148 w 198"/>
                  <a:gd name="T7" fmla="*/ 121 h 206"/>
                  <a:gd name="T8" fmla="*/ 142 w 198"/>
                  <a:gd name="T9" fmla="*/ 131 h 206"/>
                  <a:gd name="T10" fmla="*/ 147 w 198"/>
                  <a:gd name="T11" fmla="*/ 142 h 206"/>
                  <a:gd name="T12" fmla="*/ 160 w 198"/>
                  <a:gd name="T13" fmla="*/ 155 h 206"/>
                  <a:gd name="T14" fmla="*/ 173 w 198"/>
                  <a:gd name="T15" fmla="*/ 166 h 206"/>
                  <a:gd name="T16" fmla="*/ 161 w 198"/>
                  <a:gd name="T17" fmla="*/ 176 h 206"/>
                  <a:gd name="T18" fmla="*/ 154 w 198"/>
                  <a:gd name="T19" fmla="*/ 188 h 206"/>
                  <a:gd name="T20" fmla="*/ 154 w 198"/>
                  <a:gd name="T21" fmla="*/ 199 h 206"/>
                  <a:gd name="T22" fmla="*/ 140 w 198"/>
                  <a:gd name="T23" fmla="*/ 197 h 206"/>
                  <a:gd name="T24" fmla="*/ 118 w 198"/>
                  <a:gd name="T25" fmla="*/ 203 h 206"/>
                  <a:gd name="T26" fmla="*/ 104 w 198"/>
                  <a:gd name="T27" fmla="*/ 198 h 206"/>
                  <a:gd name="T28" fmla="*/ 93 w 198"/>
                  <a:gd name="T29" fmla="*/ 202 h 206"/>
                  <a:gd name="T30" fmla="*/ 82 w 198"/>
                  <a:gd name="T31" fmla="*/ 198 h 206"/>
                  <a:gd name="T32" fmla="*/ 63 w 198"/>
                  <a:gd name="T33" fmla="*/ 193 h 206"/>
                  <a:gd name="T34" fmla="*/ 50 w 198"/>
                  <a:gd name="T35" fmla="*/ 198 h 206"/>
                  <a:gd name="T36" fmla="*/ 37 w 198"/>
                  <a:gd name="T37" fmla="*/ 195 h 206"/>
                  <a:gd name="T38" fmla="*/ 45 w 198"/>
                  <a:gd name="T39" fmla="*/ 167 h 206"/>
                  <a:gd name="T40" fmla="*/ 37 w 198"/>
                  <a:gd name="T41" fmla="*/ 156 h 206"/>
                  <a:gd name="T42" fmla="*/ 13 w 198"/>
                  <a:gd name="T43" fmla="*/ 148 h 206"/>
                  <a:gd name="T44" fmla="*/ 13 w 198"/>
                  <a:gd name="T45" fmla="*/ 143 h 206"/>
                  <a:gd name="T46" fmla="*/ 9 w 198"/>
                  <a:gd name="T47" fmla="*/ 136 h 206"/>
                  <a:gd name="T48" fmla="*/ 6 w 198"/>
                  <a:gd name="T49" fmla="*/ 126 h 206"/>
                  <a:gd name="T50" fmla="*/ 10 w 198"/>
                  <a:gd name="T51" fmla="*/ 118 h 206"/>
                  <a:gd name="T52" fmla="*/ 2 w 198"/>
                  <a:gd name="T53" fmla="*/ 102 h 206"/>
                  <a:gd name="T54" fmla="*/ 6 w 198"/>
                  <a:gd name="T55" fmla="*/ 95 h 206"/>
                  <a:gd name="T56" fmla="*/ 4 w 198"/>
                  <a:gd name="T57" fmla="*/ 82 h 206"/>
                  <a:gd name="T58" fmla="*/ 24 w 198"/>
                  <a:gd name="T59" fmla="*/ 73 h 206"/>
                  <a:gd name="T60" fmla="*/ 21 w 198"/>
                  <a:gd name="T61" fmla="*/ 63 h 206"/>
                  <a:gd name="T62" fmla="*/ 28 w 198"/>
                  <a:gd name="T63" fmla="*/ 56 h 206"/>
                  <a:gd name="T64" fmla="*/ 31 w 198"/>
                  <a:gd name="T65" fmla="*/ 47 h 206"/>
                  <a:gd name="T66" fmla="*/ 28 w 198"/>
                  <a:gd name="T67" fmla="*/ 40 h 206"/>
                  <a:gd name="T68" fmla="*/ 36 w 198"/>
                  <a:gd name="T69" fmla="*/ 32 h 206"/>
                  <a:gd name="T70" fmla="*/ 60 w 198"/>
                  <a:gd name="T71" fmla="*/ 32 h 206"/>
                  <a:gd name="T72" fmla="*/ 64 w 198"/>
                  <a:gd name="T73" fmla="*/ 17 h 206"/>
                  <a:gd name="T74" fmla="*/ 65 w 198"/>
                  <a:gd name="T75" fmla="*/ 7 h 206"/>
                  <a:gd name="T76" fmla="*/ 61 w 198"/>
                  <a:gd name="T77" fmla="*/ 0 h 206"/>
                  <a:gd name="T78" fmla="*/ 73 w 198"/>
                  <a:gd name="T79" fmla="*/ 2 h 206"/>
                  <a:gd name="T80" fmla="*/ 84 w 198"/>
                  <a:gd name="T81" fmla="*/ 1 h 206"/>
                  <a:gd name="T82" fmla="*/ 92 w 198"/>
                  <a:gd name="T83" fmla="*/ 1 h 206"/>
                  <a:gd name="T84" fmla="*/ 97 w 198"/>
                  <a:gd name="T85" fmla="*/ 13 h 206"/>
                  <a:gd name="T86" fmla="*/ 115 w 198"/>
                  <a:gd name="T87" fmla="*/ 25 h 206"/>
                  <a:gd name="T88" fmla="*/ 144 w 198"/>
                  <a:gd name="T89" fmla="*/ 14 h 206"/>
                  <a:gd name="T90" fmla="*/ 168 w 198"/>
                  <a:gd name="T91" fmla="*/ 12 h 206"/>
                  <a:gd name="T92" fmla="*/ 179 w 198"/>
                  <a:gd name="T93" fmla="*/ 26 h 206"/>
                  <a:gd name="T94" fmla="*/ 182 w 198"/>
                  <a:gd name="T95" fmla="*/ 36 h 206"/>
                  <a:gd name="T96" fmla="*/ 178 w 198"/>
                  <a:gd name="T97" fmla="*/ 53 h 206"/>
                  <a:gd name="T98" fmla="*/ 189 w 198"/>
                  <a:gd name="T99" fmla="*/ 66 h 206"/>
                  <a:gd name="T100" fmla="*/ 190 w 198"/>
                  <a:gd name="T101" fmla="*/ 82 h 206"/>
                  <a:gd name="T102" fmla="*/ 197 w 198"/>
                  <a:gd name="T103" fmla="*/ 95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 h="206">
                    <a:moveTo>
                      <a:pt x="197" y="103"/>
                    </a:moveTo>
                    <a:cubicBezTo>
                      <a:pt x="196" y="104"/>
                      <a:pt x="196" y="106"/>
                      <a:pt x="196" y="107"/>
                    </a:cubicBezTo>
                    <a:cubicBezTo>
                      <a:pt x="196" y="110"/>
                      <a:pt x="190" y="107"/>
                      <a:pt x="189" y="106"/>
                    </a:cubicBezTo>
                    <a:cubicBezTo>
                      <a:pt x="188" y="104"/>
                      <a:pt x="185" y="103"/>
                      <a:pt x="182" y="105"/>
                    </a:cubicBezTo>
                    <a:cubicBezTo>
                      <a:pt x="179" y="107"/>
                      <a:pt x="182" y="111"/>
                      <a:pt x="177" y="111"/>
                    </a:cubicBezTo>
                    <a:cubicBezTo>
                      <a:pt x="172" y="111"/>
                      <a:pt x="171" y="110"/>
                      <a:pt x="171" y="110"/>
                    </a:cubicBezTo>
                    <a:cubicBezTo>
                      <a:pt x="170" y="110"/>
                      <a:pt x="162" y="116"/>
                      <a:pt x="159" y="118"/>
                    </a:cubicBezTo>
                    <a:cubicBezTo>
                      <a:pt x="156" y="120"/>
                      <a:pt x="154" y="121"/>
                      <a:pt x="148" y="121"/>
                    </a:cubicBezTo>
                    <a:cubicBezTo>
                      <a:pt x="141" y="121"/>
                      <a:pt x="142" y="124"/>
                      <a:pt x="139" y="126"/>
                    </a:cubicBezTo>
                    <a:cubicBezTo>
                      <a:pt x="135" y="127"/>
                      <a:pt x="139" y="129"/>
                      <a:pt x="142" y="131"/>
                    </a:cubicBezTo>
                    <a:cubicBezTo>
                      <a:pt x="145" y="133"/>
                      <a:pt x="142" y="131"/>
                      <a:pt x="143" y="135"/>
                    </a:cubicBezTo>
                    <a:cubicBezTo>
                      <a:pt x="145" y="138"/>
                      <a:pt x="145" y="138"/>
                      <a:pt x="147" y="142"/>
                    </a:cubicBezTo>
                    <a:cubicBezTo>
                      <a:pt x="149" y="146"/>
                      <a:pt x="149" y="146"/>
                      <a:pt x="151" y="148"/>
                    </a:cubicBezTo>
                    <a:cubicBezTo>
                      <a:pt x="153" y="150"/>
                      <a:pt x="155" y="151"/>
                      <a:pt x="160" y="155"/>
                    </a:cubicBezTo>
                    <a:cubicBezTo>
                      <a:pt x="164" y="158"/>
                      <a:pt x="164" y="158"/>
                      <a:pt x="168" y="161"/>
                    </a:cubicBezTo>
                    <a:cubicBezTo>
                      <a:pt x="171" y="163"/>
                      <a:pt x="173" y="161"/>
                      <a:pt x="173" y="166"/>
                    </a:cubicBezTo>
                    <a:cubicBezTo>
                      <a:pt x="173" y="170"/>
                      <a:pt x="170" y="171"/>
                      <a:pt x="167" y="171"/>
                    </a:cubicBezTo>
                    <a:cubicBezTo>
                      <a:pt x="165" y="171"/>
                      <a:pt x="166" y="174"/>
                      <a:pt x="161" y="176"/>
                    </a:cubicBezTo>
                    <a:cubicBezTo>
                      <a:pt x="156" y="178"/>
                      <a:pt x="158" y="178"/>
                      <a:pt x="153" y="180"/>
                    </a:cubicBezTo>
                    <a:cubicBezTo>
                      <a:pt x="149" y="182"/>
                      <a:pt x="154" y="182"/>
                      <a:pt x="154" y="188"/>
                    </a:cubicBezTo>
                    <a:cubicBezTo>
                      <a:pt x="154" y="193"/>
                      <a:pt x="156" y="192"/>
                      <a:pt x="157" y="193"/>
                    </a:cubicBezTo>
                    <a:cubicBezTo>
                      <a:pt x="159" y="195"/>
                      <a:pt x="158" y="200"/>
                      <a:pt x="154" y="199"/>
                    </a:cubicBezTo>
                    <a:cubicBezTo>
                      <a:pt x="150" y="198"/>
                      <a:pt x="148" y="195"/>
                      <a:pt x="147" y="194"/>
                    </a:cubicBezTo>
                    <a:cubicBezTo>
                      <a:pt x="145" y="193"/>
                      <a:pt x="141" y="196"/>
                      <a:pt x="140" y="197"/>
                    </a:cubicBezTo>
                    <a:cubicBezTo>
                      <a:pt x="138" y="197"/>
                      <a:pt x="132" y="196"/>
                      <a:pt x="128" y="197"/>
                    </a:cubicBezTo>
                    <a:cubicBezTo>
                      <a:pt x="124" y="197"/>
                      <a:pt x="122" y="201"/>
                      <a:pt x="118" y="203"/>
                    </a:cubicBezTo>
                    <a:cubicBezTo>
                      <a:pt x="114" y="205"/>
                      <a:pt x="113" y="203"/>
                      <a:pt x="111" y="201"/>
                    </a:cubicBezTo>
                    <a:cubicBezTo>
                      <a:pt x="109" y="199"/>
                      <a:pt x="107" y="198"/>
                      <a:pt x="104" y="198"/>
                    </a:cubicBezTo>
                    <a:cubicBezTo>
                      <a:pt x="101" y="198"/>
                      <a:pt x="100" y="200"/>
                      <a:pt x="100" y="203"/>
                    </a:cubicBezTo>
                    <a:cubicBezTo>
                      <a:pt x="99" y="206"/>
                      <a:pt x="97" y="204"/>
                      <a:pt x="93" y="202"/>
                    </a:cubicBezTo>
                    <a:cubicBezTo>
                      <a:pt x="90" y="200"/>
                      <a:pt x="90" y="199"/>
                      <a:pt x="87" y="197"/>
                    </a:cubicBezTo>
                    <a:cubicBezTo>
                      <a:pt x="85" y="196"/>
                      <a:pt x="83" y="197"/>
                      <a:pt x="82" y="198"/>
                    </a:cubicBezTo>
                    <a:cubicBezTo>
                      <a:pt x="81" y="195"/>
                      <a:pt x="78" y="196"/>
                      <a:pt x="76" y="196"/>
                    </a:cubicBezTo>
                    <a:cubicBezTo>
                      <a:pt x="75" y="196"/>
                      <a:pt x="66" y="195"/>
                      <a:pt x="63" y="193"/>
                    </a:cubicBezTo>
                    <a:cubicBezTo>
                      <a:pt x="60" y="191"/>
                      <a:pt x="60" y="193"/>
                      <a:pt x="57" y="195"/>
                    </a:cubicBezTo>
                    <a:cubicBezTo>
                      <a:pt x="54" y="198"/>
                      <a:pt x="52" y="197"/>
                      <a:pt x="50" y="198"/>
                    </a:cubicBezTo>
                    <a:cubicBezTo>
                      <a:pt x="47" y="198"/>
                      <a:pt x="40" y="198"/>
                      <a:pt x="36" y="197"/>
                    </a:cubicBezTo>
                    <a:cubicBezTo>
                      <a:pt x="36" y="196"/>
                      <a:pt x="36" y="196"/>
                      <a:pt x="37" y="195"/>
                    </a:cubicBezTo>
                    <a:cubicBezTo>
                      <a:pt x="37" y="191"/>
                      <a:pt x="37" y="184"/>
                      <a:pt x="38" y="180"/>
                    </a:cubicBezTo>
                    <a:cubicBezTo>
                      <a:pt x="40" y="176"/>
                      <a:pt x="43" y="169"/>
                      <a:pt x="45" y="167"/>
                    </a:cubicBezTo>
                    <a:cubicBezTo>
                      <a:pt x="47" y="164"/>
                      <a:pt x="55" y="159"/>
                      <a:pt x="50" y="159"/>
                    </a:cubicBezTo>
                    <a:cubicBezTo>
                      <a:pt x="45" y="159"/>
                      <a:pt x="42" y="156"/>
                      <a:pt x="37" y="156"/>
                    </a:cubicBezTo>
                    <a:cubicBezTo>
                      <a:pt x="33" y="155"/>
                      <a:pt x="23" y="154"/>
                      <a:pt x="20" y="154"/>
                    </a:cubicBezTo>
                    <a:cubicBezTo>
                      <a:pt x="18" y="154"/>
                      <a:pt x="17" y="150"/>
                      <a:pt x="13" y="148"/>
                    </a:cubicBezTo>
                    <a:cubicBezTo>
                      <a:pt x="12" y="148"/>
                      <a:pt x="11" y="147"/>
                      <a:pt x="10" y="147"/>
                    </a:cubicBezTo>
                    <a:cubicBezTo>
                      <a:pt x="11" y="145"/>
                      <a:pt x="12" y="144"/>
                      <a:pt x="13" y="143"/>
                    </a:cubicBezTo>
                    <a:cubicBezTo>
                      <a:pt x="14" y="140"/>
                      <a:pt x="14" y="141"/>
                      <a:pt x="14" y="139"/>
                    </a:cubicBezTo>
                    <a:cubicBezTo>
                      <a:pt x="14" y="136"/>
                      <a:pt x="12" y="136"/>
                      <a:pt x="9" y="136"/>
                    </a:cubicBezTo>
                    <a:cubicBezTo>
                      <a:pt x="7" y="136"/>
                      <a:pt x="7" y="132"/>
                      <a:pt x="7" y="129"/>
                    </a:cubicBezTo>
                    <a:cubicBezTo>
                      <a:pt x="7" y="127"/>
                      <a:pt x="6" y="127"/>
                      <a:pt x="6" y="126"/>
                    </a:cubicBezTo>
                    <a:cubicBezTo>
                      <a:pt x="7" y="125"/>
                      <a:pt x="8" y="124"/>
                      <a:pt x="9" y="123"/>
                    </a:cubicBezTo>
                    <a:cubicBezTo>
                      <a:pt x="11" y="122"/>
                      <a:pt x="14" y="120"/>
                      <a:pt x="10" y="118"/>
                    </a:cubicBezTo>
                    <a:cubicBezTo>
                      <a:pt x="7" y="115"/>
                      <a:pt x="6" y="113"/>
                      <a:pt x="5" y="108"/>
                    </a:cubicBezTo>
                    <a:cubicBezTo>
                      <a:pt x="4" y="104"/>
                      <a:pt x="6" y="105"/>
                      <a:pt x="2" y="102"/>
                    </a:cubicBezTo>
                    <a:cubicBezTo>
                      <a:pt x="2" y="102"/>
                      <a:pt x="1" y="102"/>
                      <a:pt x="1" y="101"/>
                    </a:cubicBezTo>
                    <a:cubicBezTo>
                      <a:pt x="4" y="99"/>
                      <a:pt x="6" y="95"/>
                      <a:pt x="6" y="95"/>
                    </a:cubicBezTo>
                    <a:cubicBezTo>
                      <a:pt x="6" y="95"/>
                      <a:pt x="12" y="93"/>
                      <a:pt x="10" y="91"/>
                    </a:cubicBezTo>
                    <a:cubicBezTo>
                      <a:pt x="7" y="88"/>
                      <a:pt x="0" y="82"/>
                      <a:pt x="4" y="82"/>
                    </a:cubicBezTo>
                    <a:cubicBezTo>
                      <a:pt x="9" y="82"/>
                      <a:pt x="17" y="81"/>
                      <a:pt x="19" y="79"/>
                    </a:cubicBezTo>
                    <a:cubicBezTo>
                      <a:pt x="20" y="78"/>
                      <a:pt x="21" y="76"/>
                      <a:pt x="24" y="73"/>
                    </a:cubicBezTo>
                    <a:cubicBezTo>
                      <a:pt x="26" y="70"/>
                      <a:pt x="30" y="69"/>
                      <a:pt x="27" y="66"/>
                    </a:cubicBezTo>
                    <a:cubicBezTo>
                      <a:pt x="24" y="64"/>
                      <a:pt x="21" y="66"/>
                      <a:pt x="21" y="63"/>
                    </a:cubicBezTo>
                    <a:cubicBezTo>
                      <a:pt x="21" y="59"/>
                      <a:pt x="16" y="60"/>
                      <a:pt x="21" y="59"/>
                    </a:cubicBezTo>
                    <a:cubicBezTo>
                      <a:pt x="26" y="59"/>
                      <a:pt x="28" y="57"/>
                      <a:pt x="28" y="56"/>
                    </a:cubicBezTo>
                    <a:cubicBezTo>
                      <a:pt x="28" y="55"/>
                      <a:pt x="28" y="53"/>
                      <a:pt x="29" y="52"/>
                    </a:cubicBezTo>
                    <a:cubicBezTo>
                      <a:pt x="30" y="51"/>
                      <a:pt x="31" y="49"/>
                      <a:pt x="31" y="47"/>
                    </a:cubicBezTo>
                    <a:cubicBezTo>
                      <a:pt x="31" y="45"/>
                      <a:pt x="34" y="43"/>
                      <a:pt x="33" y="42"/>
                    </a:cubicBezTo>
                    <a:cubicBezTo>
                      <a:pt x="32" y="41"/>
                      <a:pt x="30" y="40"/>
                      <a:pt x="28" y="40"/>
                    </a:cubicBezTo>
                    <a:cubicBezTo>
                      <a:pt x="28" y="40"/>
                      <a:pt x="28" y="39"/>
                      <a:pt x="29" y="39"/>
                    </a:cubicBezTo>
                    <a:cubicBezTo>
                      <a:pt x="30" y="32"/>
                      <a:pt x="32" y="32"/>
                      <a:pt x="36" y="32"/>
                    </a:cubicBezTo>
                    <a:cubicBezTo>
                      <a:pt x="41" y="32"/>
                      <a:pt x="45" y="34"/>
                      <a:pt x="50" y="35"/>
                    </a:cubicBezTo>
                    <a:cubicBezTo>
                      <a:pt x="56" y="35"/>
                      <a:pt x="60" y="38"/>
                      <a:pt x="60" y="32"/>
                    </a:cubicBezTo>
                    <a:cubicBezTo>
                      <a:pt x="60" y="25"/>
                      <a:pt x="70" y="23"/>
                      <a:pt x="69" y="22"/>
                    </a:cubicBezTo>
                    <a:cubicBezTo>
                      <a:pt x="68" y="20"/>
                      <a:pt x="66" y="18"/>
                      <a:pt x="64" y="17"/>
                    </a:cubicBezTo>
                    <a:cubicBezTo>
                      <a:pt x="62" y="16"/>
                      <a:pt x="61" y="15"/>
                      <a:pt x="65" y="13"/>
                    </a:cubicBezTo>
                    <a:cubicBezTo>
                      <a:pt x="69" y="11"/>
                      <a:pt x="68" y="9"/>
                      <a:pt x="65" y="7"/>
                    </a:cubicBezTo>
                    <a:cubicBezTo>
                      <a:pt x="62" y="5"/>
                      <a:pt x="59" y="6"/>
                      <a:pt x="58" y="3"/>
                    </a:cubicBezTo>
                    <a:cubicBezTo>
                      <a:pt x="58" y="1"/>
                      <a:pt x="59" y="1"/>
                      <a:pt x="61" y="0"/>
                    </a:cubicBezTo>
                    <a:cubicBezTo>
                      <a:pt x="62" y="1"/>
                      <a:pt x="64" y="0"/>
                      <a:pt x="66" y="0"/>
                    </a:cubicBezTo>
                    <a:cubicBezTo>
                      <a:pt x="68" y="0"/>
                      <a:pt x="72" y="0"/>
                      <a:pt x="73" y="2"/>
                    </a:cubicBezTo>
                    <a:cubicBezTo>
                      <a:pt x="75" y="4"/>
                      <a:pt x="76" y="3"/>
                      <a:pt x="78" y="3"/>
                    </a:cubicBezTo>
                    <a:cubicBezTo>
                      <a:pt x="80" y="3"/>
                      <a:pt x="82" y="0"/>
                      <a:pt x="84" y="1"/>
                    </a:cubicBezTo>
                    <a:cubicBezTo>
                      <a:pt x="86" y="3"/>
                      <a:pt x="86" y="4"/>
                      <a:pt x="89" y="3"/>
                    </a:cubicBezTo>
                    <a:cubicBezTo>
                      <a:pt x="91" y="2"/>
                      <a:pt x="92" y="1"/>
                      <a:pt x="92" y="1"/>
                    </a:cubicBezTo>
                    <a:cubicBezTo>
                      <a:pt x="92" y="1"/>
                      <a:pt x="92" y="1"/>
                      <a:pt x="92" y="2"/>
                    </a:cubicBezTo>
                    <a:cubicBezTo>
                      <a:pt x="92" y="9"/>
                      <a:pt x="84" y="10"/>
                      <a:pt x="97" y="13"/>
                    </a:cubicBezTo>
                    <a:cubicBezTo>
                      <a:pt x="109" y="16"/>
                      <a:pt x="114" y="13"/>
                      <a:pt x="116" y="15"/>
                    </a:cubicBezTo>
                    <a:cubicBezTo>
                      <a:pt x="118" y="18"/>
                      <a:pt x="107" y="25"/>
                      <a:pt x="115" y="25"/>
                    </a:cubicBezTo>
                    <a:cubicBezTo>
                      <a:pt x="123" y="25"/>
                      <a:pt x="127" y="23"/>
                      <a:pt x="131" y="19"/>
                    </a:cubicBezTo>
                    <a:cubicBezTo>
                      <a:pt x="134" y="16"/>
                      <a:pt x="137" y="16"/>
                      <a:pt x="144" y="14"/>
                    </a:cubicBezTo>
                    <a:cubicBezTo>
                      <a:pt x="150" y="12"/>
                      <a:pt x="153" y="19"/>
                      <a:pt x="158" y="13"/>
                    </a:cubicBezTo>
                    <a:cubicBezTo>
                      <a:pt x="163" y="8"/>
                      <a:pt x="167" y="8"/>
                      <a:pt x="168" y="12"/>
                    </a:cubicBezTo>
                    <a:cubicBezTo>
                      <a:pt x="170" y="16"/>
                      <a:pt x="154" y="15"/>
                      <a:pt x="165" y="20"/>
                    </a:cubicBezTo>
                    <a:cubicBezTo>
                      <a:pt x="175" y="25"/>
                      <a:pt x="175" y="24"/>
                      <a:pt x="179" y="26"/>
                    </a:cubicBezTo>
                    <a:cubicBezTo>
                      <a:pt x="182" y="27"/>
                      <a:pt x="182" y="31"/>
                      <a:pt x="183" y="32"/>
                    </a:cubicBezTo>
                    <a:cubicBezTo>
                      <a:pt x="182" y="34"/>
                      <a:pt x="182" y="36"/>
                      <a:pt x="182" y="36"/>
                    </a:cubicBezTo>
                    <a:cubicBezTo>
                      <a:pt x="183" y="38"/>
                      <a:pt x="182" y="41"/>
                      <a:pt x="182" y="45"/>
                    </a:cubicBezTo>
                    <a:cubicBezTo>
                      <a:pt x="182" y="50"/>
                      <a:pt x="180" y="52"/>
                      <a:pt x="178" y="53"/>
                    </a:cubicBezTo>
                    <a:cubicBezTo>
                      <a:pt x="175" y="53"/>
                      <a:pt x="186" y="60"/>
                      <a:pt x="188" y="61"/>
                    </a:cubicBezTo>
                    <a:cubicBezTo>
                      <a:pt x="190" y="62"/>
                      <a:pt x="192" y="63"/>
                      <a:pt x="189" y="66"/>
                    </a:cubicBezTo>
                    <a:cubicBezTo>
                      <a:pt x="186" y="68"/>
                      <a:pt x="191" y="73"/>
                      <a:pt x="192" y="74"/>
                    </a:cubicBezTo>
                    <a:cubicBezTo>
                      <a:pt x="192" y="74"/>
                      <a:pt x="191" y="81"/>
                      <a:pt x="190" y="82"/>
                    </a:cubicBezTo>
                    <a:cubicBezTo>
                      <a:pt x="190" y="84"/>
                      <a:pt x="191" y="90"/>
                      <a:pt x="194" y="92"/>
                    </a:cubicBezTo>
                    <a:cubicBezTo>
                      <a:pt x="198" y="93"/>
                      <a:pt x="196" y="94"/>
                      <a:pt x="197" y="95"/>
                    </a:cubicBezTo>
                    <a:cubicBezTo>
                      <a:pt x="198" y="96"/>
                      <a:pt x="197" y="100"/>
                      <a:pt x="197" y="10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2" name="Freeform 493">
                <a:extLst>
                  <a:ext uri="{FF2B5EF4-FFF2-40B4-BE49-F238E27FC236}">
                    <a16:creationId xmlns:a16="http://schemas.microsoft.com/office/drawing/2014/main" id="{2C3E2FFD-AC3F-470A-BDAE-D4119660C2E3}"/>
                  </a:ext>
                </a:extLst>
              </p:cNvPr>
              <p:cNvSpPr>
                <a:spLocks/>
              </p:cNvSpPr>
              <p:nvPr/>
            </p:nvSpPr>
            <p:spPr bwMode="auto">
              <a:xfrm>
                <a:off x="6125163" y="2438557"/>
                <a:ext cx="76883" cy="53444"/>
              </a:xfrm>
              <a:custGeom>
                <a:avLst/>
                <a:gdLst>
                  <a:gd name="T0" fmla="*/ 79 w 84"/>
                  <a:gd name="T1" fmla="*/ 35 h 58"/>
                  <a:gd name="T2" fmla="*/ 76 w 84"/>
                  <a:gd name="T3" fmla="*/ 38 h 58"/>
                  <a:gd name="T4" fmla="*/ 74 w 84"/>
                  <a:gd name="T5" fmla="*/ 39 h 58"/>
                  <a:gd name="T6" fmla="*/ 69 w 84"/>
                  <a:gd name="T7" fmla="*/ 44 h 58"/>
                  <a:gd name="T8" fmla="*/ 69 w 84"/>
                  <a:gd name="T9" fmla="*/ 52 h 58"/>
                  <a:gd name="T10" fmla="*/ 71 w 84"/>
                  <a:gd name="T11" fmla="*/ 56 h 58"/>
                  <a:gd name="T12" fmla="*/ 62 w 84"/>
                  <a:gd name="T13" fmla="*/ 56 h 58"/>
                  <a:gd name="T14" fmla="*/ 48 w 84"/>
                  <a:gd name="T15" fmla="*/ 48 h 58"/>
                  <a:gd name="T16" fmla="*/ 46 w 84"/>
                  <a:gd name="T17" fmla="*/ 39 h 58"/>
                  <a:gd name="T18" fmla="*/ 35 w 84"/>
                  <a:gd name="T19" fmla="*/ 45 h 58"/>
                  <a:gd name="T20" fmla="*/ 32 w 84"/>
                  <a:gd name="T21" fmla="*/ 34 h 58"/>
                  <a:gd name="T22" fmla="*/ 24 w 84"/>
                  <a:gd name="T23" fmla="*/ 34 h 58"/>
                  <a:gd name="T24" fmla="*/ 22 w 84"/>
                  <a:gd name="T25" fmla="*/ 32 h 58"/>
                  <a:gd name="T26" fmla="*/ 17 w 84"/>
                  <a:gd name="T27" fmla="*/ 29 h 58"/>
                  <a:gd name="T28" fmla="*/ 13 w 84"/>
                  <a:gd name="T29" fmla="*/ 24 h 58"/>
                  <a:gd name="T30" fmla="*/ 7 w 84"/>
                  <a:gd name="T31" fmla="*/ 23 h 58"/>
                  <a:gd name="T32" fmla="*/ 2 w 84"/>
                  <a:gd name="T33" fmla="*/ 22 h 58"/>
                  <a:gd name="T34" fmla="*/ 0 w 84"/>
                  <a:gd name="T35" fmla="*/ 13 h 58"/>
                  <a:gd name="T36" fmla="*/ 13 w 84"/>
                  <a:gd name="T37" fmla="*/ 8 h 58"/>
                  <a:gd name="T38" fmla="*/ 23 w 84"/>
                  <a:gd name="T39" fmla="*/ 0 h 58"/>
                  <a:gd name="T40" fmla="*/ 24 w 84"/>
                  <a:gd name="T41" fmla="*/ 0 h 58"/>
                  <a:gd name="T42" fmla="*/ 26 w 84"/>
                  <a:gd name="T43" fmla="*/ 4 h 58"/>
                  <a:gd name="T44" fmla="*/ 35 w 84"/>
                  <a:gd name="T45" fmla="*/ 6 h 58"/>
                  <a:gd name="T46" fmla="*/ 41 w 84"/>
                  <a:gd name="T47" fmla="*/ 6 h 58"/>
                  <a:gd name="T48" fmla="*/ 50 w 84"/>
                  <a:gd name="T49" fmla="*/ 4 h 58"/>
                  <a:gd name="T50" fmla="*/ 65 w 84"/>
                  <a:gd name="T51" fmla="*/ 11 h 58"/>
                  <a:gd name="T52" fmla="*/ 71 w 84"/>
                  <a:gd name="T53" fmla="*/ 13 h 58"/>
                  <a:gd name="T54" fmla="*/ 72 w 84"/>
                  <a:gd name="T55" fmla="*/ 14 h 58"/>
                  <a:gd name="T56" fmla="*/ 75 w 84"/>
                  <a:gd name="T57" fmla="*/ 20 h 58"/>
                  <a:gd name="T58" fmla="*/ 80 w 84"/>
                  <a:gd name="T59" fmla="*/ 30 h 58"/>
                  <a:gd name="T60" fmla="*/ 79 w 84"/>
                  <a:gd name="T61" fmla="*/ 3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4" h="58">
                    <a:moveTo>
                      <a:pt x="79" y="35"/>
                    </a:moveTo>
                    <a:cubicBezTo>
                      <a:pt x="78" y="36"/>
                      <a:pt x="77" y="37"/>
                      <a:pt x="76" y="38"/>
                    </a:cubicBezTo>
                    <a:cubicBezTo>
                      <a:pt x="75" y="38"/>
                      <a:pt x="75" y="38"/>
                      <a:pt x="74" y="39"/>
                    </a:cubicBezTo>
                    <a:cubicBezTo>
                      <a:pt x="72" y="39"/>
                      <a:pt x="70" y="41"/>
                      <a:pt x="69" y="44"/>
                    </a:cubicBezTo>
                    <a:cubicBezTo>
                      <a:pt x="68" y="47"/>
                      <a:pt x="69" y="48"/>
                      <a:pt x="69" y="52"/>
                    </a:cubicBezTo>
                    <a:cubicBezTo>
                      <a:pt x="69" y="55"/>
                      <a:pt x="70" y="55"/>
                      <a:pt x="71" y="56"/>
                    </a:cubicBezTo>
                    <a:cubicBezTo>
                      <a:pt x="67" y="57"/>
                      <a:pt x="64" y="58"/>
                      <a:pt x="62" y="56"/>
                    </a:cubicBezTo>
                    <a:cubicBezTo>
                      <a:pt x="59" y="54"/>
                      <a:pt x="48" y="53"/>
                      <a:pt x="48" y="48"/>
                    </a:cubicBezTo>
                    <a:cubicBezTo>
                      <a:pt x="48" y="43"/>
                      <a:pt x="48" y="37"/>
                      <a:pt x="46" y="39"/>
                    </a:cubicBezTo>
                    <a:cubicBezTo>
                      <a:pt x="44" y="41"/>
                      <a:pt x="37" y="49"/>
                      <a:pt x="35" y="45"/>
                    </a:cubicBezTo>
                    <a:cubicBezTo>
                      <a:pt x="34" y="40"/>
                      <a:pt x="34" y="35"/>
                      <a:pt x="32" y="34"/>
                    </a:cubicBezTo>
                    <a:cubicBezTo>
                      <a:pt x="29" y="34"/>
                      <a:pt x="24" y="34"/>
                      <a:pt x="24" y="34"/>
                    </a:cubicBezTo>
                    <a:cubicBezTo>
                      <a:pt x="23" y="35"/>
                      <a:pt x="22" y="34"/>
                      <a:pt x="22" y="32"/>
                    </a:cubicBezTo>
                    <a:cubicBezTo>
                      <a:pt x="21" y="30"/>
                      <a:pt x="18" y="30"/>
                      <a:pt x="17" y="29"/>
                    </a:cubicBezTo>
                    <a:cubicBezTo>
                      <a:pt x="15" y="27"/>
                      <a:pt x="15" y="27"/>
                      <a:pt x="13" y="24"/>
                    </a:cubicBezTo>
                    <a:cubicBezTo>
                      <a:pt x="11" y="21"/>
                      <a:pt x="9" y="21"/>
                      <a:pt x="7" y="23"/>
                    </a:cubicBezTo>
                    <a:cubicBezTo>
                      <a:pt x="5" y="25"/>
                      <a:pt x="3" y="25"/>
                      <a:pt x="2" y="22"/>
                    </a:cubicBezTo>
                    <a:cubicBezTo>
                      <a:pt x="1" y="20"/>
                      <a:pt x="0" y="15"/>
                      <a:pt x="0" y="13"/>
                    </a:cubicBezTo>
                    <a:cubicBezTo>
                      <a:pt x="4" y="11"/>
                      <a:pt x="7" y="12"/>
                      <a:pt x="13" y="8"/>
                    </a:cubicBezTo>
                    <a:cubicBezTo>
                      <a:pt x="20" y="5"/>
                      <a:pt x="17" y="5"/>
                      <a:pt x="23" y="0"/>
                    </a:cubicBezTo>
                    <a:cubicBezTo>
                      <a:pt x="23" y="0"/>
                      <a:pt x="24" y="0"/>
                      <a:pt x="24" y="0"/>
                    </a:cubicBezTo>
                    <a:cubicBezTo>
                      <a:pt x="25" y="1"/>
                      <a:pt x="25" y="2"/>
                      <a:pt x="26" y="4"/>
                    </a:cubicBezTo>
                    <a:cubicBezTo>
                      <a:pt x="29" y="10"/>
                      <a:pt x="27" y="4"/>
                      <a:pt x="35" y="6"/>
                    </a:cubicBezTo>
                    <a:cubicBezTo>
                      <a:pt x="43" y="8"/>
                      <a:pt x="39" y="6"/>
                      <a:pt x="41" y="6"/>
                    </a:cubicBezTo>
                    <a:cubicBezTo>
                      <a:pt x="42" y="5"/>
                      <a:pt x="46" y="3"/>
                      <a:pt x="50" y="4"/>
                    </a:cubicBezTo>
                    <a:cubicBezTo>
                      <a:pt x="55" y="4"/>
                      <a:pt x="59" y="8"/>
                      <a:pt x="65" y="11"/>
                    </a:cubicBezTo>
                    <a:cubicBezTo>
                      <a:pt x="71" y="14"/>
                      <a:pt x="69" y="12"/>
                      <a:pt x="71" y="13"/>
                    </a:cubicBezTo>
                    <a:cubicBezTo>
                      <a:pt x="71" y="14"/>
                      <a:pt x="72" y="14"/>
                      <a:pt x="72" y="14"/>
                    </a:cubicBezTo>
                    <a:cubicBezTo>
                      <a:pt x="76" y="17"/>
                      <a:pt x="74" y="16"/>
                      <a:pt x="75" y="20"/>
                    </a:cubicBezTo>
                    <a:cubicBezTo>
                      <a:pt x="76" y="25"/>
                      <a:pt x="77" y="27"/>
                      <a:pt x="80" y="30"/>
                    </a:cubicBezTo>
                    <a:cubicBezTo>
                      <a:pt x="84" y="32"/>
                      <a:pt x="81" y="34"/>
                      <a:pt x="79" y="3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3" name="Freeform 494">
                <a:extLst>
                  <a:ext uri="{FF2B5EF4-FFF2-40B4-BE49-F238E27FC236}">
                    <a16:creationId xmlns:a16="http://schemas.microsoft.com/office/drawing/2014/main" id="{4043EA59-BC3E-4E5E-8CF4-0728D35F4AA0}"/>
                  </a:ext>
                </a:extLst>
              </p:cNvPr>
              <p:cNvSpPr>
                <a:spLocks/>
              </p:cNvSpPr>
              <p:nvPr/>
            </p:nvSpPr>
            <p:spPr bwMode="auto">
              <a:xfrm>
                <a:off x="6146727" y="2392615"/>
                <a:ext cx="74070" cy="59069"/>
              </a:xfrm>
              <a:custGeom>
                <a:avLst/>
                <a:gdLst>
                  <a:gd name="T0" fmla="*/ 77 w 80"/>
                  <a:gd name="T1" fmla="*/ 9 h 64"/>
                  <a:gd name="T2" fmla="*/ 75 w 80"/>
                  <a:gd name="T3" fmla="*/ 14 h 64"/>
                  <a:gd name="T4" fmla="*/ 74 w 80"/>
                  <a:gd name="T5" fmla="*/ 18 h 64"/>
                  <a:gd name="T6" fmla="*/ 67 w 80"/>
                  <a:gd name="T7" fmla="*/ 21 h 64"/>
                  <a:gd name="T8" fmla="*/ 67 w 80"/>
                  <a:gd name="T9" fmla="*/ 25 h 64"/>
                  <a:gd name="T10" fmla="*/ 73 w 80"/>
                  <a:gd name="T11" fmla="*/ 28 h 64"/>
                  <a:gd name="T12" fmla="*/ 70 w 80"/>
                  <a:gd name="T13" fmla="*/ 35 h 64"/>
                  <a:gd name="T14" fmla="*/ 65 w 80"/>
                  <a:gd name="T15" fmla="*/ 41 h 64"/>
                  <a:gd name="T16" fmla="*/ 50 w 80"/>
                  <a:gd name="T17" fmla="*/ 44 h 64"/>
                  <a:gd name="T18" fmla="*/ 56 w 80"/>
                  <a:gd name="T19" fmla="*/ 53 h 64"/>
                  <a:gd name="T20" fmla="*/ 52 w 80"/>
                  <a:gd name="T21" fmla="*/ 57 h 64"/>
                  <a:gd name="T22" fmla="*/ 47 w 80"/>
                  <a:gd name="T23" fmla="*/ 63 h 64"/>
                  <a:gd name="T24" fmla="*/ 41 w 80"/>
                  <a:gd name="T25" fmla="*/ 61 h 64"/>
                  <a:gd name="T26" fmla="*/ 26 w 80"/>
                  <a:gd name="T27" fmla="*/ 54 h 64"/>
                  <a:gd name="T28" fmla="*/ 17 w 80"/>
                  <a:gd name="T29" fmla="*/ 56 h 64"/>
                  <a:gd name="T30" fmla="*/ 11 w 80"/>
                  <a:gd name="T31" fmla="*/ 56 h 64"/>
                  <a:gd name="T32" fmla="*/ 2 w 80"/>
                  <a:gd name="T33" fmla="*/ 54 h 64"/>
                  <a:gd name="T34" fmla="*/ 0 w 80"/>
                  <a:gd name="T35" fmla="*/ 50 h 64"/>
                  <a:gd name="T36" fmla="*/ 10 w 80"/>
                  <a:gd name="T37" fmla="*/ 41 h 64"/>
                  <a:gd name="T38" fmla="*/ 20 w 80"/>
                  <a:gd name="T39" fmla="*/ 21 h 64"/>
                  <a:gd name="T40" fmla="*/ 28 w 80"/>
                  <a:gd name="T41" fmla="*/ 12 h 64"/>
                  <a:gd name="T42" fmla="*/ 41 w 80"/>
                  <a:gd name="T43" fmla="*/ 9 h 64"/>
                  <a:gd name="T44" fmla="*/ 48 w 80"/>
                  <a:gd name="T45" fmla="*/ 1 h 64"/>
                  <a:gd name="T46" fmla="*/ 60 w 80"/>
                  <a:gd name="T47" fmla="*/ 1 h 64"/>
                  <a:gd name="T48" fmla="*/ 74 w 80"/>
                  <a:gd name="T49" fmla="*/ 2 h 64"/>
                  <a:gd name="T50" fmla="*/ 79 w 80"/>
                  <a:gd name="T51" fmla="*/ 4 h 64"/>
                  <a:gd name="T52" fmla="*/ 77 w 80"/>
                  <a:gd name="T53"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 h="64">
                    <a:moveTo>
                      <a:pt x="77" y="9"/>
                    </a:moveTo>
                    <a:cubicBezTo>
                      <a:pt x="77" y="11"/>
                      <a:pt x="76" y="13"/>
                      <a:pt x="75" y="14"/>
                    </a:cubicBezTo>
                    <a:cubicBezTo>
                      <a:pt x="74" y="15"/>
                      <a:pt x="74" y="17"/>
                      <a:pt x="74" y="18"/>
                    </a:cubicBezTo>
                    <a:cubicBezTo>
                      <a:pt x="74" y="19"/>
                      <a:pt x="72" y="21"/>
                      <a:pt x="67" y="21"/>
                    </a:cubicBezTo>
                    <a:cubicBezTo>
                      <a:pt x="62" y="22"/>
                      <a:pt x="67" y="21"/>
                      <a:pt x="67" y="25"/>
                    </a:cubicBezTo>
                    <a:cubicBezTo>
                      <a:pt x="67" y="28"/>
                      <a:pt x="70" y="26"/>
                      <a:pt x="73" y="28"/>
                    </a:cubicBezTo>
                    <a:cubicBezTo>
                      <a:pt x="76" y="31"/>
                      <a:pt x="72" y="32"/>
                      <a:pt x="70" y="35"/>
                    </a:cubicBezTo>
                    <a:cubicBezTo>
                      <a:pt x="67" y="38"/>
                      <a:pt x="66" y="40"/>
                      <a:pt x="65" y="41"/>
                    </a:cubicBezTo>
                    <a:cubicBezTo>
                      <a:pt x="63" y="43"/>
                      <a:pt x="55" y="44"/>
                      <a:pt x="50" y="44"/>
                    </a:cubicBezTo>
                    <a:cubicBezTo>
                      <a:pt x="46" y="44"/>
                      <a:pt x="53" y="50"/>
                      <a:pt x="56" y="53"/>
                    </a:cubicBezTo>
                    <a:cubicBezTo>
                      <a:pt x="58" y="55"/>
                      <a:pt x="52" y="57"/>
                      <a:pt x="52" y="57"/>
                    </a:cubicBezTo>
                    <a:cubicBezTo>
                      <a:pt x="52" y="57"/>
                      <a:pt x="50" y="61"/>
                      <a:pt x="47" y="63"/>
                    </a:cubicBezTo>
                    <a:cubicBezTo>
                      <a:pt x="45" y="62"/>
                      <a:pt x="47" y="64"/>
                      <a:pt x="41" y="61"/>
                    </a:cubicBezTo>
                    <a:cubicBezTo>
                      <a:pt x="35" y="58"/>
                      <a:pt x="31" y="54"/>
                      <a:pt x="26" y="54"/>
                    </a:cubicBezTo>
                    <a:cubicBezTo>
                      <a:pt x="22" y="53"/>
                      <a:pt x="18" y="55"/>
                      <a:pt x="17" y="56"/>
                    </a:cubicBezTo>
                    <a:cubicBezTo>
                      <a:pt x="15" y="56"/>
                      <a:pt x="19" y="58"/>
                      <a:pt x="11" y="56"/>
                    </a:cubicBezTo>
                    <a:cubicBezTo>
                      <a:pt x="3" y="54"/>
                      <a:pt x="5" y="60"/>
                      <a:pt x="2" y="54"/>
                    </a:cubicBezTo>
                    <a:cubicBezTo>
                      <a:pt x="1" y="52"/>
                      <a:pt x="1" y="51"/>
                      <a:pt x="0" y="50"/>
                    </a:cubicBezTo>
                    <a:cubicBezTo>
                      <a:pt x="4" y="47"/>
                      <a:pt x="3" y="49"/>
                      <a:pt x="10" y="41"/>
                    </a:cubicBezTo>
                    <a:cubicBezTo>
                      <a:pt x="17" y="32"/>
                      <a:pt x="18" y="24"/>
                      <a:pt x="20" y="21"/>
                    </a:cubicBezTo>
                    <a:cubicBezTo>
                      <a:pt x="21" y="18"/>
                      <a:pt x="25" y="11"/>
                      <a:pt x="28" y="12"/>
                    </a:cubicBezTo>
                    <a:cubicBezTo>
                      <a:pt x="31" y="12"/>
                      <a:pt x="37" y="14"/>
                      <a:pt x="41" y="9"/>
                    </a:cubicBezTo>
                    <a:cubicBezTo>
                      <a:pt x="45" y="5"/>
                      <a:pt x="42" y="0"/>
                      <a:pt x="48" y="1"/>
                    </a:cubicBezTo>
                    <a:cubicBezTo>
                      <a:pt x="54" y="1"/>
                      <a:pt x="50" y="1"/>
                      <a:pt x="60" y="1"/>
                    </a:cubicBezTo>
                    <a:cubicBezTo>
                      <a:pt x="70" y="0"/>
                      <a:pt x="73" y="6"/>
                      <a:pt x="74" y="2"/>
                    </a:cubicBezTo>
                    <a:cubicBezTo>
                      <a:pt x="76" y="2"/>
                      <a:pt x="78" y="3"/>
                      <a:pt x="79" y="4"/>
                    </a:cubicBezTo>
                    <a:cubicBezTo>
                      <a:pt x="80" y="5"/>
                      <a:pt x="77" y="7"/>
                      <a:pt x="77" y="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4" name="Freeform 495">
                <a:extLst>
                  <a:ext uri="{FF2B5EF4-FFF2-40B4-BE49-F238E27FC236}">
                    <a16:creationId xmlns:a16="http://schemas.microsoft.com/office/drawing/2014/main" id="{1A15DB80-AF63-47DF-83BF-75902E43D79D}"/>
                  </a:ext>
                </a:extLst>
              </p:cNvPr>
              <p:cNvSpPr>
                <a:spLocks/>
              </p:cNvSpPr>
              <p:nvPr/>
            </p:nvSpPr>
            <p:spPr bwMode="auto">
              <a:xfrm>
                <a:off x="6201108" y="2550131"/>
                <a:ext cx="253151" cy="236274"/>
              </a:xfrm>
              <a:custGeom>
                <a:avLst/>
                <a:gdLst>
                  <a:gd name="T0" fmla="*/ 264 w 274"/>
                  <a:gd name="T1" fmla="*/ 202 h 256"/>
                  <a:gd name="T2" fmla="*/ 252 w 274"/>
                  <a:gd name="T3" fmla="*/ 191 h 256"/>
                  <a:gd name="T4" fmla="*/ 241 w 274"/>
                  <a:gd name="T5" fmla="*/ 185 h 256"/>
                  <a:gd name="T6" fmla="*/ 229 w 274"/>
                  <a:gd name="T7" fmla="*/ 197 h 256"/>
                  <a:gd name="T8" fmla="*/ 241 w 274"/>
                  <a:gd name="T9" fmla="*/ 214 h 256"/>
                  <a:gd name="T10" fmla="*/ 237 w 274"/>
                  <a:gd name="T11" fmla="*/ 230 h 256"/>
                  <a:gd name="T12" fmla="*/ 228 w 274"/>
                  <a:gd name="T13" fmla="*/ 247 h 256"/>
                  <a:gd name="T14" fmla="*/ 215 w 274"/>
                  <a:gd name="T15" fmla="*/ 256 h 256"/>
                  <a:gd name="T16" fmla="*/ 211 w 274"/>
                  <a:gd name="T17" fmla="*/ 246 h 256"/>
                  <a:gd name="T18" fmla="*/ 217 w 274"/>
                  <a:gd name="T19" fmla="*/ 232 h 256"/>
                  <a:gd name="T20" fmla="*/ 215 w 274"/>
                  <a:gd name="T21" fmla="*/ 214 h 256"/>
                  <a:gd name="T22" fmla="*/ 204 w 274"/>
                  <a:gd name="T23" fmla="*/ 196 h 256"/>
                  <a:gd name="T24" fmla="*/ 191 w 274"/>
                  <a:gd name="T25" fmla="*/ 190 h 256"/>
                  <a:gd name="T26" fmla="*/ 177 w 274"/>
                  <a:gd name="T27" fmla="*/ 183 h 256"/>
                  <a:gd name="T28" fmla="*/ 164 w 274"/>
                  <a:gd name="T29" fmla="*/ 165 h 256"/>
                  <a:gd name="T30" fmla="*/ 147 w 274"/>
                  <a:gd name="T31" fmla="*/ 162 h 256"/>
                  <a:gd name="T32" fmla="*/ 131 w 274"/>
                  <a:gd name="T33" fmla="*/ 151 h 256"/>
                  <a:gd name="T34" fmla="*/ 116 w 274"/>
                  <a:gd name="T35" fmla="*/ 140 h 256"/>
                  <a:gd name="T36" fmla="*/ 103 w 274"/>
                  <a:gd name="T37" fmla="*/ 129 h 256"/>
                  <a:gd name="T38" fmla="*/ 91 w 274"/>
                  <a:gd name="T39" fmla="*/ 114 h 256"/>
                  <a:gd name="T40" fmla="*/ 85 w 274"/>
                  <a:gd name="T41" fmla="*/ 93 h 256"/>
                  <a:gd name="T42" fmla="*/ 69 w 274"/>
                  <a:gd name="T43" fmla="*/ 84 h 256"/>
                  <a:gd name="T44" fmla="*/ 43 w 274"/>
                  <a:gd name="T45" fmla="*/ 82 h 256"/>
                  <a:gd name="T46" fmla="*/ 22 w 274"/>
                  <a:gd name="T47" fmla="*/ 91 h 256"/>
                  <a:gd name="T48" fmla="*/ 11 w 274"/>
                  <a:gd name="T49" fmla="*/ 99 h 256"/>
                  <a:gd name="T50" fmla="*/ 18 w 274"/>
                  <a:gd name="T51" fmla="*/ 90 h 256"/>
                  <a:gd name="T52" fmla="*/ 7 w 274"/>
                  <a:gd name="T53" fmla="*/ 75 h 256"/>
                  <a:gd name="T54" fmla="*/ 4 w 274"/>
                  <a:gd name="T55" fmla="*/ 54 h 256"/>
                  <a:gd name="T56" fmla="*/ 8 w 274"/>
                  <a:gd name="T57" fmla="*/ 35 h 256"/>
                  <a:gd name="T58" fmla="*/ 22 w 274"/>
                  <a:gd name="T59" fmla="*/ 33 h 256"/>
                  <a:gd name="T60" fmla="*/ 43 w 274"/>
                  <a:gd name="T61" fmla="*/ 21 h 256"/>
                  <a:gd name="T62" fmla="*/ 56 w 274"/>
                  <a:gd name="T63" fmla="*/ 36 h 256"/>
                  <a:gd name="T64" fmla="*/ 64 w 274"/>
                  <a:gd name="T65" fmla="*/ 18 h 256"/>
                  <a:gd name="T66" fmla="*/ 80 w 274"/>
                  <a:gd name="T67" fmla="*/ 26 h 256"/>
                  <a:gd name="T68" fmla="*/ 87 w 274"/>
                  <a:gd name="T69" fmla="*/ 15 h 256"/>
                  <a:gd name="T70" fmla="*/ 93 w 274"/>
                  <a:gd name="T71" fmla="*/ 8 h 256"/>
                  <a:gd name="T72" fmla="*/ 112 w 274"/>
                  <a:gd name="T73" fmla="*/ 5 h 256"/>
                  <a:gd name="T74" fmla="*/ 138 w 274"/>
                  <a:gd name="T75" fmla="*/ 15 h 256"/>
                  <a:gd name="T76" fmla="*/ 158 w 274"/>
                  <a:gd name="T77" fmla="*/ 17 h 256"/>
                  <a:gd name="T78" fmla="*/ 154 w 274"/>
                  <a:gd name="T79" fmla="*/ 24 h 256"/>
                  <a:gd name="T80" fmla="*/ 157 w 274"/>
                  <a:gd name="T81" fmla="*/ 34 h 256"/>
                  <a:gd name="T82" fmla="*/ 148 w 274"/>
                  <a:gd name="T83" fmla="*/ 39 h 256"/>
                  <a:gd name="T84" fmla="*/ 128 w 274"/>
                  <a:gd name="T85" fmla="*/ 46 h 256"/>
                  <a:gd name="T86" fmla="*/ 133 w 274"/>
                  <a:gd name="T87" fmla="*/ 63 h 256"/>
                  <a:gd name="T88" fmla="*/ 127 w 274"/>
                  <a:gd name="T89" fmla="*/ 74 h 256"/>
                  <a:gd name="T90" fmla="*/ 150 w 274"/>
                  <a:gd name="T91" fmla="*/ 94 h 256"/>
                  <a:gd name="T92" fmla="*/ 169 w 274"/>
                  <a:gd name="T93" fmla="*/ 121 h 256"/>
                  <a:gd name="T94" fmla="*/ 193 w 274"/>
                  <a:gd name="T95" fmla="*/ 143 h 256"/>
                  <a:gd name="T96" fmla="*/ 218 w 274"/>
                  <a:gd name="T97" fmla="*/ 151 h 256"/>
                  <a:gd name="T98" fmla="*/ 221 w 274"/>
                  <a:gd name="T99" fmla="*/ 160 h 256"/>
                  <a:gd name="T100" fmla="*/ 248 w 274"/>
                  <a:gd name="T101" fmla="*/ 172 h 256"/>
                  <a:gd name="T102" fmla="*/ 271 w 274"/>
                  <a:gd name="T103" fmla="*/ 18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4" h="256">
                    <a:moveTo>
                      <a:pt x="272" y="200"/>
                    </a:moveTo>
                    <a:cubicBezTo>
                      <a:pt x="270" y="202"/>
                      <a:pt x="266" y="208"/>
                      <a:pt x="264" y="202"/>
                    </a:cubicBezTo>
                    <a:cubicBezTo>
                      <a:pt x="261" y="197"/>
                      <a:pt x="263" y="198"/>
                      <a:pt x="260" y="195"/>
                    </a:cubicBezTo>
                    <a:cubicBezTo>
                      <a:pt x="257" y="193"/>
                      <a:pt x="257" y="191"/>
                      <a:pt x="252" y="191"/>
                    </a:cubicBezTo>
                    <a:cubicBezTo>
                      <a:pt x="248" y="191"/>
                      <a:pt x="246" y="190"/>
                      <a:pt x="246" y="187"/>
                    </a:cubicBezTo>
                    <a:cubicBezTo>
                      <a:pt x="246" y="185"/>
                      <a:pt x="246" y="183"/>
                      <a:pt x="241" y="185"/>
                    </a:cubicBezTo>
                    <a:cubicBezTo>
                      <a:pt x="237" y="187"/>
                      <a:pt x="236" y="186"/>
                      <a:pt x="234" y="188"/>
                    </a:cubicBezTo>
                    <a:cubicBezTo>
                      <a:pt x="233" y="191"/>
                      <a:pt x="230" y="190"/>
                      <a:pt x="229" y="197"/>
                    </a:cubicBezTo>
                    <a:cubicBezTo>
                      <a:pt x="229" y="203"/>
                      <a:pt x="225" y="201"/>
                      <a:pt x="229" y="205"/>
                    </a:cubicBezTo>
                    <a:cubicBezTo>
                      <a:pt x="234" y="209"/>
                      <a:pt x="239" y="213"/>
                      <a:pt x="241" y="214"/>
                    </a:cubicBezTo>
                    <a:cubicBezTo>
                      <a:pt x="243" y="215"/>
                      <a:pt x="246" y="221"/>
                      <a:pt x="244" y="224"/>
                    </a:cubicBezTo>
                    <a:cubicBezTo>
                      <a:pt x="242" y="226"/>
                      <a:pt x="240" y="230"/>
                      <a:pt x="237" y="230"/>
                    </a:cubicBezTo>
                    <a:cubicBezTo>
                      <a:pt x="235" y="229"/>
                      <a:pt x="228" y="232"/>
                      <a:pt x="228" y="236"/>
                    </a:cubicBezTo>
                    <a:cubicBezTo>
                      <a:pt x="228" y="240"/>
                      <a:pt x="232" y="244"/>
                      <a:pt x="228" y="247"/>
                    </a:cubicBezTo>
                    <a:cubicBezTo>
                      <a:pt x="224" y="249"/>
                      <a:pt x="223" y="251"/>
                      <a:pt x="220" y="253"/>
                    </a:cubicBezTo>
                    <a:cubicBezTo>
                      <a:pt x="218" y="255"/>
                      <a:pt x="223" y="256"/>
                      <a:pt x="215" y="256"/>
                    </a:cubicBezTo>
                    <a:cubicBezTo>
                      <a:pt x="207" y="256"/>
                      <a:pt x="206" y="253"/>
                      <a:pt x="207" y="252"/>
                    </a:cubicBezTo>
                    <a:cubicBezTo>
                      <a:pt x="208" y="251"/>
                      <a:pt x="208" y="248"/>
                      <a:pt x="211" y="246"/>
                    </a:cubicBezTo>
                    <a:cubicBezTo>
                      <a:pt x="214" y="243"/>
                      <a:pt x="215" y="242"/>
                      <a:pt x="215" y="239"/>
                    </a:cubicBezTo>
                    <a:cubicBezTo>
                      <a:pt x="215" y="236"/>
                      <a:pt x="216" y="234"/>
                      <a:pt x="217" y="232"/>
                    </a:cubicBezTo>
                    <a:cubicBezTo>
                      <a:pt x="219" y="231"/>
                      <a:pt x="221" y="231"/>
                      <a:pt x="219" y="225"/>
                    </a:cubicBezTo>
                    <a:cubicBezTo>
                      <a:pt x="216" y="219"/>
                      <a:pt x="217" y="221"/>
                      <a:pt x="215" y="214"/>
                    </a:cubicBezTo>
                    <a:cubicBezTo>
                      <a:pt x="213" y="207"/>
                      <a:pt x="211" y="207"/>
                      <a:pt x="210" y="202"/>
                    </a:cubicBezTo>
                    <a:cubicBezTo>
                      <a:pt x="208" y="197"/>
                      <a:pt x="208" y="193"/>
                      <a:pt x="204" y="196"/>
                    </a:cubicBezTo>
                    <a:cubicBezTo>
                      <a:pt x="200" y="199"/>
                      <a:pt x="193" y="194"/>
                      <a:pt x="193" y="194"/>
                    </a:cubicBezTo>
                    <a:cubicBezTo>
                      <a:pt x="193" y="194"/>
                      <a:pt x="193" y="195"/>
                      <a:pt x="191" y="190"/>
                    </a:cubicBezTo>
                    <a:cubicBezTo>
                      <a:pt x="188" y="184"/>
                      <a:pt x="185" y="179"/>
                      <a:pt x="183" y="180"/>
                    </a:cubicBezTo>
                    <a:cubicBezTo>
                      <a:pt x="180" y="180"/>
                      <a:pt x="178" y="183"/>
                      <a:pt x="177" y="183"/>
                    </a:cubicBezTo>
                    <a:cubicBezTo>
                      <a:pt x="176" y="183"/>
                      <a:pt x="177" y="173"/>
                      <a:pt x="172" y="173"/>
                    </a:cubicBezTo>
                    <a:cubicBezTo>
                      <a:pt x="168" y="173"/>
                      <a:pt x="167" y="166"/>
                      <a:pt x="164" y="165"/>
                    </a:cubicBezTo>
                    <a:cubicBezTo>
                      <a:pt x="161" y="163"/>
                      <a:pt x="160" y="162"/>
                      <a:pt x="158" y="162"/>
                    </a:cubicBezTo>
                    <a:cubicBezTo>
                      <a:pt x="155" y="162"/>
                      <a:pt x="151" y="165"/>
                      <a:pt x="147" y="162"/>
                    </a:cubicBezTo>
                    <a:cubicBezTo>
                      <a:pt x="143" y="159"/>
                      <a:pt x="144" y="162"/>
                      <a:pt x="139" y="158"/>
                    </a:cubicBezTo>
                    <a:cubicBezTo>
                      <a:pt x="134" y="154"/>
                      <a:pt x="133" y="154"/>
                      <a:pt x="131" y="151"/>
                    </a:cubicBezTo>
                    <a:cubicBezTo>
                      <a:pt x="128" y="148"/>
                      <a:pt x="125" y="144"/>
                      <a:pt x="122" y="143"/>
                    </a:cubicBezTo>
                    <a:cubicBezTo>
                      <a:pt x="120" y="142"/>
                      <a:pt x="117" y="142"/>
                      <a:pt x="116" y="140"/>
                    </a:cubicBezTo>
                    <a:cubicBezTo>
                      <a:pt x="115" y="137"/>
                      <a:pt x="115" y="132"/>
                      <a:pt x="110" y="132"/>
                    </a:cubicBezTo>
                    <a:cubicBezTo>
                      <a:pt x="105" y="132"/>
                      <a:pt x="103" y="131"/>
                      <a:pt x="103" y="129"/>
                    </a:cubicBezTo>
                    <a:cubicBezTo>
                      <a:pt x="103" y="127"/>
                      <a:pt x="100" y="125"/>
                      <a:pt x="98" y="122"/>
                    </a:cubicBezTo>
                    <a:cubicBezTo>
                      <a:pt x="95" y="119"/>
                      <a:pt x="94" y="117"/>
                      <a:pt x="91" y="114"/>
                    </a:cubicBezTo>
                    <a:cubicBezTo>
                      <a:pt x="88" y="112"/>
                      <a:pt x="87" y="112"/>
                      <a:pt x="87" y="107"/>
                    </a:cubicBezTo>
                    <a:cubicBezTo>
                      <a:pt x="86" y="103"/>
                      <a:pt x="87" y="97"/>
                      <a:pt x="85" y="93"/>
                    </a:cubicBezTo>
                    <a:cubicBezTo>
                      <a:pt x="82" y="88"/>
                      <a:pt x="77" y="89"/>
                      <a:pt x="77" y="88"/>
                    </a:cubicBezTo>
                    <a:cubicBezTo>
                      <a:pt x="76" y="87"/>
                      <a:pt x="75" y="85"/>
                      <a:pt x="69" y="84"/>
                    </a:cubicBezTo>
                    <a:cubicBezTo>
                      <a:pt x="64" y="83"/>
                      <a:pt x="65" y="80"/>
                      <a:pt x="58" y="79"/>
                    </a:cubicBezTo>
                    <a:cubicBezTo>
                      <a:pt x="52" y="77"/>
                      <a:pt x="45" y="77"/>
                      <a:pt x="43" y="82"/>
                    </a:cubicBezTo>
                    <a:cubicBezTo>
                      <a:pt x="40" y="86"/>
                      <a:pt x="40" y="89"/>
                      <a:pt x="34" y="90"/>
                    </a:cubicBezTo>
                    <a:cubicBezTo>
                      <a:pt x="27" y="91"/>
                      <a:pt x="27" y="90"/>
                      <a:pt x="22" y="91"/>
                    </a:cubicBezTo>
                    <a:cubicBezTo>
                      <a:pt x="18" y="93"/>
                      <a:pt x="18" y="95"/>
                      <a:pt x="17" y="96"/>
                    </a:cubicBezTo>
                    <a:cubicBezTo>
                      <a:pt x="16" y="98"/>
                      <a:pt x="15" y="96"/>
                      <a:pt x="11" y="99"/>
                    </a:cubicBezTo>
                    <a:cubicBezTo>
                      <a:pt x="11" y="97"/>
                      <a:pt x="9" y="93"/>
                      <a:pt x="11" y="93"/>
                    </a:cubicBezTo>
                    <a:cubicBezTo>
                      <a:pt x="14" y="93"/>
                      <a:pt x="17" y="91"/>
                      <a:pt x="18" y="90"/>
                    </a:cubicBezTo>
                    <a:cubicBezTo>
                      <a:pt x="20" y="89"/>
                      <a:pt x="28" y="84"/>
                      <a:pt x="23" y="83"/>
                    </a:cubicBezTo>
                    <a:cubicBezTo>
                      <a:pt x="18" y="81"/>
                      <a:pt x="7" y="80"/>
                      <a:pt x="7" y="75"/>
                    </a:cubicBezTo>
                    <a:cubicBezTo>
                      <a:pt x="7" y="71"/>
                      <a:pt x="11" y="66"/>
                      <a:pt x="7" y="63"/>
                    </a:cubicBezTo>
                    <a:cubicBezTo>
                      <a:pt x="3" y="59"/>
                      <a:pt x="0" y="56"/>
                      <a:pt x="4" y="54"/>
                    </a:cubicBezTo>
                    <a:cubicBezTo>
                      <a:pt x="8" y="52"/>
                      <a:pt x="17" y="51"/>
                      <a:pt x="14" y="48"/>
                    </a:cubicBezTo>
                    <a:cubicBezTo>
                      <a:pt x="12" y="45"/>
                      <a:pt x="4" y="36"/>
                      <a:pt x="8" y="35"/>
                    </a:cubicBezTo>
                    <a:cubicBezTo>
                      <a:pt x="9" y="35"/>
                      <a:pt x="10" y="35"/>
                      <a:pt x="10" y="35"/>
                    </a:cubicBezTo>
                    <a:cubicBezTo>
                      <a:pt x="15" y="35"/>
                      <a:pt x="19" y="33"/>
                      <a:pt x="22" y="33"/>
                    </a:cubicBezTo>
                    <a:cubicBezTo>
                      <a:pt x="26" y="33"/>
                      <a:pt x="34" y="32"/>
                      <a:pt x="36" y="29"/>
                    </a:cubicBezTo>
                    <a:cubicBezTo>
                      <a:pt x="37" y="26"/>
                      <a:pt x="42" y="17"/>
                      <a:pt x="43" y="21"/>
                    </a:cubicBezTo>
                    <a:cubicBezTo>
                      <a:pt x="44" y="25"/>
                      <a:pt x="48" y="28"/>
                      <a:pt x="49" y="29"/>
                    </a:cubicBezTo>
                    <a:cubicBezTo>
                      <a:pt x="50" y="30"/>
                      <a:pt x="52" y="38"/>
                      <a:pt x="56" y="36"/>
                    </a:cubicBezTo>
                    <a:cubicBezTo>
                      <a:pt x="59" y="33"/>
                      <a:pt x="54" y="31"/>
                      <a:pt x="59" y="27"/>
                    </a:cubicBezTo>
                    <a:cubicBezTo>
                      <a:pt x="63" y="24"/>
                      <a:pt x="63" y="14"/>
                      <a:pt x="64" y="18"/>
                    </a:cubicBezTo>
                    <a:cubicBezTo>
                      <a:pt x="66" y="22"/>
                      <a:pt x="73" y="23"/>
                      <a:pt x="75" y="23"/>
                    </a:cubicBezTo>
                    <a:cubicBezTo>
                      <a:pt x="76" y="23"/>
                      <a:pt x="78" y="28"/>
                      <a:pt x="80" y="26"/>
                    </a:cubicBezTo>
                    <a:cubicBezTo>
                      <a:pt x="81" y="23"/>
                      <a:pt x="78" y="17"/>
                      <a:pt x="80" y="16"/>
                    </a:cubicBezTo>
                    <a:cubicBezTo>
                      <a:pt x="82" y="16"/>
                      <a:pt x="87" y="18"/>
                      <a:pt x="87" y="15"/>
                    </a:cubicBezTo>
                    <a:cubicBezTo>
                      <a:pt x="88" y="13"/>
                      <a:pt x="88" y="10"/>
                      <a:pt x="90" y="9"/>
                    </a:cubicBezTo>
                    <a:cubicBezTo>
                      <a:pt x="90" y="8"/>
                      <a:pt x="91" y="8"/>
                      <a:pt x="93" y="8"/>
                    </a:cubicBezTo>
                    <a:cubicBezTo>
                      <a:pt x="97" y="9"/>
                      <a:pt x="101" y="12"/>
                      <a:pt x="102" y="11"/>
                    </a:cubicBezTo>
                    <a:cubicBezTo>
                      <a:pt x="102" y="10"/>
                      <a:pt x="107" y="4"/>
                      <a:pt x="112" y="5"/>
                    </a:cubicBezTo>
                    <a:cubicBezTo>
                      <a:pt x="117" y="5"/>
                      <a:pt x="123" y="0"/>
                      <a:pt x="126" y="5"/>
                    </a:cubicBezTo>
                    <a:cubicBezTo>
                      <a:pt x="129" y="11"/>
                      <a:pt x="132" y="15"/>
                      <a:pt x="138" y="15"/>
                    </a:cubicBezTo>
                    <a:cubicBezTo>
                      <a:pt x="145" y="15"/>
                      <a:pt x="138" y="12"/>
                      <a:pt x="148" y="15"/>
                    </a:cubicBezTo>
                    <a:cubicBezTo>
                      <a:pt x="158" y="17"/>
                      <a:pt x="159" y="15"/>
                      <a:pt x="158" y="17"/>
                    </a:cubicBezTo>
                    <a:cubicBezTo>
                      <a:pt x="158" y="18"/>
                      <a:pt x="158" y="18"/>
                      <a:pt x="158" y="18"/>
                    </a:cubicBezTo>
                    <a:cubicBezTo>
                      <a:pt x="157" y="20"/>
                      <a:pt x="151" y="23"/>
                      <a:pt x="154" y="24"/>
                    </a:cubicBezTo>
                    <a:cubicBezTo>
                      <a:pt x="157" y="25"/>
                      <a:pt x="159" y="26"/>
                      <a:pt x="158" y="28"/>
                    </a:cubicBezTo>
                    <a:cubicBezTo>
                      <a:pt x="157" y="30"/>
                      <a:pt x="155" y="33"/>
                      <a:pt x="157" y="34"/>
                    </a:cubicBezTo>
                    <a:cubicBezTo>
                      <a:pt x="158" y="35"/>
                      <a:pt x="158" y="37"/>
                      <a:pt x="157" y="38"/>
                    </a:cubicBezTo>
                    <a:cubicBezTo>
                      <a:pt x="154" y="38"/>
                      <a:pt x="149" y="38"/>
                      <a:pt x="148" y="39"/>
                    </a:cubicBezTo>
                    <a:cubicBezTo>
                      <a:pt x="147" y="41"/>
                      <a:pt x="146" y="42"/>
                      <a:pt x="141" y="44"/>
                    </a:cubicBezTo>
                    <a:cubicBezTo>
                      <a:pt x="136" y="46"/>
                      <a:pt x="131" y="46"/>
                      <a:pt x="128" y="46"/>
                    </a:cubicBezTo>
                    <a:cubicBezTo>
                      <a:pt x="125" y="47"/>
                      <a:pt x="124" y="50"/>
                      <a:pt x="128" y="54"/>
                    </a:cubicBezTo>
                    <a:cubicBezTo>
                      <a:pt x="132" y="57"/>
                      <a:pt x="134" y="61"/>
                      <a:pt x="133" y="63"/>
                    </a:cubicBezTo>
                    <a:cubicBezTo>
                      <a:pt x="132" y="66"/>
                      <a:pt x="130" y="62"/>
                      <a:pt x="129" y="65"/>
                    </a:cubicBezTo>
                    <a:cubicBezTo>
                      <a:pt x="127" y="68"/>
                      <a:pt x="124" y="70"/>
                      <a:pt x="127" y="74"/>
                    </a:cubicBezTo>
                    <a:cubicBezTo>
                      <a:pt x="130" y="79"/>
                      <a:pt x="138" y="85"/>
                      <a:pt x="141" y="87"/>
                    </a:cubicBezTo>
                    <a:cubicBezTo>
                      <a:pt x="143" y="89"/>
                      <a:pt x="147" y="94"/>
                      <a:pt x="150" y="94"/>
                    </a:cubicBezTo>
                    <a:cubicBezTo>
                      <a:pt x="153" y="95"/>
                      <a:pt x="157" y="93"/>
                      <a:pt x="161" y="104"/>
                    </a:cubicBezTo>
                    <a:cubicBezTo>
                      <a:pt x="164" y="115"/>
                      <a:pt x="164" y="115"/>
                      <a:pt x="169" y="121"/>
                    </a:cubicBezTo>
                    <a:cubicBezTo>
                      <a:pt x="174" y="128"/>
                      <a:pt x="165" y="128"/>
                      <a:pt x="177" y="133"/>
                    </a:cubicBezTo>
                    <a:cubicBezTo>
                      <a:pt x="188" y="139"/>
                      <a:pt x="186" y="142"/>
                      <a:pt x="193" y="143"/>
                    </a:cubicBezTo>
                    <a:cubicBezTo>
                      <a:pt x="200" y="144"/>
                      <a:pt x="219" y="145"/>
                      <a:pt x="219" y="145"/>
                    </a:cubicBezTo>
                    <a:cubicBezTo>
                      <a:pt x="219" y="145"/>
                      <a:pt x="221" y="149"/>
                      <a:pt x="218" y="151"/>
                    </a:cubicBezTo>
                    <a:cubicBezTo>
                      <a:pt x="216" y="152"/>
                      <a:pt x="212" y="152"/>
                      <a:pt x="213" y="155"/>
                    </a:cubicBezTo>
                    <a:cubicBezTo>
                      <a:pt x="215" y="158"/>
                      <a:pt x="215" y="158"/>
                      <a:pt x="221" y="160"/>
                    </a:cubicBezTo>
                    <a:cubicBezTo>
                      <a:pt x="228" y="162"/>
                      <a:pt x="224" y="160"/>
                      <a:pt x="234" y="165"/>
                    </a:cubicBezTo>
                    <a:cubicBezTo>
                      <a:pt x="244" y="170"/>
                      <a:pt x="242" y="168"/>
                      <a:pt x="248" y="172"/>
                    </a:cubicBezTo>
                    <a:cubicBezTo>
                      <a:pt x="255" y="176"/>
                      <a:pt x="253" y="175"/>
                      <a:pt x="260" y="180"/>
                    </a:cubicBezTo>
                    <a:cubicBezTo>
                      <a:pt x="267" y="185"/>
                      <a:pt x="268" y="183"/>
                      <a:pt x="271" y="189"/>
                    </a:cubicBezTo>
                    <a:cubicBezTo>
                      <a:pt x="273" y="196"/>
                      <a:pt x="274" y="198"/>
                      <a:pt x="272" y="200"/>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5" name="Freeform 496">
                <a:extLst>
                  <a:ext uri="{FF2B5EF4-FFF2-40B4-BE49-F238E27FC236}">
                    <a16:creationId xmlns:a16="http://schemas.microsoft.com/office/drawing/2014/main" id="{9C405850-C825-41AD-B407-047F38902AE1}"/>
                  </a:ext>
                </a:extLst>
              </p:cNvPr>
              <p:cNvSpPr>
                <a:spLocks/>
              </p:cNvSpPr>
              <p:nvPr/>
            </p:nvSpPr>
            <p:spPr bwMode="auto">
              <a:xfrm>
                <a:off x="6526453" y="2624201"/>
                <a:ext cx="133139" cy="77821"/>
              </a:xfrm>
              <a:custGeom>
                <a:avLst/>
                <a:gdLst>
                  <a:gd name="T0" fmla="*/ 144 w 144"/>
                  <a:gd name="T1" fmla="*/ 15 h 85"/>
                  <a:gd name="T2" fmla="*/ 143 w 144"/>
                  <a:gd name="T3" fmla="*/ 20 h 85"/>
                  <a:gd name="T4" fmla="*/ 137 w 144"/>
                  <a:gd name="T5" fmla="*/ 26 h 85"/>
                  <a:gd name="T6" fmla="*/ 128 w 144"/>
                  <a:gd name="T7" fmla="*/ 38 h 85"/>
                  <a:gd name="T8" fmla="*/ 126 w 144"/>
                  <a:gd name="T9" fmla="*/ 49 h 85"/>
                  <a:gd name="T10" fmla="*/ 134 w 144"/>
                  <a:gd name="T11" fmla="*/ 62 h 85"/>
                  <a:gd name="T12" fmla="*/ 134 w 144"/>
                  <a:gd name="T13" fmla="*/ 63 h 85"/>
                  <a:gd name="T14" fmla="*/ 131 w 144"/>
                  <a:gd name="T15" fmla="*/ 63 h 85"/>
                  <a:gd name="T16" fmla="*/ 124 w 144"/>
                  <a:gd name="T17" fmla="*/ 63 h 85"/>
                  <a:gd name="T18" fmla="*/ 116 w 144"/>
                  <a:gd name="T19" fmla="*/ 60 h 85"/>
                  <a:gd name="T20" fmla="*/ 105 w 144"/>
                  <a:gd name="T21" fmla="*/ 64 h 85"/>
                  <a:gd name="T22" fmla="*/ 97 w 144"/>
                  <a:gd name="T23" fmla="*/ 69 h 85"/>
                  <a:gd name="T24" fmla="*/ 95 w 144"/>
                  <a:gd name="T25" fmla="*/ 70 h 85"/>
                  <a:gd name="T26" fmla="*/ 95 w 144"/>
                  <a:gd name="T27" fmla="*/ 76 h 85"/>
                  <a:gd name="T28" fmla="*/ 86 w 144"/>
                  <a:gd name="T29" fmla="*/ 83 h 85"/>
                  <a:gd name="T30" fmla="*/ 75 w 144"/>
                  <a:gd name="T31" fmla="*/ 83 h 85"/>
                  <a:gd name="T32" fmla="*/ 64 w 144"/>
                  <a:gd name="T33" fmla="*/ 80 h 85"/>
                  <a:gd name="T34" fmla="*/ 54 w 144"/>
                  <a:gd name="T35" fmla="*/ 73 h 85"/>
                  <a:gd name="T36" fmla="*/ 42 w 144"/>
                  <a:gd name="T37" fmla="*/ 77 h 85"/>
                  <a:gd name="T38" fmla="*/ 30 w 144"/>
                  <a:gd name="T39" fmla="*/ 79 h 85"/>
                  <a:gd name="T40" fmla="*/ 20 w 144"/>
                  <a:gd name="T41" fmla="*/ 79 h 85"/>
                  <a:gd name="T42" fmla="*/ 22 w 144"/>
                  <a:gd name="T43" fmla="*/ 73 h 85"/>
                  <a:gd name="T44" fmla="*/ 19 w 144"/>
                  <a:gd name="T45" fmla="*/ 66 h 85"/>
                  <a:gd name="T46" fmla="*/ 15 w 144"/>
                  <a:gd name="T47" fmla="*/ 61 h 85"/>
                  <a:gd name="T48" fmla="*/ 7 w 144"/>
                  <a:gd name="T49" fmla="*/ 54 h 85"/>
                  <a:gd name="T50" fmla="*/ 6 w 144"/>
                  <a:gd name="T51" fmla="*/ 51 h 85"/>
                  <a:gd name="T52" fmla="*/ 8 w 144"/>
                  <a:gd name="T53" fmla="*/ 51 h 85"/>
                  <a:gd name="T54" fmla="*/ 7 w 144"/>
                  <a:gd name="T55" fmla="*/ 43 h 85"/>
                  <a:gd name="T56" fmla="*/ 12 w 144"/>
                  <a:gd name="T57" fmla="*/ 37 h 85"/>
                  <a:gd name="T58" fmla="*/ 18 w 144"/>
                  <a:gd name="T59" fmla="*/ 32 h 85"/>
                  <a:gd name="T60" fmla="*/ 11 w 144"/>
                  <a:gd name="T61" fmla="*/ 23 h 85"/>
                  <a:gd name="T62" fmla="*/ 4 w 144"/>
                  <a:gd name="T63" fmla="*/ 12 h 85"/>
                  <a:gd name="T64" fmla="*/ 9 w 144"/>
                  <a:gd name="T65" fmla="*/ 3 h 85"/>
                  <a:gd name="T66" fmla="*/ 10 w 144"/>
                  <a:gd name="T67" fmla="*/ 0 h 85"/>
                  <a:gd name="T68" fmla="*/ 16 w 144"/>
                  <a:gd name="T69" fmla="*/ 3 h 85"/>
                  <a:gd name="T70" fmla="*/ 16 w 144"/>
                  <a:gd name="T71" fmla="*/ 12 h 85"/>
                  <a:gd name="T72" fmla="*/ 36 w 144"/>
                  <a:gd name="T73" fmla="*/ 13 h 85"/>
                  <a:gd name="T74" fmla="*/ 50 w 144"/>
                  <a:gd name="T75" fmla="*/ 16 h 85"/>
                  <a:gd name="T76" fmla="*/ 61 w 144"/>
                  <a:gd name="T77" fmla="*/ 14 h 85"/>
                  <a:gd name="T78" fmla="*/ 74 w 144"/>
                  <a:gd name="T79" fmla="*/ 16 h 85"/>
                  <a:gd name="T80" fmla="*/ 86 w 144"/>
                  <a:gd name="T81" fmla="*/ 10 h 85"/>
                  <a:gd name="T82" fmla="*/ 99 w 144"/>
                  <a:gd name="T83" fmla="*/ 4 h 85"/>
                  <a:gd name="T84" fmla="*/ 115 w 144"/>
                  <a:gd name="T85" fmla="*/ 3 h 85"/>
                  <a:gd name="T86" fmla="*/ 130 w 144"/>
                  <a:gd name="T87" fmla="*/ 9 h 85"/>
                  <a:gd name="T88" fmla="*/ 144 w 144"/>
                  <a:gd name="T89" fmla="*/ 1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85">
                    <a:moveTo>
                      <a:pt x="144" y="15"/>
                    </a:moveTo>
                    <a:cubicBezTo>
                      <a:pt x="144" y="17"/>
                      <a:pt x="143" y="18"/>
                      <a:pt x="143" y="20"/>
                    </a:cubicBezTo>
                    <a:cubicBezTo>
                      <a:pt x="143" y="23"/>
                      <a:pt x="140" y="22"/>
                      <a:pt x="137" y="26"/>
                    </a:cubicBezTo>
                    <a:cubicBezTo>
                      <a:pt x="134" y="30"/>
                      <a:pt x="128" y="35"/>
                      <a:pt x="128" y="38"/>
                    </a:cubicBezTo>
                    <a:cubicBezTo>
                      <a:pt x="128" y="41"/>
                      <a:pt x="124" y="46"/>
                      <a:pt x="126" y="49"/>
                    </a:cubicBezTo>
                    <a:cubicBezTo>
                      <a:pt x="128" y="53"/>
                      <a:pt x="134" y="61"/>
                      <a:pt x="134" y="62"/>
                    </a:cubicBezTo>
                    <a:cubicBezTo>
                      <a:pt x="134" y="62"/>
                      <a:pt x="134" y="62"/>
                      <a:pt x="134" y="63"/>
                    </a:cubicBezTo>
                    <a:cubicBezTo>
                      <a:pt x="133" y="63"/>
                      <a:pt x="132" y="63"/>
                      <a:pt x="131" y="63"/>
                    </a:cubicBezTo>
                    <a:cubicBezTo>
                      <a:pt x="129" y="64"/>
                      <a:pt x="127" y="64"/>
                      <a:pt x="124" y="63"/>
                    </a:cubicBezTo>
                    <a:cubicBezTo>
                      <a:pt x="122" y="62"/>
                      <a:pt x="119" y="61"/>
                      <a:pt x="116" y="60"/>
                    </a:cubicBezTo>
                    <a:cubicBezTo>
                      <a:pt x="113" y="60"/>
                      <a:pt x="109" y="62"/>
                      <a:pt x="105" y="64"/>
                    </a:cubicBezTo>
                    <a:cubicBezTo>
                      <a:pt x="101" y="66"/>
                      <a:pt x="100" y="67"/>
                      <a:pt x="97" y="69"/>
                    </a:cubicBezTo>
                    <a:cubicBezTo>
                      <a:pt x="96" y="69"/>
                      <a:pt x="95" y="69"/>
                      <a:pt x="95" y="70"/>
                    </a:cubicBezTo>
                    <a:cubicBezTo>
                      <a:pt x="89" y="72"/>
                      <a:pt x="94" y="73"/>
                      <a:pt x="95" y="76"/>
                    </a:cubicBezTo>
                    <a:cubicBezTo>
                      <a:pt x="95" y="80"/>
                      <a:pt x="91" y="80"/>
                      <a:pt x="86" y="83"/>
                    </a:cubicBezTo>
                    <a:cubicBezTo>
                      <a:pt x="80" y="85"/>
                      <a:pt x="78" y="83"/>
                      <a:pt x="75" y="83"/>
                    </a:cubicBezTo>
                    <a:cubicBezTo>
                      <a:pt x="72" y="83"/>
                      <a:pt x="68" y="81"/>
                      <a:pt x="64" y="80"/>
                    </a:cubicBezTo>
                    <a:cubicBezTo>
                      <a:pt x="59" y="79"/>
                      <a:pt x="58" y="76"/>
                      <a:pt x="54" y="73"/>
                    </a:cubicBezTo>
                    <a:cubicBezTo>
                      <a:pt x="51" y="71"/>
                      <a:pt x="49" y="76"/>
                      <a:pt x="42" y="77"/>
                    </a:cubicBezTo>
                    <a:cubicBezTo>
                      <a:pt x="35" y="79"/>
                      <a:pt x="37" y="78"/>
                      <a:pt x="30" y="79"/>
                    </a:cubicBezTo>
                    <a:cubicBezTo>
                      <a:pt x="26" y="80"/>
                      <a:pt x="23" y="80"/>
                      <a:pt x="20" y="79"/>
                    </a:cubicBezTo>
                    <a:cubicBezTo>
                      <a:pt x="21" y="78"/>
                      <a:pt x="23" y="76"/>
                      <a:pt x="22" y="73"/>
                    </a:cubicBezTo>
                    <a:cubicBezTo>
                      <a:pt x="20" y="70"/>
                      <a:pt x="22" y="70"/>
                      <a:pt x="19" y="66"/>
                    </a:cubicBezTo>
                    <a:cubicBezTo>
                      <a:pt x="16" y="62"/>
                      <a:pt x="17" y="61"/>
                      <a:pt x="15" y="61"/>
                    </a:cubicBezTo>
                    <a:cubicBezTo>
                      <a:pt x="12" y="60"/>
                      <a:pt x="9" y="57"/>
                      <a:pt x="7" y="54"/>
                    </a:cubicBezTo>
                    <a:cubicBezTo>
                      <a:pt x="6" y="53"/>
                      <a:pt x="6" y="52"/>
                      <a:pt x="6" y="51"/>
                    </a:cubicBezTo>
                    <a:cubicBezTo>
                      <a:pt x="7" y="51"/>
                      <a:pt x="7" y="51"/>
                      <a:pt x="8" y="51"/>
                    </a:cubicBezTo>
                    <a:cubicBezTo>
                      <a:pt x="14" y="50"/>
                      <a:pt x="7" y="47"/>
                      <a:pt x="7" y="43"/>
                    </a:cubicBezTo>
                    <a:cubicBezTo>
                      <a:pt x="7" y="39"/>
                      <a:pt x="8" y="38"/>
                      <a:pt x="12" y="37"/>
                    </a:cubicBezTo>
                    <a:cubicBezTo>
                      <a:pt x="16" y="36"/>
                      <a:pt x="16" y="34"/>
                      <a:pt x="18" y="32"/>
                    </a:cubicBezTo>
                    <a:cubicBezTo>
                      <a:pt x="20" y="29"/>
                      <a:pt x="14" y="27"/>
                      <a:pt x="11" y="23"/>
                    </a:cubicBezTo>
                    <a:cubicBezTo>
                      <a:pt x="8" y="19"/>
                      <a:pt x="7" y="17"/>
                      <a:pt x="4" y="12"/>
                    </a:cubicBezTo>
                    <a:cubicBezTo>
                      <a:pt x="0" y="8"/>
                      <a:pt x="5" y="7"/>
                      <a:pt x="9" y="3"/>
                    </a:cubicBezTo>
                    <a:cubicBezTo>
                      <a:pt x="9" y="2"/>
                      <a:pt x="10" y="1"/>
                      <a:pt x="10" y="0"/>
                    </a:cubicBezTo>
                    <a:cubicBezTo>
                      <a:pt x="13" y="0"/>
                      <a:pt x="17" y="0"/>
                      <a:pt x="16" y="3"/>
                    </a:cubicBezTo>
                    <a:cubicBezTo>
                      <a:pt x="14" y="8"/>
                      <a:pt x="6" y="11"/>
                      <a:pt x="16" y="12"/>
                    </a:cubicBezTo>
                    <a:cubicBezTo>
                      <a:pt x="26" y="13"/>
                      <a:pt x="31" y="11"/>
                      <a:pt x="36" y="13"/>
                    </a:cubicBezTo>
                    <a:cubicBezTo>
                      <a:pt x="41" y="15"/>
                      <a:pt x="47" y="17"/>
                      <a:pt x="50" y="16"/>
                    </a:cubicBezTo>
                    <a:cubicBezTo>
                      <a:pt x="53" y="14"/>
                      <a:pt x="58" y="12"/>
                      <a:pt x="61" y="14"/>
                    </a:cubicBezTo>
                    <a:cubicBezTo>
                      <a:pt x="64" y="15"/>
                      <a:pt x="68" y="17"/>
                      <a:pt x="74" y="16"/>
                    </a:cubicBezTo>
                    <a:cubicBezTo>
                      <a:pt x="79" y="15"/>
                      <a:pt x="81" y="14"/>
                      <a:pt x="86" y="10"/>
                    </a:cubicBezTo>
                    <a:cubicBezTo>
                      <a:pt x="92" y="6"/>
                      <a:pt x="91" y="4"/>
                      <a:pt x="99" y="4"/>
                    </a:cubicBezTo>
                    <a:cubicBezTo>
                      <a:pt x="108" y="4"/>
                      <a:pt x="109" y="0"/>
                      <a:pt x="115" y="3"/>
                    </a:cubicBezTo>
                    <a:cubicBezTo>
                      <a:pt x="121" y="6"/>
                      <a:pt x="125" y="6"/>
                      <a:pt x="130" y="9"/>
                    </a:cubicBezTo>
                    <a:cubicBezTo>
                      <a:pt x="135" y="12"/>
                      <a:pt x="141" y="16"/>
                      <a:pt x="144" y="1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6" name="Freeform 498">
                <a:extLst>
                  <a:ext uri="{FF2B5EF4-FFF2-40B4-BE49-F238E27FC236}">
                    <a16:creationId xmlns:a16="http://schemas.microsoft.com/office/drawing/2014/main" id="{11AE95D4-A6FD-453C-AEBC-5E3A585B1461}"/>
                  </a:ext>
                </a:extLst>
              </p:cNvPr>
              <p:cNvSpPr>
                <a:spLocks/>
              </p:cNvSpPr>
              <p:nvPr/>
            </p:nvSpPr>
            <p:spPr bwMode="auto">
              <a:xfrm>
                <a:off x="6391440" y="2597011"/>
                <a:ext cx="80633" cy="75946"/>
              </a:xfrm>
              <a:custGeom>
                <a:avLst/>
                <a:gdLst>
                  <a:gd name="T0" fmla="*/ 83 w 88"/>
                  <a:gd name="T1" fmla="*/ 47 h 82"/>
                  <a:gd name="T2" fmla="*/ 80 w 88"/>
                  <a:gd name="T3" fmla="*/ 49 h 82"/>
                  <a:gd name="T4" fmla="*/ 74 w 88"/>
                  <a:gd name="T5" fmla="*/ 49 h 82"/>
                  <a:gd name="T6" fmla="*/ 73 w 88"/>
                  <a:gd name="T7" fmla="*/ 54 h 82"/>
                  <a:gd name="T8" fmla="*/ 65 w 88"/>
                  <a:gd name="T9" fmla="*/ 59 h 82"/>
                  <a:gd name="T10" fmla="*/ 64 w 88"/>
                  <a:gd name="T11" fmla="*/ 67 h 82"/>
                  <a:gd name="T12" fmla="*/ 65 w 88"/>
                  <a:gd name="T13" fmla="*/ 76 h 82"/>
                  <a:gd name="T14" fmla="*/ 67 w 88"/>
                  <a:gd name="T15" fmla="*/ 81 h 82"/>
                  <a:gd name="T16" fmla="*/ 66 w 88"/>
                  <a:gd name="T17" fmla="*/ 82 h 82"/>
                  <a:gd name="T18" fmla="*/ 65 w 88"/>
                  <a:gd name="T19" fmla="*/ 81 h 82"/>
                  <a:gd name="T20" fmla="*/ 61 w 88"/>
                  <a:gd name="T21" fmla="*/ 80 h 82"/>
                  <a:gd name="T22" fmla="*/ 61 w 88"/>
                  <a:gd name="T23" fmla="*/ 76 h 82"/>
                  <a:gd name="T24" fmla="*/ 55 w 88"/>
                  <a:gd name="T25" fmla="*/ 69 h 82"/>
                  <a:gd name="T26" fmla="*/ 48 w 88"/>
                  <a:gd name="T27" fmla="*/ 64 h 82"/>
                  <a:gd name="T28" fmla="*/ 43 w 88"/>
                  <a:gd name="T29" fmla="*/ 61 h 82"/>
                  <a:gd name="T30" fmla="*/ 33 w 88"/>
                  <a:gd name="T31" fmla="*/ 51 h 82"/>
                  <a:gd name="T32" fmla="*/ 24 w 88"/>
                  <a:gd name="T33" fmla="*/ 41 h 82"/>
                  <a:gd name="T34" fmla="*/ 14 w 88"/>
                  <a:gd name="T35" fmla="*/ 34 h 82"/>
                  <a:gd name="T36" fmla="*/ 10 w 88"/>
                  <a:gd name="T37" fmla="*/ 24 h 82"/>
                  <a:gd name="T38" fmla="*/ 3 w 88"/>
                  <a:gd name="T39" fmla="*/ 16 h 82"/>
                  <a:gd name="T40" fmla="*/ 2 w 88"/>
                  <a:gd name="T41" fmla="*/ 4 h 82"/>
                  <a:gd name="T42" fmla="*/ 8 w 88"/>
                  <a:gd name="T43" fmla="*/ 5 h 82"/>
                  <a:gd name="T44" fmla="*/ 15 w 88"/>
                  <a:gd name="T45" fmla="*/ 7 h 82"/>
                  <a:gd name="T46" fmla="*/ 18 w 88"/>
                  <a:gd name="T47" fmla="*/ 2 h 82"/>
                  <a:gd name="T48" fmla="*/ 25 w 88"/>
                  <a:gd name="T49" fmla="*/ 3 h 82"/>
                  <a:gd name="T50" fmla="*/ 32 w 88"/>
                  <a:gd name="T51" fmla="*/ 4 h 82"/>
                  <a:gd name="T52" fmla="*/ 40 w 88"/>
                  <a:gd name="T53" fmla="*/ 6 h 82"/>
                  <a:gd name="T54" fmla="*/ 47 w 88"/>
                  <a:gd name="T55" fmla="*/ 7 h 82"/>
                  <a:gd name="T56" fmla="*/ 50 w 88"/>
                  <a:gd name="T57" fmla="*/ 4 h 82"/>
                  <a:gd name="T58" fmla="*/ 64 w 88"/>
                  <a:gd name="T59" fmla="*/ 6 h 82"/>
                  <a:gd name="T60" fmla="*/ 68 w 88"/>
                  <a:gd name="T61" fmla="*/ 12 h 82"/>
                  <a:gd name="T62" fmla="*/ 75 w 88"/>
                  <a:gd name="T63" fmla="*/ 12 h 82"/>
                  <a:gd name="T64" fmla="*/ 77 w 88"/>
                  <a:gd name="T65" fmla="*/ 9 h 82"/>
                  <a:gd name="T66" fmla="*/ 81 w 88"/>
                  <a:gd name="T67" fmla="*/ 10 h 82"/>
                  <a:gd name="T68" fmla="*/ 77 w 88"/>
                  <a:gd name="T69" fmla="*/ 21 h 82"/>
                  <a:gd name="T70" fmla="*/ 83 w 88"/>
                  <a:gd name="T71" fmla="*/ 31 h 82"/>
                  <a:gd name="T72" fmla="*/ 81 w 88"/>
                  <a:gd name="T73" fmla="*/ 37 h 82"/>
                  <a:gd name="T74" fmla="*/ 85 w 88"/>
                  <a:gd name="T75" fmla="*/ 43 h 82"/>
                  <a:gd name="T76" fmla="*/ 83 w 88"/>
                  <a:gd name="T77" fmla="*/ 4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 h="82">
                    <a:moveTo>
                      <a:pt x="83" y="47"/>
                    </a:moveTo>
                    <a:cubicBezTo>
                      <a:pt x="81" y="47"/>
                      <a:pt x="80" y="48"/>
                      <a:pt x="80" y="49"/>
                    </a:cubicBezTo>
                    <a:cubicBezTo>
                      <a:pt x="77" y="48"/>
                      <a:pt x="74" y="46"/>
                      <a:pt x="74" y="49"/>
                    </a:cubicBezTo>
                    <a:cubicBezTo>
                      <a:pt x="74" y="52"/>
                      <a:pt x="77" y="53"/>
                      <a:pt x="73" y="54"/>
                    </a:cubicBezTo>
                    <a:cubicBezTo>
                      <a:pt x="69" y="55"/>
                      <a:pt x="67" y="53"/>
                      <a:pt x="65" y="59"/>
                    </a:cubicBezTo>
                    <a:cubicBezTo>
                      <a:pt x="64" y="64"/>
                      <a:pt x="64" y="63"/>
                      <a:pt x="64" y="67"/>
                    </a:cubicBezTo>
                    <a:cubicBezTo>
                      <a:pt x="64" y="72"/>
                      <a:pt x="64" y="72"/>
                      <a:pt x="65" y="76"/>
                    </a:cubicBezTo>
                    <a:cubicBezTo>
                      <a:pt x="66" y="79"/>
                      <a:pt x="66" y="80"/>
                      <a:pt x="67" y="81"/>
                    </a:cubicBezTo>
                    <a:cubicBezTo>
                      <a:pt x="67" y="81"/>
                      <a:pt x="66" y="82"/>
                      <a:pt x="66" y="82"/>
                    </a:cubicBezTo>
                    <a:cubicBezTo>
                      <a:pt x="66" y="82"/>
                      <a:pt x="65" y="82"/>
                      <a:pt x="65" y="81"/>
                    </a:cubicBezTo>
                    <a:cubicBezTo>
                      <a:pt x="65" y="81"/>
                      <a:pt x="63" y="80"/>
                      <a:pt x="61" y="80"/>
                    </a:cubicBezTo>
                    <a:cubicBezTo>
                      <a:pt x="60" y="78"/>
                      <a:pt x="60" y="77"/>
                      <a:pt x="61" y="76"/>
                    </a:cubicBezTo>
                    <a:cubicBezTo>
                      <a:pt x="61" y="75"/>
                      <a:pt x="57" y="72"/>
                      <a:pt x="55" y="69"/>
                    </a:cubicBezTo>
                    <a:cubicBezTo>
                      <a:pt x="53" y="67"/>
                      <a:pt x="50" y="66"/>
                      <a:pt x="48" y="64"/>
                    </a:cubicBezTo>
                    <a:cubicBezTo>
                      <a:pt x="46" y="62"/>
                      <a:pt x="44" y="63"/>
                      <a:pt x="43" y="61"/>
                    </a:cubicBezTo>
                    <a:cubicBezTo>
                      <a:pt x="42" y="59"/>
                      <a:pt x="36" y="55"/>
                      <a:pt x="33" y="51"/>
                    </a:cubicBezTo>
                    <a:cubicBezTo>
                      <a:pt x="31" y="48"/>
                      <a:pt x="27" y="44"/>
                      <a:pt x="24" y="41"/>
                    </a:cubicBezTo>
                    <a:cubicBezTo>
                      <a:pt x="20" y="38"/>
                      <a:pt x="19" y="37"/>
                      <a:pt x="14" y="34"/>
                    </a:cubicBezTo>
                    <a:cubicBezTo>
                      <a:pt x="9" y="31"/>
                      <a:pt x="10" y="29"/>
                      <a:pt x="10" y="24"/>
                    </a:cubicBezTo>
                    <a:cubicBezTo>
                      <a:pt x="10" y="18"/>
                      <a:pt x="5" y="19"/>
                      <a:pt x="3" y="16"/>
                    </a:cubicBezTo>
                    <a:cubicBezTo>
                      <a:pt x="0" y="12"/>
                      <a:pt x="0" y="8"/>
                      <a:pt x="2" y="4"/>
                    </a:cubicBezTo>
                    <a:cubicBezTo>
                      <a:pt x="3" y="0"/>
                      <a:pt x="5" y="4"/>
                      <a:pt x="8" y="5"/>
                    </a:cubicBezTo>
                    <a:cubicBezTo>
                      <a:pt x="11" y="7"/>
                      <a:pt x="11" y="6"/>
                      <a:pt x="15" y="7"/>
                    </a:cubicBezTo>
                    <a:cubicBezTo>
                      <a:pt x="20" y="8"/>
                      <a:pt x="15" y="4"/>
                      <a:pt x="18" y="2"/>
                    </a:cubicBezTo>
                    <a:cubicBezTo>
                      <a:pt x="20" y="0"/>
                      <a:pt x="22" y="3"/>
                      <a:pt x="25" y="3"/>
                    </a:cubicBezTo>
                    <a:cubicBezTo>
                      <a:pt x="28" y="3"/>
                      <a:pt x="31" y="3"/>
                      <a:pt x="32" y="4"/>
                    </a:cubicBezTo>
                    <a:cubicBezTo>
                      <a:pt x="33" y="5"/>
                      <a:pt x="38" y="6"/>
                      <a:pt x="40" y="6"/>
                    </a:cubicBezTo>
                    <a:cubicBezTo>
                      <a:pt x="41" y="6"/>
                      <a:pt x="45" y="6"/>
                      <a:pt x="47" y="7"/>
                    </a:cubicBezTo>
                    <a:cubicBezTo>
                      <a:pt x="49" y="9"/>
                      <a:pt x="48" y="6"/>
                      <a:pt x="50" y="4"/>
                    </a:cubicBezTo>
                    <a:cubicBezTo>
                      <a:pt x="52" y="3"/>
                      <a:pt x="58" y="6"/>
                      <a:pt x="64" y="6"/>
                    </a:cubicBezTo>
                    <a:cubicBezTo>
                      <a:pt x="70" y="7"/>
                      <a:pt x="68" y="10"/>
                      <a:pt x="68" y="12"/>
                    </a:cubicBezTo>
                    <a:cubicBezTo>
                      <a:pt x="69" y="13"/>
                      <a:pt x="70" y="12"/>
                      <a:pt x="75" y="12"/>
                    </a:cubicBezTo>
                    <a:cubicBezTo>
                      <a:pt x="78" y="12"/>
                      <a:pt x="78" y="11"/>
                      <a:pt x="77" y="9"/>
                    </a:cubicBezTo>
                    <a:cubicBezTo>
                      <a:pt x="79" y="9"/>
                      <a:pt x="81" y="9"/>
                      <a:pt x="81" y="10"/>
                    </a:cubicBezTo>
                    <a:cubicBezTo>
                      <a:pt x="82" y="11"/>
                      <a:pt x="80" y="18"/>
                      <a:pt x="77" y="21"/>
                    </a:cubicBezTo>
                    <a:cubicBezTo>
                      <a:pt x="75" y="25"/>
                      <a:pt x="79" y="27"/>
                      <a:pt x="83" y="31"/>
                    </a:cubicBezTo>
                    <a:cubicBezTo>
                      <a:pt x="87" y="35"/>
                      <a:pt x="83" y="35"/>
                      <a:pt x="81" y="37"/>
                    </a:cubicBezTo>
                    <a:cubicBezTo>
                      <a:pt x="80" y="39"/>
                      <a:pt x="83" y="40"/>
                      <a:pt x="85" y="43"/>
                    </a:cubicBezTo>
                    <a:cubicBezTo>
                      <a:pt x="88" y="46"/>
                      <a:pt x="85" y="46"/>
                      <a:pt x="83" y="4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7" name="Freeform 511">
                <a:extLst>
                  <a:ext uri="{FF2B5EF4-FFF2-40B4-BE49-F238E27FC236}">
                    <a16:creationId xmlns:a16="http://schemas.microsoft.com/office/drawing/2014/main" id="{640BDD0C-8325-4FD8-A397-09D75D53A649}"/>
                  </a:ext>
                </a:extLst>
              </p:cNvPr>
              <p:cNvSpPr>
                <a:spLocks/>
              </p:cNvSpPr>
              <p:nvPr/>
            </p:nvSpPr>
            <p:spPr bwMode="auto">
              <a:xfrm>
                <a:off x="5868262" y="2635452"/>
                <a:ext cx="266277" cy="199708"/>
              </a:xfrm>
              <a:custGeom>
                <a:avLst/>
                <a:gdLst>
                  <a:gd name="T0" fmla="*/ 280 w 289"/>
                  <a:gd name="T1" fmla="*/ 57 h 216"/>
                  <a:gd name="T2" fmla="*/ 260 w 289"/>
                  <a:gd name="T3" fmla="*/ 68 h 216"/>
                  <a:gd name="T4" fmla="*/ 235 w 289"/>
                  <a:gd name="T5" fmla="*/ 76 h 216"/>
                  <a:gd name="T6" fmla="*/ 227 w 289"/>
                  <a:gd name="T7" fmla="*/ 88 h 216"/>
                  <a:gd name="T8" fmla="*/ 213 w 289"/>
                  <a:gd name="T9" fmla="*/ 101 h 216"/>
                  <a:gd name="T10" fmla="*/ 200 w 289"/>
                  <a:gd name="T11" fmla="*/ 118 h 216"/>
                  <a:gd name="T12" fmla="*/ 210 w 289"/>
                  <a:gd name="T13" fmla="*/ 141 h 216"/>
                  <a:gd name="T14" fmla="*/ 193 w 289"/>
                  <a:gd name="T15" fmla="*/ 151 h 216"/>
                  <a:gd name="T16" fmla="*/ 188 w 289"/>
                  <a:gd name="T17" fmla="*/ 173 h 216"/>
                  <a:gd name="T18" fmla="*/ 168 w 289"/>
                  <a:gd name="T19" fmla="*/ 179 h 216"/>
                  <a:gd name="T20" fmla="*/ 157 w 289"/>
                  <a:gd name="T21" fmla="*/ 196 h 216"/>
                  <a:gd name="T22" fmla="*/ 136 w 289"/>
                  <a:gd name="T23" fmla="*/ 197 h 216"/>
                  <a:gd name="T24" fmla="*/ 110 w 289"/>
                  <a:gd name="T25" fmla="*/ 198 h 216"/>
                  <a:gd name="T26" fmla="*/ 86 w 289"/>
                  <a:gd name="T27" fmla="*/ 204 h 216"/>
                  <a:gd name="T28" fmla="*/ 72 w 289"/>
                  <a:gd name="T29" fmla="*/ 215 h 216"/>
                  <a:gd name="T30" fmla="*/ 56 w 289"/>
                  <a:gd name="T31" fmla="*/ 202 h 216"/>
                  <a:gd name="T32" fmla="*/ 54 w 289"/>
                  <a:gd name="T33" fmla="*/ 191 h 216"/>
                  <a:gd name="T34" fmla="*/ 34 w 289"/>
                  <a:gd name="T35" fmla="*/ 183 h 216"/>
                  <a:gd name="T36" fmla="*/ 30 w 289"/>
                  <a:gd name="T37" fmla="*/ 177 h 216"/>
                  <a:gd name="T38" fmla="*/ 40 w 289"/>
                  <a:gd name="T39" fmla="*/ 160 h 216"/>
                  <a:gd name="T40" fmla="*/ 36 w 289"/>
                  <a:gd name="T41" fmla="*/ 146 h 216"/>
                  <a:gd name="T42" fmla="*/ 44 w 289"/>
                  <a:gd name="T43" fmla="*/ 131 h 216"/>
                  <a:gd name="T44" fmla="*/ 37 w 289"/>
                  <a:gd name="T45" fmla="*/ 112 h 216"/>
                  <a:gd name="T46" fmla="*/ 51 w 289"/>
                  <a:gd name="T47" fmla="*/ 95 h 216"/>
                  <a:gd name="T48" fmla="*/ 56 w 289"/>
                  <a:gd name="T49" fmla="*/ 73 h 216"/>
                  <a:gd name="T50" fmla="*/ 67 w 289"/>
                  <a:gd name="T51" fmla="*/ 58 h 216"/>
                  <a:gd name="T52" fmla="*/ 56 w 289"/>
                  <a:gd name="T53" fmla="*/ 49 h 216"/>
                  <a:gd name="T54" fmla="*/ 39 w 289"/>
                  <a:gd name="T55" fmla="*/ 53 h 216"/>
                  <a:gd name="T56" fmla="*/ 25 w 289"/>
                  <a:gd name="T57" fmla="*/ 46 h 216"/>
                  <a:gd name="T58" fmla="*/ 13 w 289"/>
                  <a:gd name="T59" fmla="*/ 50 h 216"/>
                  <a:gd name="T60" fmla="*/ 10 w 289"/>
                  <a:gd name="T61" fmla="*/ 43 h 216"/>
                  <a:gd name="T62" fmla="*/ 8 w 289"/>
                  <a:gd name="T63" fmla="*/ 34 h 216"/>
                  <a:gd name="T64" fmla="*/ 3 w 289"/>
                  <a:gd name="T65" fmla="*/ 18 h 216"/>
                  <a:gd name="T66" fmla="*/ 25 w 289"/>
                  <a:gd name="T67" fmla="*/ 11 h 216"/>
                  <a:gd name="T68" fmla="*/ 48 w 289"/>
                  <a:gd name="T69" fmla="*/ 3 h 216"/>
                  <a:gd name="T70" fmla="*/ 72 w 289"/>
                  <a:gd name="T71" fmla="*/ 5 h 216"/>
                  <a:gd name="T72" fmla="*/ 106 w 289"/>
                  <a:gd name="T73" fmla="*/ 8 h 216"/>
                  <a:gd name="T74" fmla="*/ 142 w 289"/>
                  <a:gd name="T75" fmla="*/ 12 h 216"/>
                  <a:gd name="T76" fmla="*/ 166 w 289"/>
                  <a:gd name="T77" fmla="*/ 11 h 216"/>
                  <a:gd name="T78" fmla="*/ 182 w 289"/>
                  <a:gd name="T79" fmla="*/ 16 h 216"/>
                  <a:gd name="T80" fmla="*/ 193 w 289"/>
                  <a:gd name="T81" fmla="*/ 21 h 216"/>
                  <a:gd name="T82" fmla="*/ 213 w 289"/>
                  <a:gd name="T83" fmla="*/ 29 h 216"/>
                  <a:gd name="T84" fmla="*/ 233 w 289"/>
                  <a:gd name="T85" fmla="*/ 26 h 216"/>
                  <a:gd name="T86" fmla="*/ 242 w 289"/>
                  <a:gd name="T87" fmla="*/ 33 h 216"/>
                  <a:gd name="T88" fmla="*/ 252 w 289"/>
                  <a:gd name="T89" fmla="*/ 39 h 216"/>
                  <a:gd name="T90" fmla="*/ 271 w 289"/>
                  <a:gd name="T91" fmla="*/ 39 h 216"/>
                  <a:gd name="T92" fmla="*/ 285 w 289"/>
                  <a:gd name="T93" fmla="*/ 35 h 216"/>
                  <a:gd name="T94" fmla="*/ 283 w 289"/>
                  <a:gd name="T95" fmla="*/ 4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216">
                    <a:moveTo>
                      <a:pt x="283" y="47"/>
                    </a:moveTo>
                    <a:cubicBezTo>
                      <a:pt x="283" y="53"/>
                      <a:pt x="289" y="55"/>
                      <a:pt x="280" y="57"/>
                    </a:cubicBezTo>
                    <a:cubicBezTo>
                      <a:pt x="272" y="59"/>
                      <a:pt x="276" y="59"/>
                      <a:pt x="271" y="61"/>
                    </a:cubicBezTo>
                    <a:cubicBezTo>
                      <a:pt x="265" y="64"/>
                      <a:pt x="261" y="65"/>
                      <a:pt x="260" y="68"/>
                    </a:cubicBezTo>
                    <a:cubicBezTo>
                      <a:pt x="259" y="71"/>
                      <a:pt x="256" y="72"/>
                      <a:pt x="249" y="72"/>
                    </a:cubicBezTo>
                    <a:cubicBezTo>
                      <a:pt x="242" y="72"/>
                      <a:pt x="239" y="73"/>
                      <a:pt x="235" y="76"/>
                    </a:cubicBezTo>
                    <a:cubicBezTo>
                      <a:pt x="232" y="78"/>
                      <a:pt x="228" y="77"/>
                      <a:pt x="228" y="81"/>
                    </a:cubicBezTo>
                    <a:cubicBezTo>
                      <a:pt x="228" y="84"/>
                      <a:pt x="232" y="85"/>
                      <a:pt x="227" y="88"/>
                    </a:cubicBezTo>
                    <a:cubicBezTo>
                      <a:pt x="222" y="91"/>
                      <a:pt x="220" y="91"/>
                      <a:pt x="218" y="94"/>
                    </a:cubicBezTo>
                    <a:cubicBezTo>
                      <a:pt x="216" y="98"/>
                      <a:pt x="213" y="98"/>
                      <a:pt x="213" y="101"/>
                    </a:cubicBezTo>
                    <a:cubicBezTo>
                      <a:pt x="213" y="104"/>
                      <a:pt x="209" y="103"/>
                      <a:pt x="206" y="107"/>
                    </a:cubicBezTo>
                    <a:cubicBezTo>
                      <a:pt x="204" y="111"/>
                      <a:pt x="200" y="114"/>
                      <a:pt x="200" y="118"/>
                    </a:cubicBezTo>
                    <a:cubicBezTo>
                      <a:pt x="200" y="123"/>
                      <a:pt x="201" y="123"/>
                      <a:pt x="205" y="129"/>
                    </a:cubicBezTo>
                    <a:cubicBezTo>
                      <a:pt x="208" y="135"/>
                      <a:pt x="210" y="137"/>
                      <a:pt x="210" y="141"/>
                    </a:cubicBezTo>
                    <a:cubicBezTo>
                      <a:pt x="210" y="144"/>
                      <a:pt x="211" y="143"/>
                      <a:pt x="206" y="146"/>
                    </a:cubicBezTo>
                    <a:cubicBezTo>
                      <a:pt x="200" y="149"/>
                      <a:pt x="197" y="146"/>
                      <a:pt x="193" y="151"/>
                    </a:cubicBezTo>
                    <a:cubicBezTo>
                      <a:pt x="189" y="157"/>
                      <a:pt x="186" y="160"/>
                      <a:pt x="187" y="164"/>
                    </a:cubicBezTo>
                    <a:cubicBezTo>
                      <a:pt x="189" y="169"/>
                      <a:pt x="196" y="172"/>
                      <a:pt x="188" y="173"/>
                    </a:cubicBezTo>
                    <a:cubicBezTo>
                      <a:pt x="181" y="173"/>
                      <a:pt x="177" y="174"/>
                      <a:pt x="175" y="175"/>
                    </a:cubicBezTo>
                    <a:cubicBezTo>
                      <a:pt x="173" y="176"/>
                      <a:pt x="171" y="175"/>
                      <a:pt x="168" y="179"/>
                    </a:cubicBezTo>
                    <a:cubicBezTo>
                      <a:pt x="164" y="184"/>
                      <a:pt x="161" y="183"/>
                      <a:pt x="160" y="188"/>
                    </a:cubicBezTo>
                    <a:cubicBezTo>
                      <a:pt x="160" y="193"/>
                      <a:pt x="162" y="196"/>
                      <a:pt x="157" y="196"/>
                    </a:cubicBezTo>
                    <a:cubicBezTo>
                      <a:pt x="151" y="196"/>
                      <a:pt x="152" y="190"/>
                      <a:pt x="148" y="195"/>
                    </a:cubicBezTo>
                    <a:cubicBezTo>
                      <a:pt x="143" y="199"/>
                      <a:pt x="140" y="199"/>
                      <a:pt x="136" y="197"/>
                    </a:cubicBezTo>
                    <a:cubicBezTo>
                      <a:pt x="133" y="196"/>
                      <a:pt x="136" y="196"/>
                      <a:pt x="127" y="197"/>
                    </a:cubicBezTo>
                    <a:cubicBezTo>
                      <a:pt x="119" y="197"/>
                      <a:pt x="114" y="197"/>
                      <a:pt x="110" y="198"/>
                    </a:cubicBezTo>
                    <a:cubicBezTo>
                      <a:pt x="106" y="199"/>
                      <a:pt x="100" y="197"/>
                      <a:pt x="97" y="200"/>
                    </a:cubicBezTo>
                    <a:cubicBezTo>
                      <a:pt x="94" y="203"/>
                      <a:pt x="86" y="204"/>
                      <a:pt x="86" y="204"/>
                    </a:cubicBezTo>
                    <a:cubicBezTo>
                      <a:pt x="86" y="204"/>
                      <a:pt x="82" y="206"/>
                      <a:pt x="80" y="208"/>
                    </a:cubicBezTo>
                    <a:cubicBezTo>
                      <a:pt x="78" y="211"/>
                      <a:pt x="78" y="214"/>
                      <a:pt x="72" y="215"/>
                    </a:cubicBezTo>
                    <a:cubicBezTo>
                      <a:pt x="67" y="215"/>
                      <a:pt x="64" y="216"/>
                      <a:pt x="61" y="211"/>
                    </a:cubicBezTo>
                    <a:cubicBezTo>
                      <a:pt x="58" y="206"/>
                      <a:pt x="58" y="205"/>
                      <a:pt x="56" y="202"/>
                    </a:cubicBezTo>
                    <a:cubicBezTo>
                      <a:pt x="54" y="199"/>
                      <a:pt x="54" y="198"/>
                      <a:pt x="54" y="196"/>
                    </a:cubicBezTo>
                    <a:cubicBezTo>
                      <a:pt x="55" y="194"/>
                      <a:pt x="59" y="194"/>
                      <a:pt x="54" y="191"/>
                    </a:cubicBezTo>
                    <a:cubicBezTo>
                      <a:pt x="50" y="188"/>
                      <a:pt x="46" y="185"/>
                      <a:pt x="44" y="184"/>
                    </a:cubicBezTo>
                    <a:cubicBezTo>
                      <a:pt x="43" y="183"/>
                      <a:pt x="39" y="180"/>
                      <a:pt x="34" y="183"/>
                    </a:cubicBezTo>
                    <a:cubicBezTo>
                      <a:pt x="33" y="183"/>
                      <a:pt x="33" y="183"/>
                      <a:pt x="33" y="183"/>
                    </a:cubicBezTo>
                    <a:cubicBezTo>
                      <a:pt x="32" y="182"/>
                      <a:pt x="30" y="181"/>
                      <a:pt x="30" y="177"/>
                    </a:cubicBezTo>
                    <a:cubicBezTo>
                      <a:pt x="30" y="171"/>
                      <a:pt x="25" y="171"/>
                      <a:pt x="30" y="168"/>
                    </a:cubicBezTo>
                    <a:cubicBezTo>
                      <a:pt x="36" y="165"/>
                      <a:pt x="38" y="164"/>
                      <a:pt x="40" y="160"/>
                    </a:cubicBezTo>
                    <a:cubicBezTo>
                      <a:pt x="41" y="157"/>
                      <a:pt x="47" y="156"/>
                      <a:pt x="42" y="154"/>
                    </a:cubicBezTo>
                    <a:cubicBezTo>
                      <a:pt x="38" y="151"/>
                      <a:pt x="35" y="151"/>
                      <a:pt x="36" y="146"/>
                    </a:cubicBezTo>
                    <a:cubicBezTo>
                      <a:pt x="36" y="141"/>
                      <a:pt x="33" y="144"/>
                      <a:pt x="37" y="139"/>
                    </a:cubicBezTo>
                    <a:cubicBezTo>
                      <a:pt x="41" y="134"/>
                      <a:pt x="44" y="135"/>
                      <a:pt x="44" y="131"/>
                    </a:cubicBezTo>
                    <a:cubicBezTo>
                      <a:pt x="43" y="126"/>
                      <a:pt x="44" y="123"/>
                      <a:pt x="41" y="120"/>
                    </a:cubicBezTo>
                    <a:cubicBezTo>
                      <a:pt x="39" y="118"/>
                      <a:pt x="28" y="112"/>
                      <a:pt x="37" y="112"/>
                    </a:cubicBezTo>
                    <a:cubicBezTo>
                      <a:pt x="47" y="112"/>
                      <a:pt x="51" y="109"/>
                      <a:pt x="51" y="104"/>
                    </a:cubicBezTo>
                    <a:cubicBezTo>
                      <a:pt x="51" y="99"/>
                      <a:pt x="48" y="99"/>
                      <a:pt x="51" y="95"/>
                    </a:cubicBezTo>
                    <a:cubicBezTo>
                      <a:pt x="53" y="91"/>
                      <a:pt x="51" y="87"/>
                      <a:pt x="51" y="83"/>
                    </a:cubicBezTo>
                    <a:cubicBezTo>
                      <a:pt x="51" y="80"/>
                      <a:pt x="53" y="75"/>
                      <a:pt x="56" y="73"/>
                    </a:cubicBezTo>
                    <a:cubicBezTo>
                      <a:pt x="60" y="71"/>
                      <a:pt x="59" y="68"/>
                      <a:pt x="64" y="66"/>
                    </a:cubicBezTo>
                    <a:cubicBezTo>
                      <a:pt x="68" y="63"/>
                      <a:pt x="70" y="59"/>
                      <a:pt x="67" y="58"/>
                    </a:cubicBezTo>
                    <a:cubicBezTo>
                      <a:pt x="64" y="58"/>
                      <a:pt x="61" y="55"/>
                      <a:pt x="61" y="55"/>
                    </a:cubicBezTo>
                    <a:cubicBezTo>
                      <a:pt x="61" y="55"/>
                      <a:pt x="59" y="50"/>
                      <a:pt x="56" y="49"/>
                    </a:cubicBezTo>
                    <a:cubicBezTo>
                      <a:pt x="53" y="49"/>
                      <a:pt x="47" y="47"/>
                      <a:pt x="47" y="49"/>
                    </a:cubicBezTo>
                    <a:cubicBezTo>
                      <a:pt x="46" y="52"/>
                      <a:pt x="46" y="53"/>
                      <a:pt x="39" y="53"/>
                    </a:cubicBezTo>
                    <a:cubicBezTo>
                      <a:pt x="31" y="53"/>
                      <a:pt x="21" y="55"/>
                      <a:pt x="24" y="53"/>
                    </a:cubicBezTo>
                    <a:cubicBezTo>
                      <a:pt x="26" y="50"/>
                      <a:pt x="27" y="46"/>
                      <a:pt x="25" y="46"/>
                    </a:cubicBezTo>
                    <a:cubicBezTo>
                      <a:pt x="22" y="46"/>
                      <a:pt x="21" y="46"/>
                      <a:pt x="19" y="47"/>
                    </a:cubicBezTo>
                    <a:cubicBezTo>
                      <a:pt x="17" y="48"/>
                      <a:pt x="14" y="48"/>
                      <a:pt x="13" y="50"/>
                    </a:cubicBezTo>
                    <a:cubicBezTo>
                      <a:pt x="12" y="50"/>
                      <a:pt x="10" y="51"/>
                      <a:pt x="8" y="51"/>
                    </a:cubicBezTo>
                    <a:cubicBezTo>
                      <a:pt x="8" y="46"/>
                      <a:pt x="7" y="44"/>
                      <a:pt x="10" y="43"/>
                    </a:cubicBezTo>
                    <a:cubicBezTo>
                      <a:pt x="13" y="41"/>
                      <a:pt x="18" y="41"/>
                      <a:pt x="15" y="39"/>
                    </a:cubicBezTo>
                    <a:cubicBezTo>
                      <a:pt x="12" y="37"/>
                      <a:pt x="10" y="37"/>
                      <a:pt x="8" y="34"/>
                    </a:cubicBezTo>
                    <a:cubicBezTo>
                      <a:pt x="6" y="32"/>
                      <a:pt x="8" y="35"/>
                      <a:pt x="5" y="29"/>
                    </a:cubicBezTo>
                    <a:cubicBezTo>
                      <a:pt x="2" y="23"/>
                      <a:pt x="0" y="21"/>
                      <a:pt x="3" y="18"/>
                    </a:cubicBezTo>
                    <a:cubicBezTo>
                      <a:pt x="7" y="16"/>
                      <a:pt x="6" y="11"/>
                      <a:pt x="12" y="11"/>
                    </a:cubicBezTo>
                    <a:cubicBezTo>
                      <a:pt x="18" y="11"/>
                      <a:pt x="24" y="19"/>
                      <a:pt x="25" y="11"/>
                    </a:cubicBezTo>
                    <a:cubicBezTo>
                      <a:pt x="27" y="3"/>
                      <a:pt x="25" y="1"/>
                      <a:pt x="33" y="1"/>
                    </a:cubicBezTo>
                    <a:cubicBezTo>
                      <a:pt x="40" y="0"/>
                      <a:pt x="43" y="2"/>
                      <a:pt x="48" y="3"/>
                    </a:cubicBezTo>
                    <a:cubicBezTo>
                      <a:pt x="53" y="5"/>
                      <a:pt x="51" y="6"/>
                      <a:pt x="59" y="6"/>
                    </a:cubicBezTo>
                    <a:cubicBezTo>
                      <a:pt x="66" y="5"/>
                      <a:pt x="64" y="5"/>
                      <a:pt x="72" y="5"/>
                    </a:cubicBezTo>
                    <a:cubicBezTo>
                      <a:pt x="79" y="6"/>
                      <a:pt x="71" y="3"/>
                      <a:pt x="84" y="5"/>
                    </a:cubicBezTo>
                    <a:cubicBezTo>
                      <a:pt x="97" y="7"/>
                      <a:pt x="94" y="5"/>
                      <a:pt x="106" y="8"/>
                    </a:cubicBezTo>
                    <a:cubicBezTo>
                      <a:pt x="118" y="11"/>
                      <a:pt x="115" y="10"/>
                      <a:pt x="126" y="9"/>
                    </a:cubicBezTo>
                    <a:cubicBezTo>
                      <a:pt x="137" y="8"/>
                      <a:pt x="136" y="12"/>
                      <a:pt x="142" y="12"/>
                    </a:cubicBezTo>
                    <a:cubicBezTo>
                      <a:pt x="148" y="12"/>
                      <a:pt x="147" y="8"/>
                      <a:pt x="154" y="9"/>
                    </a:cubicBezTo>
                    <a:cubicBezTo>
                      <a:pt x="161" y="11"/>
                      <a:pt x="158" y="13"/>
                      <a:pt x="166" y="11"/>
                    </a:cubicBezTo>
                    <a:cubicBezTo>
                      <a:pt x="167" y="12"/>
                      <a:pt x="168" y="13"/>
                      <a:pt x="173" y="13"/>
                    </a:cubicBezTo>
                    <a:cubicBezTo>
                      <a:pt x="181" y="15"/>
                      <a:pt x="182" y="13"/>
                      <a:pt x="182" y="16"/>
                    </a:cubicBezTo>
                    <a:cubicBezTo>
                      <a:pt x="182" y="19"/>
                      <a:pt x="182" y="18"/>
                      <a:pt x="186" y="19"/>
                    </a:cubicBezTo>
                    <a:cubicBezTo>
                      <a:pt x="190" y="21"/>
                      <a:pt x="184" y="16"/>
                      <a:pt x="193" y="21"/>
                    </a:cubicBezTo>
                    <a:cubicBezTo>
                      <a:pt x="201" y="26"/>
                      <a:pt x="200" y="24"/>
                      <a:pt x="204" y="26"/>
                    </a:cubicBezTo>
                    <a:cubicBezTo>
                      <a:pt x="207" y="29"/>
                      <a:pt x="210" y="29"/>
                      <a:pt x="213" y="29"/>
                    </a:cubicBezTo>
                    <a:cubicBezTo>
                      <a:pt x="216" y="29"/>
                      <a:pt x="225" y="29"/>
                      <a:pt x="226" y="29"/>
                    </a:cubicBezTo>
                    <a:cubicBezTo>
                      <a:pt x="228" y="30"/>
                      <a:pt x="231" y="24"/>
                      <a:pt x="233" y="26"/>
                    </a:cubicBezTo>
                    <a:cubicBezTo>
                      <a:pt x="234" y="27"/>
                      <a:pt x="239" y="29"/>
                      <a:pt x="243" y="32"/>
                    </a:cubicBezTo>
                    <a:cubicBezTo>
                      <a:pt x="242" y="32"/>
                      <a:pt x="242" y="32"/>
                      <a:pt x="242" y="33"/>
                    </a:cubicBezTo>
                    <a:cubicBezTo>
                      <a:pt x="241" y="34"/>
                      <a:pt x="242" y="35"/>
                      <a:pt x="243" y="37"/>
                    </a:cubicBezTo>
                    <a:cubicBezTo>
                      <a:pt x="244" y="39"/>
                      <a:pt x="250" y="39"/>
                      <a:pt x="252" y="39"/>
                    </a:cubicBezTo>
                    <a:cubicBezTo>
                      <a:pt x="254" y="39"/>
                      <a:pt x="254" y="37"/>
                      <a:pt x="254" y="36"/>
                    </a:cubicBezTo>
                    <a:cubicBezTo>
                      <a:pt x="264" y="39"/>
                      <a:pt x="267" y="39"/>
                      <a:pt x="271" y="39"/>
                    </a:cubicBezTo>
                    <a:cubicBezTo>
                      <a:pt x="276" y="38"/>
                      <a:pt x="279" y="37"/>
                      <a:pt x="281" y="37"/>
                    </a:cubicBezTo>
                    <a:cubicBezTo>
                      <a:pt x="282" y="37"/>
                      <a:pt x="283" y="36"/>
                      <a:pt x="285" y="35"/>
                    </a:cubicBezTo>
                    <a:cubicBezTo>
                      <a:pt x="286" y="37"/>
                      <a:pt x="286" y="39"/>
                      <a:pt x="286" y="40"/>
                    </a:cubicBezTo>
                    <a:cubicBezTo>
                      <a:pt x="286" y="43"/>
                      <a:pt x="283" y="42"/>
                      <a:pt x="283" y="4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8" name="Freeform 512">
                <a:extLst>
                  <a:ext uri="{FF2B5EF4-FFF2-40B4-BE49-F238E27FC236}">
                    <a16:creationId xmlns:a16="http://schemas.microsoft.com/office/drawing/2014/main" id="{58288034-ECC4-48A4-9006-E1062D183B3D}"/>
                  </a:ext>
                </a:extLst>
              </p:cNvPr>
              <p:cNvSpPr>
                <a:spLocks/>
              </p:cNvSpPr>
              <p:nvPr/>
            </p:nvSpPr>
            <p:spPr bwMode="auto">
              <a:xfrm>
                <a:off x="5853260" y="2678581"/>
                <a:ext cx="79696" cy="134076"/>
              </a:xfrm>
              <a:custGeom>
                <a:avLst/>
                <a:gdLst>
                  <a:gd name="T0" fmla="*/ 80 w 86"/>
                  <a:gd name="T1" fmla="*/ 20 h 146"/>
                  <a:gd name="T2" fmla="*/ 72 w 86"/>
                  <a:gd name="T3" fmla="*/ 27 h 146"/>
                  <a:gd name="T4" fmla="*/ 67 w 86"/>
                  <a:gd name="T5" fmla="*/ 37 h 146"/>
                  <a:gd name="T6" fmla="*/ 67 w 86"/>
                  <a:gd name="T7" fmla="*/ 49 h 146"/>
                  <a:gd name="T8" fmla="*/ 67 w 86"/>
                  <a:gd name="T9" fmla="*/ 58 h 146"/>
                  <a:gd name="T10" fmla="*/ 53 w 86"/>
                  <a:gd name="T11" fmla="*/ 66 h 146"/>
                  <a:gd name="T12" fmla="*/ 57 w 86"/>
                  <a:gd name="T13" fmla="*/ 74 h 146"/>
                  <a:gd name="T14" fmla="*/ 60 w 86"/>
                  <a:gd name="T15" fmla="*/ 85 h 146"/>
                  <a:gd name="T16" fmla="*/ 53 w 86"/>
                  <a:gd name="T17" fmla="*/ 93 h 146"/>
                  <a:gd name="T18" fmla="*/ 52 w 86"/>
                  <a:gd name="T19" fmla="*/ 100 h 146"/>
                  <a:gd name="T20" fmla="*/ 58 w 86"/>
                  <a:gd name="T21" fmla="*/ 108 h 146"/>
                  <a:gd name="T22" fmla="*/ 56 w 86"/>
                  <a:gd name="T23" fmla="*/ 114 h 146"/>
                  <a:gd name="T24" fmla="*/ 46 w 86"/>
                  <a:gd name="T25" fmla="*/ 122 h 146"/>
                  <a:gd name="T26" fmla="*/ 46 w 86"/>
                  <a:gd name="T27" fmla="*/ 131 h 146"/>
                  <a:gd name="T28" fmla="*/ 49 w 86"/>
                  <a:gd name="T29" fmla="*/ 137 h 146"/>
                  <a:gd name="T30" fmla="*/ 41 w 86"/>
                  <a:gd name="T31" fmla="*/ 141 h 146"/>
                  <a:gd name="T32" fmla="*/ 34 w 86"/>
                  <a:gd name="T33" fmla="*/ 143 h 146"/>
                  <a:gd name="T34" fmla="*/ 22 w 86"/>
                  <a:gd name="T35" fmla="*/ 138 h 146"/>
                  <a:gd name="T36" fmla="*/ 11 w 86"/>
                  <a:gd name="T37" fmla="*/ 142 h 146"/>
                  <a:gd name="T38" fmla="*/ 11 w 86"/>
                  <a:gd name="T39" fmla="*/ 133 h 146"/>
                  <a:gd name="T40" fmla="*/ 19 w 86"/>
                  <a:gd name="T41" fmla="*/ 117 h 146"/>
                  <a:gd name="T42" fmla="*/ 19 w 86"/>
                  <a:gd name="T43" fmla="*/ 106 h 146"/>
                  <a:gd name="T44" fmla="*/ 16 w 86"/>
                  <a:gd name="T45" fmla="*/ 101 h 146"/>
                  <a:gd name="T46" fmla="*/ 7 w 86"/>
                  <a:gd name="T47" fmla="*/ 102 h 146"/>
                  <a:gd name="T48" fmla="*/ 12 w 86"/>
                  <a:gd name="T49" fmla="*/ 95 h 146"/>
                  <a:gd name="T50" fmla="*/ 11 w 86"/>
                  <a:gd name="T51" fmla="*/ 90 h 146"/>
                  <a:gd name="T52" fmla="*/ 3 w 86"/>
                  <a:gd name="T53" fmla="*/ 94 h 146"/>
                  <a:gd name="T54" fmla="*/ 4 w 86"/>
                  <a:gd name="T55" fmla="*/ 83 h 146"/>
                  <a:gd name="T56" fmla="*/ 14 w 86"/>
                  <a:gd name="T57" fmla="*/ 70 h 146"/>
                  <a:gd name="T58" fmla="*/ 20 w 86"/>
                  <a:gd name="T59" fmla="*/ 57 h 146"/>
                  <a:gd name="T60" fmla="*/ 24 w 86"/>
                  <a:gd name="T61" fmla="*/ 39 h 146"/>
                  <a:gd name="T62" fmla="*/ 25 w 86"/>
                  <a:gd name="T63" fmla="*/ 23 h 146"/>
                  <a:gd name="T64" fmla="*/ 22 w 86"/>
                  <a:gd name="T65" fmla="*/ 12 h 146"/>
                  <a:gd name="T66" fmla="*/ 24 w 86"/>
                  <a:gd name="T67" fmla="*/ 6 h 146"/>
                  <a:gd name="T68" fmla="*/ 24 w 86"/>
                  <a:gd name="T69" fmla="*/ 5 h 146"/>
                  <a:gd name="T70" fmla="*/ 29 w 86"/>
                  <a:gd name="T71" fmla="*/ 4 h 146"/>
                  <a:gd name="T72" fmla="*/ 35 w 86"/>
                  <a:gd name="T73" fmla="*/ 1 h 146"/>
                  <a:gd name="T74" fmla="*/ 41 w 86"/>
                  <a:gd name="T75" fmla="*/ 0 h 146"/>
                  <a:gd name="T76" fmla="*/ 40 w 86"/>
                  <a:gd name="T77" fmla="*/ 7 h 146"/>
                  <a:gd name="T78" fmla="*/ 55 w 86"/>
                  <a:gd name="T79" fmla="*/ 7 h 146"/>
                  <a:gd name="T80" fmla="*/ 63 w 86"/>
                  <a:gd name="T81" fmla="*/ 3 h 146"/>
                  <a:gd name="T82" fmla="*/ 72 w 86"/>
                  <a:gd name="T83" fmla="*/ 3 h 146"/>
                  <a:gd name="T84" fmla="*/ 77 w 86"/>
                  <a:gd name="T85" fmla="*/ 9 h 146"/>
                  <a:gd name="T86" fmla="*/ 83 w 86"/>
                  <a:gd name="T87" fmla="*/ 12 h 146"/>
                  <a:gd name="T88" fmla="*/ 80 w 86"/>
                  <a:gd name="T89" fmla="*/ 2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146">
                    <a:moveTo>
                      <a:pt x="80" y="20"/>
                    </a:moveTo>
                    <a:cubicBezTo>
                      <a:pt x="75" y="22"/>
                      <a:pt x="76" y="25"/>
                      <a:pt x="72" y="27"/>
                    </a:cubicBezTo>
                    <a:cubicBezTo>
                      <a:pt x="69" y="29"/>
                      <a:pt x="67" y="34"/>
                      <a:pt x="67" y="37"/>
                    </a:cubicBezTo>
                    <a:cubicBezTo>
                      <a:pt x="67" y="41"/>
                      <a:pt x="69" y="45"/>
                      <a:pt x="67" y="49"/>
                    </a:cubicBezTo>
                    <a:cubicBezTo>
                      <a:pt x="64" y="53"/>
                      <a:pt x="67" y="53"/>
                      <a:pt x="67" y="58"/>
                    </a:cubicBezTo>
                    <a:cubicBezTo>
                      <a:pt x="67" y="63"/>
                      <a:pt x="63" y="66"/>
                      <a:pt x="53" y="66"/>
                    </a:cubicBezTo>
                    <a:cubicBezTo>
                      <a:pt x="44" y="66"/>
                      <a:pt x="55" y="72"/>
                      <a:pt x="57" y="74"/>
                    </a:cubicBezTo>
                    <a:cubicBezTo>
                      <a:pt x="60" y="77"/>
                      <a:pt x="59" y="80"/>
                      <a:pt x="60" y="85"/>
                    </a:cubicBezTo>
                    <a:cubicBezTo>
                      <a:pt x="60" y="89"/>
                      <a:pt x="57" y="88"/>
                      <a:pt x="53" y="93"/>
                    </a:cubicBezTo>
                    <a:cubicBezTo>
                      <a:pt x="49" y="98"/>
                      <a:pt x="52" y="95"/>
                      <a:pt x="52" y="100"/>
                    </a:cubicBezTo>
                    <a:cubicBezTo>
                      <a:pt x="51" y="105"/>
                      <a:pt x="54" y="105"/>
                      <a:pt x="58" y="108"/>
                    </a:cubicBezTo>
                    <a:cubicBezTo>
                      <a:pt x="63" y="110"/>
                      <a:pt x="57" y="111"/>
                      <a:pt x="56" y="114"/>
                    </a:cubicBezTo>
                    <a:cubicBezTo>
                      <a:pt x="54" y="118"/>
                      <a:pt x="52" y="119"/>
                      <a:pt x="46" y="122"/>
                    </a:cubicBezTo>
                    <a:cubicBezTo>
                      <a:pt x="41" y="125"/>
                      <a:pt x="46" y="125"/>
                      <a:pt x="46" y="131"/>
                    </a:cubicBezTo>
                    <a:cubicBezTo>
                      <a:pt x="46" y="135"/>
                      <a:pt x="48" y="136"/>
                      <a:pt x="49" y="137"/>
                    </a:cubicBezTo>
                    <a:cubicBezTo>
                      <a:pt x="45" y="140"/>
                      <a:pt x="54" y="144"/>
                      <a:pt x="41" y="141"/>
                    </a:cubicBezTo>
                    <a:cubicBezTo>
                      <a:pt x="28" y="139"/>
                      <a:pt x="39" y="143"/>
                      <a:pt x="34" y="143"/>
                    </a:cubicBezTo>
                    <a:cubicBezTo>
                      <a:pt x="28" y="142"/>
                      <a:pt x="27" y="138"/>
                      <a:pt x="22" y="138"/>
                    </a:cubicBezTo>
                    <a:cubicBezTo>
                      <a:pt x="16" y="138"/>
                      <a:pt x="12" y="146"/>
                      <a:pt x="11" y="142"/>
                    </a:cubicBezTo>
                    <a:cubicBezTo>
                      <a:pt x="10" y="139"/>
                      <a:pt x="8" y="140"/>
                      <a:pt x="11" y="133"/>
                    </a:cubicBezTo>
                    <a:cubicBezTo>
                      <a:pt x="14" y="126"/>
                      <a:pt x="21" y="124"/>
                      <a:pt x="19" y="117"/>
                    </a:cubicBezTo>
                    <a:cubicBezTo>
                      <a:pt x="17" y="111"/>
                      <a:pt x="17" y="109"/>
                      <a:pt x="19" y="106"/>
                    </a:cubicBezTo>
                    <a:cubicBezTo>
                      <a:pt x="20" y="103"/>
                      <a:pt x="20" y="98"/>
                      <a:pt x="16" y="101"/>
                    </a:cubicBezTo>
                    <a:cubicBezTo>
                      <a:pt x="12" y="104"/>
                      <a:pt x="7" y="105"/>
                      <a:pt x="7" y="102"/>
                    </a:cubicBezTo>
                    <a:cubicBezTo>
                      <a:pt x="7" y="100"/>
                      <a:pt x="8" y="97"/>
                      <a:pt x="12" y="95"/>
                    </a:cubicBezTo>
                    <a:cubicBezTo>
                      <a:pt x="16" y="93"/>
                      <a:pt x="15" y="88"/>
                      <a:pt x="11" y="90"/>
                    </a:cubicBezTo>
                    <a:cubicBezTo>
                      <a:pt x="8" y="93"/>
                      <a:pt x="5" y="100"/>
                      <a:pt x="3" y="94"/>
                    </a:cubicBezTo>
                    <a:cubicBezTo>
                      <a:pt x="1" y="89"/>
                      <a:pt x="0" y="88"/>
                      <a:pt x="4" y="83"/>
                    </a:cubicBezTo>
                    <a:cubicBezTo>
                      <a:pt x="8" y="78"/>
                      <a:pt x="11" y="75"/>
                      <a:pt x="14" y="70"/>
                    </a:cubicBezTo>
                    <a:cubicBezTo>
                      <a:pt x="16" y="65"/>
                      <a:pt x="14" y="66"/>
                      <a:pt x="20" y="57"/>
                    </a:cubicBezTo>
                    <a:cubicBezTo>
                      <a:pt x="26" y="47"/>
                      <a:pt x="22" y="44"/>
                      <a:pt x="24" y="39"/>
                    </a:cubicBezTo>
                    <a:cubicBezTo>
                      <a:pt x="26" y="33"/>
                      <a:pt x="26" y="29"/>
                      <a:pt x="25" y="23"/>
                    </a:cubicBezTo>
                    <a:cubicBezTo>
                      <a:pt x="24" y="17"/>
                      <a:pt x="22" y="16"/>
                      <a:pt x="22" y="12"/>
                    </a:cubicBezTo>
                    <a:cubicBezTo>
                      <a:pt x="22" y="12"/>
                      <a:pt x="23" y="6"/>
                      <a:pt x="24" y="6"/>
                    </a:cubicBezTo>
                    <a:cubicBezTo>
                      <a:pt x="24" y="5"/>
                      <a:pt x="24" y="5"/>
                      <a:pt x="24" y="5"/>
                    </a:cubicBezTo>
                    <a:cubicBezTo>
                      <a:pt x="26" y="5"/>
                      <a:pt x="28" y="4"/>
                      <a:pt x="29" y="4"/>
                    </a:cubicBezTo>
                    <a:cubicBezTo>
                      <a:pt x="30" y="2"/>
                      <a:pt x="33" y="2"/>
                      <a:pt x="35" y="1"/>
                    </a:cubicBezTo>
                    <a:cubicBezTo>
                      <a:pt x="37" y="0"/>
                      <a:pt x="38" y="0"/>
                      <a:pt x="41" y="0"/>
                    </a:cubicBezTo>
                    <a:cubicBezTo>
                      <a:pt x="43" y="0"/>
                      <a:pt x="42" y="4"/>
                      <a:pt x="40" y="7"/>
                    </a:cubicBezTo>
                    <a:cubicBezTo>
                      <a:pt x="37" y="9"/>
                      <a:pt x="47" y="7"/>
                      <a:pt x="55" y="7"/>
                    </a:cubicBezTo>
                    <a:cubicBezTo>
                      <a:pt x="62" y="7"/>
                      <a:pt x="62" y="6"/>
                      <a:pt x="63" y="3"/>
                    </a:cubicBezTo>
                    <a:cubicBezTo>
                      <a:pt x="63" y="1"/>
                      <a:pt x="69" y="3"/>
                      <a:pt x="72" y="3"/>
                    </a:cubicBezTo>
                    <a:cubicBezTo>
                      <a:pt x="75" y="4"/>
                      <a:pt x="77" y="9"/>
                      <a:pt x="77" y="9"/>
                    </a:cubicBezTo>
                    <a:cubicBezTo>
                      <a:pt x="77" y="9"/>
                      <a:pt x="80" y="12"/>
                      <a:pt x="83" y="12"/>
                    </a:cubicBezTo>
                    <a:cubicBezTo>
                      <a:pt x="86" y="13"/>
                      <a:pt x="84" y="17"/>
                      <a:pt x="80" y="20"/>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 name="Freeform 513">
                <a:extLst>
                  <a:ext uri="{FF2B5EF4-FFF2-40B4-BE49-F238E27FC236}">
                    <a16:creationId xmlns:a16="http://schemas.microsoft.com/office/drawing/2014/main" id="{426A63BB-26F4-4E22-A1A7-6D689DEBA132}"/>
                  </a:ext>
                </a:extLst>
              </p:cNvPr>
              <p:cNvSpPr>
                <a:spLocks/>
              </p:cNvSpPr>
              <p:nvPr/>
            </p:nvSpPr>
            <p:spPr bwMode="auto">
              <a:xfrm>
                <a:off x="5921704" y="2345736"/>
                <a:ext cx="54380" cy="32816"/>
              </a:xfrm>
              <a:custGeom>
                <a:avLst/>
                <a:gdLst>
                  <a:gd name="T0" fmla="*/ 56 w 59"/>
                  <a:gd name="T1" fmla="*/ 26 h 36"/>
                  <a:gd name="T2" fmla="*/ 48 w 59"/>
                  <a:gd name="T3" fmla="*/ 32 h 36"/>
                  <a:gd name="T4" fmla="*/ 36 w 59"/>
                  <a:gd name="T5" fmla="*/ 36 h 36"/>
                  <a:gd name="T6" fmla="*/ 35 w 59"/>
                  <a:gd name="T7" fmla="*/ 36 h 36"/>
                  <a:gd name="T8" fmla="*/ 35 w 59"/>
                  <a:gd name="T9" fmla="*/ 36 h 36"/>
                  <a:gd name="T10" fmla="*/ 30 w 59"/>
                  <a:gd name="T11" fmla="*/ 32 h 36"/>
                  <a:gd name="T12" fmla="*/ 23 w 59"/>
                  <a:gd name="T13" fmla="*/ 26 h 36"/>
                  <a:gd name="T14" fmla="*/ 20 w 59"/>
                  <a:gd name="T15" fmla="*/ 31 h 36"/>
                  <a:gd name="T16" fmla="*/ 15 w 59"/>
                  <a:gd name="T17" fmla="*/ 34 h 36"/>
                  <a:gd name="T18" fmla="*/ 5 w 59"/>
                  <a:gd name="T19" fmla="*/ 30 h 36"/>
                  <a:gd name="T20" fmla="*/ 2 w 59"/>
                  <a:gd name="T21" fmla="*/ 27 h 36"/>
                  <a:gd name="T22" fmla="*/ 6 w 59"/>
                  <a:gd name="T23" fmla="*/ 22 h 36"/>
                  <a:gd name="T24" fmla="*/ 12 w 59"/>
                  <a:gd name="T25" fmla="*/ 17 h 36"/>
                  <a:gd name="T26" fmla="*/ 18 w 59"/>
                  <a:gd name="T27" fmla="*/ 12 h 36"/>
                  <a:gd name="T28" fmla="*/ 15 w 59"/>
                  <a:gd name="T29" fmla="*/ 6 h 36"/>
                  <a:gd name="T30" fmla="*/ 14 w 59"/>
                  <a:gd name="T31" fmla="*/ 3 h 36"/>
                  <a:gd name="T32" fmla="*/ 14 w 59"/>
                  <a:gd name="T33" fmla="*/ 3 h 36"/>
                  <a:gd name="T34" fmla="*/ 15 w 59"/>
                  <a:gd name="T35" fmla="*/ 2 h 36"/>
                  <a:gd name="T36" fmla="*/ 21 w 59"/>
                  <a:gd name="T37" fmla="*/ 2 h 36"/>
                  <a:gd name="T38" fmla="*/ 25 w 59"/>
                  <a:gd name="T39" fmla="*/ 7 h 36"/>
                  <a:gd name="T40" fmla="*/ 32 w 59"/>
                  <a:gd name="T41" fmla="*/ 6 h 36"/>
                  <a:gd name="T42" fmla="*/ 41 w 59"/>
                  <a:gd name="T43" fmla="*/ 3 h 36"/>
                  <a:gd name="T44" fmla="*/ 49 w 59"/>
                  <a:gd name="T45" fmla="*/ 9 h 36"/>
                  <a:gd name="T46" fmla="*/ 55 w 59"/>
                  <a:gd name="T47" fmla="*/ 17 h 36"/>
                  <a:gd name="T48" fmla="*/ 56 w 59"/>
                  <a:gd name="T4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36">
                    <a:moveTo>
                      <a:pt x="56" y="26"/>
                    </a:moveTo>
                    <a:cubicBezTo>
                      <a:pt x="55" y="30"/>
                      <a:pt x="55" y="30"/>
                      <a:pt x="48" y="32"/>
                    </a:cubicBezTo>
                    <a:cubicBezTo>
                      <a:pt x="42" y="35"/>
                      <a:pt x="43" y="36"/>
                      <a:pt x="36" y="36"/>
                    </a:cubicBezTo>
                    <a:cubicBezTo>
                      <a:pt x="36" y="36"/>
                      <a:pt x="35" y="36"/>
                      <a:pt x="35" y="36"/>
                    </a:cubicBezTo>
                    <a:cubicBezTo>
                      <a:pt x="35" y="36"/>
                      <a:pt x="35" y="36"/>
                      <a:pt x="35" y="36"/>
                    </a:cubicBezTo>
                    <a:cubicBezTo>
                      <a:pt x="33" y="35"/>
                      <a:pt x="31" y="33"/>
                      <a:pt x="30" y="32"/>
                    </a:cubicBezTo>
                    <a:cubicBezTo>
                      <a:pt x="27" y="29"/>
                      <a:pt x="27" y="30"/>
                      <a:pt x="23" y="26"/>
                    </a:cubicBezTo>
                    <a:cubicBezTo>
                      <a:pt x="20" y="22"/>
                      <a:pt x="20" y="28"/>
                      <a:pt x="20" y="31"/>
                    </a:cubicBezTo>
                    <a:cubicBezTo>
                      <a:pt x="20" y="34"/>
                      <a:pt x="17" y="33"/>
                      <a:pt x="15" y="34"/>
                    </a:cubicBezTo>
                    <a:cubicBezTo>
                      <a:pt x="13" y="35"/>
                      <a:pt x="10" y="33"/>
                      <a:pt x="5" y="30"/>
                    </a:cubicBezTo>
                    <a:cubicBezTo>
                      <a:pt x="0" y="26"/>
                      <a:pt x="2" y="28"/>
                      <a:pt x="2" y="27"/>
                    </a:cubicBezTo>
                    <a:cubicBezTo>
                      <a:pt x="1" y="25"/>
                      <a:pt x="4" y="23"/>
                      <a:pt x="6" y="22"/>
                    </a:cubicBezTo>
                    <a:cubicBezTo>
                      <a:pt x="9" y="20"/>
                      <a:pt x="8" y="20"/>
                      <a:pt x="12" y="17"/>
                    </a:cubicBezTo>
                    <a:cubicBezTo>
                      <a:pt x="16" y="14"/>
                      <a:pt x="15" y="15"/>
                      <a:pt x="18" y="12"/>
                    </a:cubicBezTo>
                    <a:cubicBezTo>
                      <a:pt x="20" y="9"/>
                      <a:pt x="17" y="9"/>
                      <a:pt x="15" y="6"/>
                    </a:cubicBezTo>
                    <a:cubicBezTo>
                      <a:pt x="14" y="5"/>
                      <a:pt x="14" y="4"/>
                      <a:pt x="14" y="3"/>
                    </a:cubicBezTo>
                    <a:cubicBezTo>
                      <a:pt x="14" y="3"/>
                      <a:pt x="14" y="3"/>
                      <a:pt x="14" y="3"/>
                    </a:cubicBezTo>
                    <a:cubicBezTo>
                      <a:pt x="14" y="3"/>
                      <a:pt x="15" y="2"/>
                      <a:pt x="15" y="2"/>
                    </a:cubicBezTo>
                    <a:cubicBezTo>
                      <a:pt x="18" y="0"/>
                      <a:pt x="19" y="2"/>
                      <a:pt x="21" y="2"/>
                    </a:cubicBezTo>
                    <a:cubicBezTo>
                      <a:pt x="24" y="2"/>
                      <a:pt x="25" y="4"/>
                      <a:pt x="25" y="7"/>
                    </a:cubicBezTo>
                    <a:cubicBezTo>
                      <a:pt x="25" y="10"/>
                      <a:pt x="27" y="7"/>
                      <a:pt x="32" y="6"/>
                    </a:cubicBezTo>
                    <a:cubicBezTo>
                      <a:pt x="37" y="4"/>
                      <a:pt x="38" y="4"/>
                      <a:pt x="41" y="3"/>
                    </a:cubicBezTo>
                    <a:cubicBezTo>
                      <a:pt x="45" y="1"/>
                      <a:pt x="46" y="4"/>
                      <a:pt x="49" y="9"/>
                    </a:cubicBezTo>
                    <a:cubicBezTo>
                      <a:pt x="52" y="13"/>
                      <a:pt x="50" y="12"/>
                      <a:pt x="55" y="17"/>
                    </a:cubicBezTo>
                    <a:cubicBezTo>
                      <a:pt x="59" y="22"/>
                      <a:pt x="58" y="21"/>
                      <a:pt x="56" y="2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 name="Freeform 514">
                <a:extLst>
                  <a:ext uri="{FF2B5EF4-FFF2-40B4-BE49-F238E27FC236}">
                    <a16:creationId xmlns:a16="http://schemas.microsoft.com/office/drawing/2014/main" id="{BABF4253-EEA5-4B65-AF3E-0A2683D2ABFE}"/>
                  </a:ext>
                </a:extLst>
              </p:cNvPr>
              <p:cNvSpPr>
                <a:spLocks/>
              </p:cNvSpPr>
              <p:nvPr/>
            </p:nvSpPr>
            <p:spPr bwMode="auto">
              <a:xfrm>
                <a:off x="5864512" y="2348548"/>
                <a:ext cx="96572" cy="93760"/>
              </a:xfrm>
              <a:custGeom>
                <a:avLst/>
                <a:gdLst>
                  <a:gd name="T0" fmla="*/ 101 w 105"/>
                  <a:gd name="T1" fmla="*/ 58 h 102"/>
                  <a:gd name="T2" fmla="*/ 98 w 105"/>
                  <a:gd name="T3" fmla="*/ 75 h 102"/>
                  <a:gd name="T4" fmla="*/ 88 w 105"/>
                  <a:gd name="T5" fmla="*/ 82 h 102"/>
                  <a:gd name="T6" fmla="*/ 75 w 105"/>
                  <a:gd name="T7" fmla="*/ 84 h 102"/>
                  <a:gd name="T8" fmla="*/ 63 w 105"/>
                  <a:gd name="T9" fmla="*/ 91 h 102"/>
                  <a:gd name="T10" fmla="*/ 51 w 105"/>
                  <a:gd name="T11" fmla="*/ 91 h 102"/>
                  <a:gd name="T12" fmla="*/ 38 w 105"/>
                  <a:gd name="T13" fmla="*/ 96 h 102"/>
                  <a:gd name="T14" fmla="*/ 29 w 105"/>
                  <a:gd name="T15" fmla="*/ 101 h 102"/>
                  <a:gd name="T16" fmla="*/ 17 w 105"/>
                  <a:gd name="T17" fmla="*/ 97 h 102"/>
                  <a:gd name="T18" fmla="*/ 8 w 105"/>
                  <a:gd name="T19" fmla="*/ 96 h 102"/>
                  <a:gd name="T20" fmla="*/ 11 w 105"/>
                  <a:gd name="T21" fmla="*/ 90 h 102"/>
                  <a:gd name="T22" fmla="*/ 6 w 105"/>
                  <a:gd name="T23" fmla="*/ 84 h 102"/>
                  <a:gd name="T24" fmla="*/ 19 w 105"/>
                  <a:gd name="T25" fmla="*/ 80 h 102"/>
                  <a:gd name="T26" fmla="*/ 21 w 105"/>
                  <a:gd name="T27" fmla="*/ 73 h 102"/>
                  <a:gd name="T28" fmla="*/ 27 w 105"/>
                  <a:gd name="T29" fmla="*/ 68 h 102"/>
                  <a:gd name="T30" fmla="*/ 33 w 105"/>
                  <a:gd name="T31" fmla="*/ 61 h 102"/>
                  <a:gd name="T32" fmla="*/ 33 w 105"/>
                  <a:gd name="T33" fmla="*/ 55 h 102"/>
                  <a:gd name="T34" fmla="*/ 17 w 105"/>
                  <a:gd name="T35" fmla="*/ 50 h 102"/>
                  <a:gd name="T36" fmla="*/ 24 w 105"/>
                  <a:gd name="T37" fmla="*/ 43 h 102"/>
                  <a:gd name="T38" fmla="*/ 23 w 105"/>
                  <a:gd name="T39" fmla="*/ 37 h 102"/>
                  <a:gd name="T40" fmla="*/ 22 w 105"/>
                  <a:gd name="T41" fmla="*/ 28 h 102"/>
                  <a:gd name="T42" fmla="*/ 29 w 105"/>
                  <a:gd name="T43" fmla="*/ 27 h 102"/>
                  <a:gd name="T44" fmla="*/ 44 w 105"/>
                  <a:gd name="T45" fmla="*/ 28 h 102"/>
                  <a:gd name="T46" fmla="*/ 54 w 105"/>
                  <a:gd name="T47" fmla="*/ 23 h 102"/>
                  <a:gd name="T48" fmla="*/ 61 w 105"/>
                  <a:gd name="T49" fmla="*/ 18 h 102"/>
                  <a:gd name="T50" fmla="*/ 52 w 105"/>
                  <a:gd name="T51" fmla="*/ 18 h 102"/>
                  <a:gd name="T52" fmla="*/ 55 w 105"/>
                  <a:gd name="T53" fmla="*/ 13 h 102"/>
                  <a:gd name="T54" fmla="*/ 57 w 105"/>
                  <a:gd name="T55" fmla="*/ 9 h 102"/>
                  <a:gd name="T56" fmla="*/ 62 w 105"/>
                  <a:gd name="T57" fmla="*/ 3 h 102"/>
                  <a:gd name="T58" fmla="*/ 71 w 105"/>
                  <a:gd name="T59" fmla="*/ 1 h 102"/>
                  <a:gd name="T60" fmla="*/ 76 w 105"/>
                  <a:gd name="T61" fmla="*/ 0 h 102"/>
                  <a:gd name="T62" fmla="*/ 77 w 105"/>
                  <a:gd name="T63" fmla="*/ 3 h 102"/>
                  <a:gd name="T64" fmla="*/ 80 w 105"/>
                  <a:gd name="T65" fmla="*/ 9 h 102"/>
                  <a:gd name="T66" fmla="*/ 74 w 105"/>
                  <a:gd name="T67" fmla="*/ 14 h 102"/>
                  <a:gd name="T68" fmla="*/ 68 w 105"/>
                  <a:gd name="T69" fmla="*/ 19 h 102"/>
                  <a:gd name="T70" fmla="*/ 64 w 105"/>
                  <a:gd name="T71" fmla="*/ 24 h 102"/>
                  <a:gd name="T72" fmla="*/ 67 w 105"/>
                  <a:gd name="T73" fmla="*/ 27 h 102"/>
                  <a:gd name="T74" fmla="*/ 77 w 105"/>
                  <a:gd name="T75" fmla="*/ 31 h 102"/>
                  <a:gd name="T76" fmla="*/ 82 w 105"/>
                  <a:gd name="T77" fmla="*/ 28 h 102"/>
                  <a:gd name="T78" fmla="*/ 85 w 105"/>
                  <a:gd name="T79" fmla="*/ 23 h 102"/>
                  <a:gd name="T80" fmla="*/ 92 w 105"/>
                  <a:gd name="T81" fmla="*/ 29 h 102"/>
                  <a:gd name="T82" fmla="*/ 97 w 105"/>
                  <a:gd name="T83" fmla="*/ 33 h 102"/>
                  <a:gd name="T84" fmla="*/ 101 w 105"/>
                  <a:gd name="T85" fmla="*/ 41 h 102"/>
                  <a:gd name="T86" fmla="*/ 101 w 105"/>
                  <a:gd name="T87" fmla="*/ 5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5" h="102">
                    <a:moveTo>
                      <a:pt x="101" y="58"/>
                    </a:moveTo>
                    <a:cubicBezTo>
                      <a:pt x="101" y="67"/>
                      <a:pt x="102" y="66"/>
                      <a:pt x="98" y="75"/>
                    </a:cubicBezTo>
                    <a:cubicBezTo>
                      <a:pt x="93" y="84"/>
                      <a:pt x="96" y="82"/>
                      <a:pt x="88" y="82"/>
                    </a:cubicBezTo>
                    <a:cubicBezTo>
                      <a:pt x="80" y="81"/>
                      <a:pt x="81" y="84"/>
                      <a:pt x="75" y="84"/>
                    </a:cubicBezTo>
                    <a:cubicBezTo>
                      <a:pt x="68" y="85"/>
                      <a:pt x="70" y="89"/>
                      <a:pt x="63" y="91"/>
                    </a:cubicBezTo>
                    <a:cubicBezTo>
                      <a:pt x="57" y="94"/>
                      <a:pt x="55" y="93"/>
                      <a:pt x="51" y="91"/>
                    </a:cubicBezTo>
                    <a:cubicBezTo>
                      <a:pt x="47" y="89"/>
                      <a:pt x="46" y="95"/>
                      <a:pt x="38" y="96"/>
                    </a:cubicBezTo>
                    <a:cubicBezTo>
                      <a:pt x="31" y="96"/>
                      <a:pt x="34" y="101"/>
                      <a:pt x="29" y="101"/>
                    </a:cubicBezTo>
                    <a:cubicBezTo>
                      <a:pt x="24" y="102"/>
                      <a:pt x="22" y="101"/>
                      <a:pt x="17" y="97"/>
                    </a:cubicBezTo>
                    <a:cubicBezTo>
                      <a:pt x="13" y="92"/>
                      <a:pt x="11" y="98"/>
                      <a:pt x="8" y="96"/>
                    </a:cubicBezTo>
                    <a:cubicBezTo>
                      <a:pt x="5" y="94"/>
                      <a:pt x="9" y="91"/>
                      <a:pt x="11" y="90"/>
                    </a:cubicBezTo>
                    <a:cubicBezTo>
                      <a:pt x="13" y="89"/>
                      <a:pt x="12" y="84"/>
                      <a:pt x="6" y="84"/>
                    </a:cubicBezTo>
                    <a:cubicBezTo>
                      <a:pt x="0" y="83"/>
                      <a:pt x="11" y="81"/>
                      <a:pt x="19" y="80"/>
                    </a:cubicBezTo>
                    <a:cubicBezTo>
                      <a:pt x="28" y="79"/>
                      <a:pt x="21" y="78"/>
                      <a:pt x="21" y="73"/>
                    </a:cubicBezTo>
                    <a:cubicBezTo>
                      <a:pt x="21" y="68"/>
                      <a:pt x="23" y="72"/>
                      <a:pt x="27" y="68"/>
                    </a:cubicBezTo>
                    <a:cubicBezTo>
                      <a:pt x="31" y="63"/>
                      <a:pt x="31" y="63"/>
                      <a:pt x="33" y="61"/>
                    </a:cubicBezTo>
                    <a:cubicBezTo>
                      <a:pt x="36" y="59"/>
                      <a:pt x="35" y="56"/>
                      <a:pt x="33" y="55"/>
                    </a:cubicBezTo>
                    <a:cubicBezTo>
                      <a:pt x="31" y="54"/>
                      <a:pt x="21" y="52"/>
                      <a:pt x="17" y="50"/>
                    </a:cubicBezTo>
                    <a:cubicBezTo>
                      <a:pt x="14" y="48"/>
                      <a:pt x="20" y="44"/>
                      <a:pt x="24" y="43"/>
                    </a:cubicBezTo>
                    <a:cubicBezTo>
                      <a:pt x="27" y="42"/>
                      <a:pt x="28" y="40"/>
                      <a:pt x="23" y="37"/>
                    </a:cubicBezTo>
                    <a:cubicBezTo>
                      <a:pt x="18" y="35"/>
                      <a:pt x="24" y="33"/>
                      <a:pt x="22" y="28"/>
                    </a:cubicBezTo>
                    <a:cubicBezTo>
                      <a:pt x="20" y="23"/>
                      <a:pt x="24" y="28"/>
                      <a:pt x="29" y="27"/>
                    </a:cubicBezTo>
                    <a:cubicBezTo>
                      <a:pt x="35" y="26"/>
                      <a:pt x="31" y="27"/>
                      <a:pt x="44" y="28"/>
                    </a:cubicBezTo>
                    <a:cubicBezTo>
                      <a:pt x="56" y="29"/>
                      <a:pt x="52" y="27"/>
                      <a:pt x="54" y="23"/>
                    </a:cubicBezTo>
                    <a:cubicBezTo>
                      <a:pt x="55" y="19"/>
                      <a:pt x="58" y="22"/>
                      <a:pt x="61" y="18"/>
                    </a:cubicBezTo>
                    <a:cubicBezTo>
                      <a:pt x="63" y="14"/>
                      <a:pt x="54" y="19"/>
                      <a:pt x="52" y="18"/>
                    </a:cubicBezTo>
                    <a:cubicBezTo>
                      <a:pt x="51" y="17"/>
                      <a:pt x="50" y="15"/>
                      <a:pt x="55" y="13"/>
                    </a:cubicBezTo>
                    <a:cubicBezTo>
                      <a:pt x="60" y="10"/>
                      <a:pt x="58" y="11"/>
                      <a:pt x="57" y="9"/>
                    </a:cubicBezTo>
                    <a:cubicBezTo>
                      <a:pt x="56" y="6"/>
                      <a:pt x="60" y="6"/>
                      <a:pt x="62" y="3"/>
                    </a:cubicBezTo>
                    <a:cubicBezTo>
                      <a:pt x="62" y="0"/>
                      <a:pt x="67" y="3"/>
                      <a:pt x="71" y="1"/>
                    </a:cubicBezTo>
                    <a:cubicBezTo>
                      <a:pt x="75" y="0"/>
                      <a:pt x="74" y="1"/>
                      <a:pt x="76" y="0"/>
                    </a:cubicBezTo>
                    <a:cubicBezTo>
                      <a:pt x="76" y="1"/>
                      <a:pt x="76" y="2"/>
                      <a:pt x="77" y="3"/>
                    </a:cubicBezTo>
                    <a:cubicBezTo>
                      <a:pt x="79" y="6"/>
                      <a:pt x="82" y="6"/>
                      <a:pt x="80" y="9"/>
                    </a:cubicBezTo>
                    <a:cubicBezTo>
                      <a:pt x="77" y="12"/>
                      <a:pt x="78" y="11"/>
                      <a:pt x="74" y="14"/>
                    </a:cubicBezTo>
                    <a:cubicBezTo>
                      <a:pt x="70" y="17"/>
                      <a:pt x="71" y="17"/>
                      <a:pt x="68" y="19"/>
                    </a:cubicBezTo>
                    <a:cubicBezTo>
                      <a:pt x="66" y="20"/>
                      <a:pt x="63" y="22"/>
                      <a:pt x="64" y="24"/>
                    </a:cubicBezTo>
                    <a:cubicBezTo>
                      <a:pt x="64" y="25"/>
                      <a:pt x="62" y="23"/>
                      <a:pt x="67" y="27"/>
                    </a:cubicBezTo>
                    <a:cubicBezTo>
                      <a:pt x="72" y="30"/>
                      <a:pt x="75" y="32"/>
                      <a:pt x="77" y="31"/>
                    </a:cubicBezTo>
                    <a:cubicBezTo>
                      <a:pt x="79" y="30"/>
                      <a:pt x="82" y="31"/>
                      <a:pt x="82" y="28"/>
                    </a:cubicBezTo>
                    <a:cubicBezTo>
                      <a:pt x="82" y="25"/>
                      <a:pt x="82" y="19"/>
                      <a:pt x="85" y="23"/>
                    </a:cubicBezTo>
                    <a:cubicBezTo>
                      <a:pt x="89" y="27"/>
                      <a:pt x="89" y="26"/>
                      <a:pt x="92" y="29"/>
                    </a:cubicBezTo>
                    <a:cubicBezTo>
                      <a:pt x="93" y="30"/>
                      <a:pt x="95" y="32"/>
                      <a:pt x="97" y="33"/>
                    </a:cubicBezTo>
                    <a:cubicBezTo>
                      <a:pt x="93" y="33"/>
                      <a:pt x="98" y="36"/>
                      <a:pt x="101" y="41"/>
                    </a:cubicBezTo>
                    <a:cubicBezTo>
                      <a:pt x="105" y="47"/>
                      <a:pt x="101" y="49"/>
                      <a:pt x="101" y="5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 name="Freeform 526">
                <a:extLst>
                  <a:ext uri="{FF2B5EF4-FFF2-40B4-BE49-F238E27FC236}">
                    <a16:creationId xmlns:a16="http://schemas.microsoft.com/office/drawing/2014/main" id="{05040716-4099-4338-B51F-14D9F771BEE0}"/>
                  </a:ext>
                </a:extLst>
              </p:cNvPr>
              <p:cNvSpPr>
                <a:spLocks/>
              </p:cNvSpPr>
              <p:nvPr/>
            </p:nvSpPr>
            <p:spPr bwMode="auto">
              <a:xfrm>
                <a:off x="6456133" y="2003513"/>
                <a:ext cx="206271" cy="238149"/>
              </a:xfrm>
              <a:custGeom>
                <a:avLst/>
                <a:gdLst>
                  <a:gd name="T0" fmla="*/ 198 w 224"/>
                  <a:gd name="T1" fmla="*/ 202 h 258"/>
                  <a:gd name="T2" fmla="*/ 139 w 224"/>
                  <a:gd name="T3" fmla="*/ 238 h 258"/>
                  <a:gd name="T4" fmla="*/ 114 w 224"/>
                  <a:gd name="T5" fmla="*/ 243 h 258"/>
                  <a:gd name="T6" fmla="*/ 88 w 224"/>
                  <a:gd name="T7" fmla="*/ 251 h 258"/>
                  <a:gd name="T8" fmla="*/ 69 w 224"/>
                  <a:gd name="T9" fmla="*/ 252 h 258"/>
                  <a:gd name="T10" fmla="*/ 54 w 224"/>
                  <a:gd name="T11" fmla="*/ 253 h 258"/>
                  <a:gd name="T12" fmla="*/ 38 w 224"/>
                  <a:gd name="T13" fmla="*/ 241 h 258"/>
                  <a:gd name="T14" fmla="*/ 27 w 224"/>
                  <a:gd name="T15" fmla="*/ 227 h 258"/>
                  <a:gd name="T16" fmla="*/ 31 w 224"/>
                  <a:gd name="T17" fmla="*/ 213 h 258"/>
                  <a:gd name="T18" fmla="*/ 23 w 224"/>
                  <a:gd name="T19" fmla="*/ 192 h 258"/>
                  <a:gd name="T20" fmla="*/ 17 w 224"/>
                  <a:gd name="T21" fmla="*/ 181 h 258"/>
                  <a:gd name="T22" fmla="*/ 34 w 224"/>
                  <a:gd name="T23" fmla="*/ 169 h 258"/>
                  <a:gd name="T24" fmla="*/ 49 w 224"/>
                  <a:gd name="T25" fmla="*/ 156 h 258"/>
                  <a:gd name="T26" fmla="*/ 61 w 224"/>
                  <a:gd name="T27" fmla="*/ 148 h 258"/>
                  <a:gd name="T28" fmla="*/ 73 w 224"/>
                  <a:gd name="T29" fmla="*/ 139 h 258"/>
                  <a:gd name="T30" fmla="*/ 95 w 224"/>
                  <a:gd name="T31" fmla="*/ 126 h 258"/>
                  <a:gd name="T32" fmla="*/ 86 w 224"/>
                  <a:gd name="T33" fmla="*/ 111 h 258"/>
                  <a:gd name="T34" fmla="*/ 71 w 224"/>
                  <a:gd name="T35" fmla="*/ 106 h 258"/>
                  <a:gd name="T36" fmla="*/ 58 w 224"/>
                  <a:gd name="T37" fmla="*/ 96 h 258"/>
                  <a:gd name="T38" fmla="*/ 53 w 224"/>
                  <a:gd name="T39" fmla="*/ 75 h 258"/>
                  <a:gd name="T40" fmla="*/ 50 w 224"/>
                  <a:gd name="T41" fmla="*/ 65 h 258"/>
                  <a:gd name="T42" fmla="*/ 41 w 224"/>
                  <a:gd name="T43" fmla="*/ 46 h 258"/>
                  <a:gd name="T44" fmla="*/ 5 w 224"/>
                  <a:gd name="T45" fmla="*/ 33 h 258"/>
                  <a:gd name="T46" fmla="*/ 2 w 224"/>
                  <a:gd name="T47" fmla="*/ 26 h 258"/>
                  <a:gd name="T48" fmla="*/ 25 w 224"/>
                  <a:gd name="T49" fmla="*/ 33 h 258"/>
                  <a:gd name="T50" fmla="*/ 60 w 224"/>
                  <a:gd name="T51" fmla="*/ 34 h 258"/>
                  <a:gd name="T52" fmla="*/ 89 w 224"/>
                  <a:gd name="T53" fmla="*/ 27 h 258"/>
                  <a:gd name="T54" fmla="*/ 108 w 224"/>
                  <a:gd name="T55" fmla="*/ 6 h 258"/>
                  <a:gd name="T56" fmla="*/ 150 w 224"/>
                  <a:gd name="T57" fmla="*/ 16 h 258"/>
                  <a:gd name="T58" fmla="*/ 143 w 224"/>
                  <a:gd name="T59" fmla="*/ 31 h 258"/>
                  <a:gd name="T60" fmla="*/ 143 w 224"/>
                  <a:gd name="T61" fmla="*/ 36 h 258"/>
                  <a:gd name="T62" fmla="*/ 152 w 224"/>
                  <a:gd name="T63" fmla="*/ 50 h 258"/>
                  <a:gd name="T64" fmla="*/ 170 w 224"/>
                  <a:gd name="T65" fmla="*/ 62 h 258"/>
                  <a:gd name="T66" fmla="*/ 159 w 224"/>
                  <a:gd name="T67" fmla="*/ 83 h 258"/>
                  <a:gd name="T68" fmla="*/ 180 w 224"/>
                  <a:gd name="T69" fmla="*/ 108 h 258"/>
                  <a:gd name="T70" fmla="*/ 174 w 224"/>
                  <a:gd name="T71" fmla="*/ 120 h 258"/>
                  <a:gd name="T72" fmla="*/ 180 w 224"/>
                  <a:gd name="T73" fmla="*/ 131 h 258"/>
                  <a:gd name="T74" fmla="*/ 185 w 224"/>
                  <a:gd name="T75" fmla="*/ 140 h 258"/>
                  <a:gd name="T76" fmla="*/ 189 w 224"/>
                  <a:gd name="T77" fmla="*/ 15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258">
                    <a:moveTo>
                      <a:pt x="219" y="180"/>
                    </a:moveTo>
                    <a:cubicBezTo>
                      <a:pt x="214" y="187"/>
                      <a:pt x="209" y="193"/>
                      <a:pt x="198" y="202"/>
                    </a:cubicBezTo>
                    <a:cubicBezTo>
                      <a:pt x="188" y="211"/>
                      <a:pt x="161" y="233"/>
                      <a:pt x="155" y="238"/>
                    </a:cubicBezTo>
                    <a:cubicBezTo>
                      <a:pt x="147" y="237"/>
                      <a:pt x="146" y="236"/>
                      <a:pt x="139" y="238"/>
                    </a:cubicBezTo>
                    <a:cubicBezTo>
                      <a:pt x="131" y="240"/>
                      <a:pt x="127" y="240"/>
                      <a:pt x="124" y="242"/>
                    </a:cubicBezTo>
                    <a:cubicBezTo>
                      <a:pt x="120" y="243"/>
                      <a:pt x="120" y="241"/>
                      <a:pt x="114" y="243"/>
                    </a:cubicBezTo>
                    <a:cubicBezTo>
                      <a:pt x="107" y="246"/>
                      <a:pt x="108" y="244"/>
                      <a:pt x="100" y="247"/>
                    </a:cubicBezTo>
                    <a:cubicBezTo>
                      <a:pt x="91" y="250"/>
                      <a:pt x="92" y="250"/>
                      <a:pt x="88" y="251"/>
                    </a:cubicBezTo>
                    <a:cubicBezTo>
                      <a:pt x="83" y="252"/>
                      <a:pt x="81" y="251"/>
                      <a:pt x="78" y="252"/>
                    </a:cubicBezTo>
                    <a:cubicBezTo>
                      <a:pt x="74" y="252"/>
                      <a:pt x="72" y="252"/>
                      <a:pt x="69" y="252"/>
                    </a:cubicBezTo>
                    <a:cubicBezTo>
                      <a:pt x="66" y="253"/>
                      <a:pt x="61" y="254"/>
                      <a:pt x="61" y="254"/>
                    </a:cubicBezTo>
                    <a:cubicBezTo>
                      <a:pt x="61" y="254"/>
                      <a:pt x="54" y="258"/>
                      <a:pt x="54" y="253"/>
                    </a:cubicBezTo>
                    <a:cubicBezTo>
                      <a:pt x="54" y="247"/>
                      <a:pt x="60" y="245"/>
                      <a:pt x="51" y="245"/>
                    </a:cubicBezTo>
                    <a:cubicBezTo>
                      <a:pt x="42" y="244"/>
                      <a:pt x="43" y="242"/>
                      <a:pt x="38" y="241"/>
                    </a:cubicBezTo>
                    <a:cubicBezTo>
                      <a:pt x="34" y="239"/>
                      <a:pt x="33" y="236"/>
                      <a:pt x="30" y="234"/>
                    </a:cubicBezTo>
                    <a:cubicBezTo>
                      <a:pt x="27" y="232"/>
                      <a:pt x="23" y="231"/>
                      <a:pt x="27" y="227"/>
                    </a:cubicBezTo>
                    <a:cubicBezTo>
                      <a:pt x="30" y="223"/>
                      <a:pt x="31" y="224"/>
                      <a:pt x="31" y="221"/>
                    </a:cubicBezTo>
                    <a:cubicBezTo>
                      <a:pt x="31" y="217"/>
                      <a:pt x="34" y="218"/>
                      <a:pt x="31" y="213"/>
                    </a:cubicBezTo>
                    <a:cubicBezTo>
                      <a:pt x="27" y="207"/>
                      <a:pt x="26" y="207"/>
                      <a:pt x="25" y="202"/>
                    </a:cubicBezTo>
                    <a:cubicBezTo>
                      <a:pt x="24" y="198"/>
                      <a:pt x="23" y="196"/>
                      <a:pt x="23" y="192"/>
                    </a:cubicBezTo>
                    <a:cubicBezTo>
                      <a:pt x="23" y="189"/>
                      <a:pt x="27" y="192"/>
                      <a:pt x="22" y="188"/>
                    </a:cubicBezTo>
                    <a:cubicBezTo>
                      <a:pt x="16" y="183"/>
                      <a:pt x="13" y="186"/>
                      <a:pt x="17" y="181"/>
                    </a:cubicBezTo>
                    <a:cubicBezTo>
                      <a:pt x="21" y="176"/>
                      <a:pt x="21" y="176"/>
                      <a:pt x="25" y="172"/>
                    </a:cubicBezTo>
                    <a:cubicBezTo>
                      <a:pt x="29" y="167"/>
                      <a:pt x="27" y="170"/>
                      <a:pt x="34" y="169"/>
                    </a:cubicBezTo>
                    <a:cubicBezTo>
                      <a:pt x="40" y="168"/>
                      <a:pt x="36" y="167"/>
                      <a:pt x="42" y="163"/>
                    </a:cubicBezTo>
                    <a:cubicBezTo>
                      <a:pt x="48" y="160"/>
                      <a:pt x="48" y="157"/>
                      <a:pt x="49" y="156"/>
                    </a:cubicBezTo>
                    <a:cubicBezTo>
                      <a:pt x="51" y="155"/>
                      <a:pt x="46" y="155"/>
                      <a:pt x="53" y="153"/>
                    </a:cubicBezTo>
                    <a:cubicBezTo>
                      <a:pt x="60" y="150"/>
                      <a:pt x="59" y="149"/>
                      <a:pt x="61" y="148"/>
                    </a:cubicBezTo>
                    <a:cubicBezTo>
                      <a:pt x="64" y="146"/>
                      <a:pt x="63" y="145"/>
                      <a:pt x="68" y="143"/>
                    </a:cubicBezTo>
                    <a:cubicBezTo>
                      <a:pt x="72" y="140"/>
                      <a:pt x="70" y="142"/>
                      <a:pt x="73" y="139"/>
                    </a:cubicBezTo>
                    <a:cubicBezTo>
                      <a:pt x="77" y="136"/>
                      <a:pt x="77" y="130"/>
                      <a:pt x="82" y="130"/>
                    </a:cubicBezTo>
                    <a:cubicBezTo>
                      <a:pt x="87" y="130"/>
                      <a:pt x="95" y="130"/>
                      <a:pt x="95" y="126"/>
                    </a:cubicBezTo>
                    <a:cubicBezTo>
                      <a:pt x="95" y="122"/>
                      <a:pt x="92" y="122"/>
                      <a:pt x="91" y="117"/>
                    </a:cubicBezTo>
                    <a:cubicBezTo>
                      <a:pt x="90" y="111"/>
                      <a:pt x="89" y="111"/>
                      <a:pt x="86" y="111"/>
                    </a:cubicBezTo>
                    <a:cubicBezTo>
                      <a:pt x="83" y="111"/>
                      <a:pt x="80" y="108"/>
                      <a:pt x="78" y="108"/>
                    </a:cubicBezTo>
                    <a:cubicBezTo>
                      <a:pt x="76" y="108"/>
                      <a:pt x="72" y="106"/>
                      <a:pt x="71" y="106"/>
                    </a:cubicBezTo>
                    <a:cubicBezTo>
                      <a:pt x="70" y="106"/>
                      <a:pt x="70" y="106"/>
                      <a:pt x="69" y="106"/>
                    </a:cubicBezTo>
                    <a:cubicBezTo>
                      <a:pt x="68" y="103"/>
                      <a:pt x="60" y="97"/>
                      <a:pt x="58" y="96"/>
                    </a:cubicBezTo>
                    <a:cubicBezTo>
                      <a:pt x="56" y="94"/>
                      <a:pt x="59" y="89"/>
                      <a:pt x="62" y="85"/>
                    </a:cubicBezTo>
                    <a:cubicBezTo>
                      <a:pt x="65" y="80"/>
                      <a:pt x="58" y="80"/>
                      <a:pt x="53" y="75"/>
                    </a:cubicBezTo>
                    <a:cubicBezTo>
                      <a:pt x="49" y="71"/>
                      <a:pt x="54" y="72"/>
                      <a:pt x="58" y="69"/>
                    </a:cubicBezTo>
                    <a:cubicBezTo>
                      <a:pt x="61" y="66"/>
                      <a:pt x="54" y="67"/>
                      <a:pt x="50" y="65"/>
                    </a:cubicBezTo>
                    <a:cubicBezTo>
                      <a:pt x="46" y="63"/>
                      <a:pt x="51" y="57"/>
                      <a:pt x="53" y="54"/>
                    </a:cubicBezTo>
                    <a:cubicBezTo>
                      <a:pt x="55" y="52"/>
                      <a:pt x="48" y="50"/>
                      <a:pt x="41" y="46"/>
                    </a:cubicBezTo>
                    <a:cubicBezTo>
                      <a:pt x="34" y="41"/>
                      <a:pt x="32" y="43"/>
                      <a:pt x="26" y="41"/>
                    </a:cubicBezTo>
                    <a:cubicBezTo>
                      <a:pt x="20" y="40"/>
                      <a:pt x="11" y="37"/>
                      <a:pt x="5" y="33"/>
                    </a:cubicBezTo>
                    <a:cubicBezTo>
                      <a:pt x="1" y="31"/>
                      <a:pt x="0" y="29"/>
                      <a:pt x="0" y="27"/>
                    </a:cubicBezTo>
                    <a:cubicBezTo>
                      <a:pt x="0" y="27"/>
                      <a:pt x="1" y="27"/>
                      <a:pt x="2" y="26"/>
                    </a:cubicBezTo>
                    <a:cubicBezTo>
                      <a:pt x="8" y="25"/>
                      <a:pt x="11" y="20"/>
                      <a:pt x="15" y="23"/>
                    </a:cubicBezTo>
                    <a:cubicBezTo>
                      <a:pt x="18" y="26"/>
                      <a:pt x="18" y="31"/>
                      <a:pt x="25" y="33"/>
                    </a:cubicBezTo>
                    <a:cubicBezTo>
                      <a:pt x="31" y="35"/>
                      <a:pt x="46" y="37"/>
                      <a:pt x="49" y="37"/>
                    </a:cubicBezTo>
                    <a:cubicBezTo>
                      <a:pt x="52" y="36"/>
                      <a:pt x="54" y="32"/>
                      <a:pt x="60" y="34"/>
                    </a:cubicBezTo>
                    <a:cubicBezTo>
                      <a:pt x="66" y="36"/>
                      <a:pt x="70" y="39"/>
                      <a:pt x="75" y="37"/>
                    </a:cubicBezTo>
                    <a:cubicBezTo>
                      <a:pt x="80" y="35"/>
                      <a:pt x="90" y="35"/>
                      <a:pt x="89" y="27"/>
                    </a:cubicBezTo>
                    <a:cubicBezTo>
                      <a:pt x="89" y="18"/>
                      <a:pt x="87" y="16"/>
                      <a:pt x="91" y="13"/>
                    </a:cubicBezTo>
                    <a:cubicBezTo>
                      <a:pt x="96" y="9"/>
                      <a:pt x="100" y="6"/>
                      <a:pt x="108" y="6"/>
                    </a:cubicBezTo>
                    <a:cubicBezTo>
                      <a:pt x="116" y="6"/>
                      <a:pt x="118" y="0"/>
                      <a:pt x="125" y="4"/>
                    </a:cubicBezTo>
                    <a:cubicBezTo>
                      <a:pt x="133" y="8"/>
                      <a:pt x="154" y="9"/>
                      <a:pt x="150" y="16"/>
                    </a:cubicBezTo>
                    <a:cubicBezTo>
                      <a:pt x="145" y="23"/>
                      <a:pt x="142" y="21"/>
                      <a:pt x="141" y="27"/>
                    </a:cubicBezTo>
                    <a:cubicBezTo>
                      <a:pt x="140" y="32"/>
                      <a:pt x="138" y="33"/>
                      <a:pt x="143" y="31"/>
                    </a:cubicBezTo>
                    <a:cubicBezTo>
                      <a:pt x="143" y="31"/>
                      <a:pt x="143" y="31"/>
                      <a:pt x="143" y="31"/>
                    </a:cubicBezTo>
                    <a:cubicBezTo>
                      <a:pt x="143" y="33"/>
                      <a:pt x="143" y="34"/>
                      <a:pt x="143" y="36"/>
                    </a:cubicBezTo>
                    <a:cubicBezTo>
                      <a:pt x="142" y="39"/>
                      <a:pt x="137" y="40"/>
                      <a:pt x="141" y="43"/>
                    </a:cubicBezTo>
                    <a:cubicBezTo>
                      <a:pt x="144" y="46"/>
                      <a:pt x="148" y="48"/>
                      <a:pt x="152" y="50"/>
                    </a:cubicBezTo>
                    <a:cubicBezTo>
                      <a:pt x="157" y="51"/>
                      <a:pt x="162" y="54"/>
                      <a:pt x="165" y="56"/>
                    </a:cubicBezTo>
                    <a:cubicBezTo>
                      <a:pt x="168" y="58"/>
                      <a:pt x="172" y="56"/>
                      <a:pt x="170" y="62"/>
                    </a:cubicBezTo>
                    <a:cubicBezTo>
                      <a:pt x="168" y="68"/>
                      <a:pt x="164" y="68"/>
                      <a:pt x="161" y="71"/>
                    </a:cubicBezTo>
                    <a:cubicBezTo>
                      <a:pt x="158" y="74"/>
                      <a:pt x="155" y="78"/>
                      <a:pt x="159" y="83"/>
                    </a:cubicBezTo>
                    <a:cubicBezTo>
                      <a:pt x="162" y="88"/>
                      <a:pt x="162" y="88"/>
                      <a:pt x="170" y="93"/>
                    </a:cubicBezTo>
                    <a:cubicBezTo>
                      <a:pt x="177" y="99"/>
                      <a:pt x="184" y="105"/>
                      <a:pt x="180" y="108"/>
                    </a:cubicBezTo>
                    <a:cubicBezTo>
                      <a:pt x="177" y="110"/>
                      <a:pt x="174" y="112"/>
                      <a:pt x="175" y="114"/>
                    </a:cubicBezTo>
                    <a:cubicBezTo>
                      <a:pt x="175" y="117"/>
                      <a:pt x="170" y="118"/>
                      <a:pt x="174" y="120"/>
                    </a:cubicBezTo>
                    <a:cubicBezTo>
                      <a:pt x="179" y="122"/>
                      <a:pt x="176" y="122"/>
                      <a:pt x="176" y="126"/>
                    </a:cubicBezTo>
                    <a:cubicBezTo>
                      <a:pt x="176" y="131"/>
                      <a:pt x="178" y="131"/>
                      <a:pt x="180" y="131"/>
                    </a:cubicBezTo>
                    <a:cubicBezTo>
                      <a:pt x="183" y="131"/>
                      <a:pt x="186" y="130"/>
                      <a:pt x="185" y="134"/>
                    </a:cubicBezTo>
                    <a:cubicBezTo>
                      <a:pt x="184" y="138"/>
                      <a:pt x="181" y="138"/>
                      <a:pt x="185" y="140"/>
                    </a:cubicBezTo>
                    <a:cubicBezTo>
                      <a:pt x="188" y="141"/>
                      <a:pt x="200" y="141"/>
                      <a:pt x="195" y="147"/>
                    </a:cubicBezTo>
                    <a:cubicBezTo>
                      <a:pt x="191" y="154"/>
                      <a:pt x="177" y="154"/>
                      <a:pt x="189" y="159"/>
                    </a:cubicBezTo>
                    <a:cubicBezTo>
                      <a:pt x="202" y="163"/>
                      <a:pt x="224" y="173"/>
                      <a:pt x="219" y="180"/>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Freeform 527">
                <a:extLst>
                  <a:ext uri="{FF2B5EF4-FFF2-40B4-BE49-F238E27FC236}">
                    <a16:creationId xmlns:a16="http://schemas.microsoft.com/office/drawing/2014/main" id="{8412E3C5-58B9-4977-B74E-6FB9FEF26DC1}"/>
                  </a:ext>
                </a:extLst>
              </p:cNvPr>
              <p:cNvSpPr>
                <a:spLocks/>
              </p:cNvSpPr>
              <p:nvPr/>
            </p:nvSpPr>
            <p:spPr bwMode="auto">
              <a:xfrm>
                <a:off x="6291117" y="2028829"/>
                <a:ext cx="227836" cy="323471"/>
              </a:xfrm>
              <a:custGeom>
                <a:avLst/>
                <a:gdLst>
                  <a:gd name="T0" fmla="*/ 244 w 248"/>
                  <a:gd name="T1" fmla="*/ 79 h 351"/>
                  <a:gd name="T2" fmla="*/ 229 w 248"/>
                  <a:gd name="T3" fmla="*/ 82 h 351"/>
                  <a:gd name="T4" fmla="*/ 215 w 248"/>
                  <a:gd name="T5" fmla="*/ 80 h 351"/>
                  <a:gd name="T6" fmla="*/ 204 w 248"/>
                  <a:gd name="T7" fmla="*/ 90 h 351"/>
                  <a:gd name="T8" fmla="*/ 194 w 248"/>
                  <a:gd name="T9" fmla="*/ 106 h 351"/>
                  <a:gd name="T10" fmla="*/ 190 w 248"/>
                  <a:gd name="T11" fmla="*/ 122 h 351"/>
                  <a:gd name="T12" fmla="*/ 171 w 248"/>
                  <a:gd name="T13" fmla="*/ 133 h 351"/>
                  <a:gd name="T14" fmla="*/ 156 w 248"/>
                  <a:gd name="T15" fmla="*/ 142 h 351"/>
                  <a:gd name="T16" fmla="*/ 141 w 248"/>
                  <a:gd name="T17" fmla="*/ 154 h 351"/>
                  <a:gd name="T18" fmla="*/ 125 w 248"/>
                  <a:gd name="T19" fmla="*/ 166 h 351"/>
                  <a:gd name="T20" fmla="*/ 128 w 248"/>
                  <a:gd name="T21" fmla="*/ 182 h 351"/>
                  <a:gd name="T22" fmla="*/ 126 w 248"/>
                  <a:gd name="T23" fmla="*/ 207 h 351"/>
                  <a:gd name="T24" fmla="*/ 145 w 248"/>
                  <a:gd name="T25" fmla="*/ 213 h 351"/>
                  <a:gd name="T26" fmla="*/ 159 w 248"/>
                  <a:gd name="T27" fmla="*/ 223 h 351"/>
                  <a:gd name="T28" fmla="*/ 153 w 248"/>
                  <a:gd name="T29" fmla="*/ 238 h 351"/>
                  <a:gd name="T30" fmla="*/ 145 w 248"/>
                  <a:gd name="T31" fmla="*/ 251 h 351"/>
                  <a:gd name="T32" fmla="*/ 125 w 248"/>
                  <a:gd name="T33" fmla="*/ 255 h 351"/>
                  <a:gd name="T34" fmla="*/ 118 w 248"/>
                  <a:gd name="T35" fmla="*/ 269 h 351"/>
                  <a:gd name="T36" fmla="*/ 115 w 248"/>
                  <a:gd name="T37" fmla="*/ 287 h 351"/>
                  <a:gd name="T38" fmla="*/ 112 w 248"/>
                  <a:gd name="T39" fmla="*/ 308 h 351"/>
                  <a:gd name="T40" fmla="*/ 103 w 248"/>
                  <a:gd name="T41" fmla="*/ 325 h 351"/>
                  <a:gd name="T42" fmla="*/ 82 w 248"/>
                  <a:gd name="T43" fmla="*/ 327 h 351"/>
                  <a:gd name="T44" fmla="*/ 68 w 248"/>
                  <a:gd name="T45" fmla="*/ 337 h 351"/>
                  <a:gd name="T46" fmla="*/ 64 w 248"/>
                  <a:gd name="T47" fmla="*/ 343 h 351"/>
                  <a:gd name="T48" fmla="*/ 48 w 248"/>
                  <a:gd name="T49" fmla="*/ 345 h 351"/>
                  <a:gd name="T50" fmla="*/ 42 w 248"/>
                  <a:gd name="T51" fmla="*/ 333 h 351"/>
                  <a:gd name="T52" fmla="*/ 35 w 248"/>
                  <a:gd name="T53" fmla="*/ 318 h 351"/>
                  <a:gd name="T54" fmla="*/ 31 w 248"/>
                  <a:gd name="T55" fmla="*/ 305 h 351"/>
                  <a:gd name="T56" fmla="*/ 16 w 248"/>
                  <a:gd name="T57" fmla="*/ 281 h 351"/>
                  <a:gd name="T58" fmla="*/ 9 w 248"/>
                  <a:gd name="T59" fmla="*/ 269 h 351"/>
                  <a:gd name="T60" fmla="*/ 1 w 248"/>
                  <a:gd name="T61" fmla="*/ 250 h 351"/>
                  <a:gd name="T62" fmla="*/ 8 w 248"/>
                  <a:gd name="T63" fmla="*/ 249 h 351"/>
                  <a:gd name="T64" fmla="*/ 16 w 248"/>
                  <a:gd name="T65" fmla="*/ 248 h 351"/>
                  <a:gd name="T66" fmla="*/ 18 w 248"/>
                  <a:gd name="T67" fmla="*/ 232 h 351"/>
                  <a:gd name="T68" fmla="*/ 29 w 248"/>
                  <a:gd name="T69" fmla="*/ 223 h 351"/>
                  <a:gd name="T70" fmla="*/ 29 w 248"/>
                  <a:gd name="T71" fmla="*/ 208 h 351"/>
                  <a:gd name="T72" fmla="*/ 34 w 248"/>
                  <a:gd name="T73" fmla="*/ 196 h 351"/>
                  <a:gd name="T74" fmla="*/ 28 w 248"/>
                  <a:gd name="T75" fmla="*/ 184 h 351"/>
                  <a:gd name="T76" fmla="*/ 24 w 248"/>
                  <a:gd name="T77" fmla="*/ 162 h 351"/>
                  <a:gd name="T78" fmla="*/ 22 w 248"/>
                  <a:gd name="T79" fmla="*/ 142 h 351"/>
                  <a:gd name="T80" fmla="*/ 35 w 248"/>
                  <a:gd name="T81" fmla="*/ 122 h 351"/>
                  <a:gd name="T82" fmla="*/ 59 w 248"/>
                  <a:gd name="T83" fmla="*/ 112 h 351"/>
                  <a:gd name="T84" fmla="*/ 66 w 248"/>
                  <a:gd name="T85" fmla="*/ 88 h 351"/>
                  <a:gd name="T86" fmla="*/ 83 w 248"/>
                  <a:gd name="T87" fmla="*/ 65 h 351"/>
                  <a:gd name="T88" fmla="*/ 100 w 248"/>
                  <a:gd name="T89" fmla="*/ 45 h 351"/>
                  <a:gd name="T90" fmla="*/ 111 w 248"/>
                  <a:gd name="T91" fmla="*/ 24 h 351"/>
                  <a:gd name="T92" fmla="*/ 131 w 248"/>
                  <a:gd name="T93" fmla="*/ 13 h 351"/>
                  <a:gd name="T94" fmla="*/ 155 w 248"/>
                  <a:gd name="T95" fmla="*/ 16 h 351"/>
                  <a:gd name="T96" fmla="*/ 167 w 248"/>
                  <a:gd name="T97" fmla="*/ 7 h 351"/>
                  <a:gd name="T98" fmla="*/ 179 w 248"/>
                  <a:gd name="T99" fmla="*/ 0 h 351"/>
                  <a:gd name="T100" fmla="*/ 205 w 248"/>
                  <a:gd name="T101" fmla="*/ 14 h 351"/>
                  <a:gd name="T102" fmla="*/ 232 w 248"/>
                  <a:gd name="T103" fmla="*/ 27 h 351"/>
                  <a:gd name="T104" fmla="*/ 237 w 248"/>
                  <a:gd name="T105" fmla="*/ 42 h 351"/>
                  <a:gd name="T106" fmla="*/ 241 w 248"/>
                  <a:gd name="T107" fmla="*/ 58 h 351"/>
                  <a:gd name="T108" fmla="*/ 248 w 248"/>
                  <a:gd name="T109" fmla="*/ 79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8" h="351">
                    <a:moveTo>
                      <a:pt x="248" y="79"/>
                    </a:moveTo>
                    <a:cubicBezTo>
                      <a:pt x="246" y="79"/>
                      <a:pt x="244" y="79"/>
                      <a:pt x="244" y="79"/>
                    </a:cubicBezTo>
                    <a:cubicBezTo>
                      <a:pt x="243" y="80"/>
                      <a:pt x="236" y="81"/>
                      <a:pt x="236" y="81"/>
                    </a:cubicBezTo>
                    <a:cubicBezTo>
                      <a:pt x="229" y="82"/>
                      <a:pt x="229" y="82"/>
                      <a:pt x="229" y="82"/>
                    </a:cubicBezTo>
                    <a:cubicBezTo>
                      <a:pt x="221" y="79"/>
                      <a:pt x="221" y="79"/>
                      <a:pt x="221" y="79"/>
                    </a:cubicBezTo>
                    <a:cubicBezTo>
                      <a:pt x="221" y="79"/>
                      <a:pt x="216" y="80"/>
                      <a:pt x="215" y="80"/>
                    </a:cubicBezTo>
                    <a:cubicBezTo>
                      <a:pt x="215" y="81"/>
                      <a:pt x="210" y="81"/>
                      <a:pt x="211" y="84"/>
                    </a:cubicBezTo>
                    <a:cubicBezTo>
                      <a:pt x="212" y="86"/>
                      <a:pt x="207" y="89"/>
                      <a:pt x="204" y="90"/>
                    </a:cubicBezTo>
                    <a:cubicBezTo>
                      <a:pt x="201" y="92"/>
                      <a:pt x="197" y="97"/>
                      <a:pt x="197" y="97"/>
                    </a:cubicBezTo>
                    <a:cubicBezTo>
                      <a:pt x="197" y="97"/>
                      <a:pt x="191" y="104"/>
                      <a:pt x="194" y="106"/>
                    </a:cubicBezTo>
                    <a:cubicBezTo>
                      <a:pt x="196" y="107"/>
                      <a:pt x="202" y="109"/>
                      <a:pt x="201" y="112"/>
                    </a:cubicBezTo>
                    <a:cubicBezTo>
                      <a:pt x="200" y="115"/>
                      <a:pt x="190" y="119"/>
                      <a:pt x="190" y="122"/>
                    </a:cubicBezTo>
                    <a:cubicBezTo>
                      <a:pt x="190" y="124"/>
                      <a:pt x="185" y="128"/>
                      <a:pt x="183" y="130"/>
                    </a:cubicBezTo>
                    <a:cubicBezTo>
                      <a:pt x="180" y="132"/>
                      <a:pt x="174" y="130"/>
                      <a:pt x="171" y="133"/>
                    </a:cubicBezTo>
                    <a:cubicBezTo>
                      <a:pt x="168" y="135"/>
                      <a:pt x="161" y="136"/>
                      <a:pt x="160" y="137"/>
                    </a:cubicBezTo>
                    <a:cubicBezTo>
                      <a:pt x="158" y="139"/>
                      <a:pt x="156" y="141"/>
                      <a:pt x="156" y="142"/>
                    </a:cubicBezTo>
                    <a:cubicBezTo>
                      <a:pt x="156" y="144"/>
                      <a:pt x="148" y="142"/>
                      <a:pt x="146" y="146"/>
                    </a:cubicBezTo>
                    <a:cubicBezTo>
                      <a:pt x="144" y="149"/>
                      <a:pt x="144" y="150"/>
                      <a:pt x="141" y="154"/>
                    </a:cubicBezTo>
                    <a:cubicBezTo>
                      <a:pt x="138" y="158"/>
                      <a:pt x="134" y="157"/>
                      <a:pt x="134" y="159"/>
                    </a:cubicBezTo>
                    <a:cubicBezTo>
                      <a:pt x="134" y="162"/>
                      <a:pt x="123" y="165"/>
                      <a:pt x="125" y="166"/>
                    </a:cubicBezTo>
                    <a:cubicBezTo>
                      <a:pt x="127" y="167"/>
                      <a:pt x="133" y="167"/>
                      <a:pt x="128" y="172"/>
                    </a:cubicBezTo>
                    <a:cubicBezTo>
                      <a:pt x="124" y="178"/>
                      <a:pt x="136" y="178"/>
                      <a:pt x="128" y="182"/>
                    </a:cubicBezTo>
                    <a:cubicBezTo>
                      <a:pt x="121" y="187"/>
                      <a:pt x="122" y="188"/>
                      <a:pt x="122" y="195"/>
                    </a:cubicBezTo>
                    <a:cubicBezTo>
                      <a:pt x="122" y="202"/>
                      <a:pt x="116" y="206"/>
                      <a:pt x="126" y="207"/>
                    </a:cubicBezTo>
                    <a:cubicBezTo>
                      <a:pt x="136" y="208"/>
                      <a:pt x="137" y="205"/>
                      <a:pt x="139" y="209"/>
                    </a:cubicBezTo>
                    <a:cubicBezTo>
                      <a:pt x="140" y="213"/>
                      <a:pt x="142" y="209"/>
                      <a:pt x="145" y="213"/>
                    </a:cubicBezTo>
                    <a:cubicBezTo>
                      <a:pt x="147" y="216"/>
                      <a:pt x="148" y="213"/>
                      <a:pt x="151" y="218"/>
                    </a:cubicBezTo>
                    <a:cubicBezTo>
                      <a:pt x="155" y="222"/>
                      <a:pt x="157" y="220"/>
                      <a:pt x="159" y="223"/>
                    </a:cubicBezTo>
                    <a:cubicBezTo>
                      <a:pt x="161" y="227"/>
                      <a:pt x="164" y="228"/>
                      <a:pt x="162" y="232"/>
                    </a:cubicBezTo>
                    <a:cubicBezTo>
                      <a:pt x="159" y="237"/>
                      <a:pt x="153" y="234"/>
                      <a:pt x="153" y="238"/>
                    </a:cubicBezTo>
                    <a:cubicBezTo>
                      <a:pt x="153" y="242"/>
                      <a:pt x="145" y="245"/>
                      <a:pt x="146" y="247"/>
                    </a:cubicBezTo>
                    <a:cubicBezTo>
                      <a:pt x="147" y="248"/>
                      <a:pt x="152" y="250"/>
                      <a:pt x="145" y="251"/>
                    </a:cubicBezTo>
                    <a:cubicBezTo>
                      <a:pt x="138" y="253"/>
                      <a:pt x="138" y="250"/>
                      <a:pt x="134" y="253"/>
                    </a:cubicBezTo>
                    <a:cubicBezTo>
                      <a:pt x="130" y="255"/>
                      <a:pt x="128" y="252"/>
                      <a:pt x="125" y="255"/>
                    </a:cubicBezTo>
                    <a:cubicBezTo>
                      <a:pt x="122" y="259"/>
                      <a:pt x="119" y="262"/>
                      <a:pt x="118" y="264"/>
                    </a:cubicBezTo>
                    <a:cubicBezTo>
                      <a:pt x="118" y="265"/>
                      <a:pt x="117" y="267"/>
                      <a:pt x="118" y="269"/>
                    </a:cubicBezTo>
                    <a:cubicBezTo>
                      <a:pt x="120" y="272"/>
                      <a:pt x="121" y="271"/>
                      <a:pt x="118" y="276"/>
                    </a:cubicBezTo>
                    <a:cubicBezTo>
                      <a:pt x="115" y="282"/>
                      <a:pt x="113" y="285"/>
                      <a:pt x="115" y="287"/>
                    </a:cubicBezTo>
                    <a:cubicBezTo>
                      <a:pt x="116" y="288"/>
                      <a:pt x="116" y="288"/>
                      <a:pt x="115" y="294"/>
                    </a:cubicBezTo>
                    <a:cubicBezTo>
                      <a:pt x="114" y="300"/>
                      <a:pt x="113" y="303"/>
                      <a:pt x="112" y="308"/>
                    </a:cubicBezTo>
                    <a:cubicBezTo>
                      <a:pt x="111" y="312"/>
                      <a:pt x="111" y="312"/>
                      <a:pt x="109" y="317"/>
                    </a:cubicBezTo>
                    <a:cubicBezTo>
                      <a:pt x="106" y="322"/>
                      <a:pt x="107" y="325"/>
                      <a:pt x="103" y="325"/>
                    </a:cubicBezTo>
                    <a:cubicBezTo>
                      <a:pt x="99" y="326"/>
                      <a:pt x="92" y="326"/>
                      <a:pt x="88" y="326"/>
                    </a:cubicBezTo>
                    <a:cubicBezTo>
                      <a:pt x="84" y="327"/>
                      <a:pt x="82" y="325"/>
                      <a:pt x="82" y="327"/>
                    </a:cubicBezTo>
                    <a:cubicBezTo>
                      <a:pt x="81" y="328"/>
                      <a:pt x="73" y="326"/>
                      <a:pt x="72" y="328"/>
                    </a:cubicBezTo>
                    <a:cubicBezTo>
                      <a:pt x="70" y="330"/>
                      <a:pt x="67" y="335"/>
                      <a:pt x="68" y="337"/>
                    </a:cubicBezTo>
                    <a:cubicBezTo>
                      <a:pt x="68" y="338"/>
                      <a:pt x="70" y="340"/>
                      <a:pt x="69" y="342"/>
                    </a:cubicBezTo>
                    <a:cubicBezTo>
                      <a:pt x="67" y="343"/>
                      <a:pt x="66" y="344"/>
                      <a:pt x="64" y="343"/>
                    </a:cubicBezTo>
                    <a:cubicBezTo>
                      <a:pt x="61" y="343"/>
                      <a:pt x="61" y="341"/>
                      <a:pt x="56" y="343"/>
                    </a:cubicBezTo>
                    <a:cubicBezTo>
                      <a:pt x="51" y="345"/>
                      <a:pt x="52" y="344"/>
                      <a:pt x="48" y="345"/>
                    </a:cubicBezTo>
                    <a:cubicBezTo>
                      <a:pt x="44" y="345"/>
                      <a:pt x="33" y="351"/>
                      <a:pt x="39" y="343"/>
                    </a:cubicBezTo>
                    <a:cubicBezTo>
                      <a:pt x="46" y="336"/>
                      <a:pt x="44" y="336"/>
                      <a:pt x="42" y="333"/>
                    </a:cubicBezTo>
                    <a:cubicBezTo>
                      <a:pt x="39" y="331"/>
                      <a:pt x="36" y="333"/>
                      <a:pt x="35" y="328"/>
                    </a:cubicBezTo>
                    <a:cubicBezTo>
                      <a:pt x="35" y="323"/>
                      <a:pt x="31" y="322"/>
                      <a:pt x="35" y="318"/>
                    </a:cubicBezTo>
                    <a:cubicBezTo>
                      <a:pt x="40" y="315"/>
                      <a:pt x="46" y="315"/>
                      <a:pt x="39" y="312"/>
                    </a:cubicBezTo>
                    <a:cubicBezTo>
                      <a:pt x="33" y="309"/>
                      <a:pt x="34" y="314"/>
                      <a:pt x="31" y="305"/>
                    </a:cubicBezTo>
                    <a:cubicBezTo>
                      <a:pt x="27" y="296"/>
                      <a:pt x="22" y="294"/>
                      <a:pt x="21" y="291"/>
                    </a:cubicBezTo>
                    <a:cubicBezTo>
                      <a:pt x="19" y="288"/>
                      <a:pt x="15" y="285"/>
                      <a:pt x="16" y="281"/>
                    </a:cubicBezTo>
                    <a:cubicBezTo>
                      <a:pt x="17" y="277"/>
                      <a:pt x="20" y="277"/>
                      <a:pt x="16" y="275"/>
                    </a:cubicBezTo>
                    <a:cubicBezTo>
                      <a:pt x="12" y="273"/>
                      <a:pt x="13" y="274"/>
                      <a:pt x="9" y="269"/>
                    </a:cubicBezTo>
                    <a:cubicBezTo>
                      <a:pt x="5" y="264"/>
                      <a:pt x="4" y="268"/>
                      <a:pt x="4" y="261"/>
                    </a:cubicBezTo>
                    <a:cubicBezTo>
                      <a:pt x="5" y="254"/>
                      <a:pt x="0" y="251"/>
                      <a:pt x="1" y="250"/>
                    </a:cubicBezTo>
                    <a:cubicBezTo>
                      <a:pt x="2" y="249"/>
                      <a:pt x="8" y="251"/>
                      <a:pt x="5" y="248"/>
                    </a:cubicBezTo>
                    <a:cubicBezTo>
                      <a:pt x="6" y="247"/>
                      <a:pt x="7" y="247"/>
                      <a:pt x="8" y="249"/>
                    </a:cubicBezTo>
                    <a:cubicBezTo>
                      <a:pt x="10" y="251"/>
                      <a:pt x="11" y="252"/>
                      <a:pt x="13" y="253"/>
                    </a:cubicBezTo>
                    <a:cubicBezTo>
                      <a:pt x="14" y="253"/>
                      <a:pt x="15" y="251"/>
                      <a:pt x="16" y="248"/>
                    </a:cubicBezTo>
                    <a:cubicBezTo>
                      <a:pt x="17" y="245"/>
                      <a:pt x="18" y="242"/>
                      <a:pt x="17" y="239"/>
                    </a:cubicBezTo>
                    <a:cubicBezTo>
                      <a:pt x="16" y="236"/>
                      <a:pt x="16" y="236"/>
                      <a:pt x="18" y="232"/>
                    </a:cubicBezTo>
                    <a:cubicBezTo>
                      <a:pt x="19" y="228"/>
                      <a:pt x="17" y="228"/>
                      <a:pt x="22" y="227"/>
                    </a:cubicBezTo>
                    <a:cubicBezTo>
                      <a:pt x="26" y="225"/>
                      <a:pt x="26" y="228"/>
                      <a:pt x="29" y="223"/>
                    </a:cubicBezTo>
                    <a:cubicBezTo>
                      <a:pt x="31" y="219"/>
                      <a:pt x="32" y="215"/>
                      <a:pt x="32" y="213"/>
                    </a:cubicBezTo>
                    <a:cubicBezTo>
                      <a:pt x="32" y="211"/>
                      <a:pt x="31" y="212"/>
                      <a:pt x="29" y="208"/>
                    </a:cubicBezTo>
                    <a:cubicBezTo>
                      <a:pt x="27" y="204"/>
                      <a:pt x="24" y="201"/>
                      <a:pt x="27" y="199"/>
                    </a:cubicBezTo>
                    <a:cubicBezTo>
                      <a:pt x="30" y="197"/>
                      <a:pt x="31" y="199"/>
                      <a:pt x="34" y="196"/>
                    </a:cubicBezTo>
                    <a:cubicBezTo>
                      <a:pt x="38" y="193"/>
                      <a:pt x="41" y="191"/>
                      <a:pt x="37" y="188"/>
                    </a:cubicBezTo>
                    <a:cubicBezTo>
                      <a:pt x="33" y="186"/>
                      <a:pt x="32" y="186"/>
                      <a:pt x="28" y="184"/>
                    </a:cubicBezTo>
                    <a:cubicBezTo>
                      <a:pt x="25" y="182"/>
                      <a:pt x="24" y="176"/>
                      <a:pt x="24" y="173"/>
                    </a:cubicBezTo>
                    <a:cubicBezTo>
                      <a:pt x="24" y="171"/>
                      <a:pt x="25" y="167"/>
                      <a:pt x="24" y="162"/>
                    </a:cubicBezTo>
                    <a:cubicBezTo>
                      <a:pt x="22" y="157"/>
                      <a:pt x="17" y="156"/>
                      <a:pt x="20" y="152"/>
                    </a:cubicBezTo>
                    <a:cubicBezTo>
                      <a:pt x="23" y="149"/>
                      <a:pt x="24" y="146"/>
                      <a:pt x="22" y="142"/>
                    </a:cubicBezTo>
                    <a:cubicBezTo>
                      <a:pt x="20" y="138"/>
                      <a:pt x="21" y="134"/>
                      <a:pt x="23" y="131"/>
                    </a:cubicBezTo>
                    <a:cubicBezTo>
                      <a:pt x="26" y="127"/>
                      <a:pt x="31" y="123"/>
                      <a:pt x="35" y="122"/>
                    </a:cubicBezTo>
                    <a:cubicBezTo>
                      <a:pt x="39" y="122"/>
                      <a:pt x="58" y="122"/>
                      <a:pt x="59" y="119"/>
                    </a:cubicBezTo>
                    <a:cubicBezTo>
                      <a:pt x="60" y="117"/>
                      <a:pt x="62" y="115"/>
                      <a:pt x="59" y="112"/>
                    </a:cubicBezTo>
                    <a:cubicBezTo>
                      <a:pt x="55" y="109"/>
                      <a:pt x="47" y="111"/>
                      <a:pt x="52" y="106"/>
                    </a:cubicBezTo>
                    <a:cubicBezTo>
                      <a:pt x="56" y="102"/>
                      <a:pt x="66" y="92"/>
                      <a:pt x="66" y="88"/>
                    </a:cubicBezTo>
                    <a:cubicBezTo>
                      <a:pt x="66" y="84"/>
                      <a:pt x="66" y="71"/>
                      <a:pt x="68" y="71"/>
                    </a:cubicBezTo>
                    <a:cubicBezTo>
                      <a:pt x="70" y="71"/>
                      <a:pt x="82" y="68"/>
                      <a:pt x="83" y="65"/>
                    </a:cubicBezTo>
                    <a:cubicBezTo>
                      <a:pt x="84" y="63"/>
                      <a:pt x="85" y="60"/>
                      <a:pt x="90" y="56"/>
                    </a:cubicBezTo>
                    <a:cubicBezTo>
                      <a:pt x="95" y="53"/>
                      <a:pt x="102" y="50"/>
                      <a:pt x="100" y="45"/>
                    </a:cubicBezTo>
                    <a:cubicBezTo>
                      <a:pt x="98" y="41"/>
                      <a:pt x="97" y="37"/>
                      <a:pt x="100" y="34"/>
                    </a:cubicBezTo>
                    <a:cubicBezTo>
                      <a:pt x="103" y="32"/>
                      <a:pt x="108" y="24"/>
                      <a:pt x="111" y="24"/>
                    </a:cubicBezTo>
                    <a:cubicBezTo>
                      <a:pt x="114" y="24"/>
                      <a:pt x="130" y="25"/>
                      <a:pt x="131" y="23"/>
                    </a:cubicBezTo>
                    <a:cubicBezTo>
                      <a:pt x="131" y="21"/>
                      <a:pt x="124" y="13"/>
                      <a:pt x="131" y="13"/>
                    </a:cubicBezTo>
                    <a:cubicBezTo>
                      <a:pt x="137" y="13"/>
                      <a:pt x="138" y="12"/>
                      <a:pt x="144" y="13"/>
                    </a:cubicBezTo>
                    <a:cubicBezTo>
                      <a:pt x="150" y="14"/>
                      <a:pt x="151" y="16"/>
                      <a:pt x="155" y="16"/>
                    </a:cubicBezTo>
                    <a:cubicBezTo>
                      <a:pt x="159" y="16"/>
                      <a:pt x="163" y="16"/>
                      <a:pt x="165" y="14"/>
                    </a:cubicBezTo>
                    <a:cubicBezTo>
                      <a:pt x="168" y="12"/>
                      <a:pt x="165" y="9"/>
                      <a:pt x="167" y="7"/>
                    </a:cubicBezTo>
                    <a:cubicBezTo>
                      <a:pt x="169" y="5"/>
                      <a:pt x="167" y="3"/>
                      <a:pt x="169" y="2"/>
                    </a:cubicBezTo>
                    <a:cubicBezTo>
                      <a:pt x="171" y="1"/>
                      <a:pt x="174" y="1"/>
                      <a:pt x="179" y="0"/>
                    </a:cubicBezTo>
                    <a:cubicBezTo>
                      <a:pt x="179" y="2"/>
                      <a:pt x="180" y="4"/>
                      <a:pt x="184" y="6"/>
                    </a:cubicBezTo>
                    <a:cubicBezTo>
                      <a:pt x="190" y="10"/>
                      <a:pt x="199" y="13"/>
                      <a:pt x="205" y="14"/>
                    </a:cubicBezTo>
                    <a:cubicBezTo>
                      <a:pt x="211" y="16"/>
                      <a:pt x="213" y="14"/>
                      <a:pt x="220" y="19"/>
                    </a:cubicBezTo>
                    <a:cubicBezTo>
                      <a:pt x="227" y="23"/>
                      <a:pt x="234" y="25"/>
                      <a:pt x="232" y="27"/>
                    </a:cubicBezTo>
                    <a:cubicBezTo>
                      <a:pt x="230" y="30"/>
                      <a:pt x="225" y="36"/>
                      <a:pt x="229" y="38"/>
                    </a:cubicBezTo>
                    <a:cubicBezTo>
                      <a:pt x="233" y="40"/>
                      <a:pt x="240" y="39"/>
                      <a:pt x="237" y="42"/>
                    </a:cubicBezTo>
                    <a:cubicBezTo>
                      <a:pt x="233" y="45"/>
                      <a:pt x="228" y="44"/>
                      <a:pt x="232" y="48"/>
                    </a:cubicBezTo>
                    <a:cubicBezTo>
                      <a:pt x="237" y="53"/>
                      <a:pt x="244" y="53"/>
                      <a:pt x="241" y="58"/>
                    </a:cubicBezTo>
                    <a:cubicBezTo>
                      <a:pt x="238" y="62"/>
                      <a:pt x="235" y="67"/>
                      <a:pt x="237" y="69"/>
                    </a:cubicBezTo>
                    <a:cubicBezTo>
                      <a:pt x="239" y="70"/>
                      <a:pt x="247" y="76"/>
                      <a:pt x="248" y="7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 name="Freeform 528">
                <a:extLst>
                  <a:ext uri="{FF2B5EF4-FFF2-40B4-BE49-F238E27FC236}">
                    <a16:creationId xmlns:a16="http://schemas.microsoft.com/office/drawing/2014/main" id="{31EA2D39-67D7-4868-90DF-8520BBE70C43}"/>
                  </a:ext>
                </a:extLst>
              </p:cNvPr>
              <p:cNvSpPr>
                <a:spLocks/>
              </p:cNvSpPr>
              <p:nvPr/>
            </p:nvSpPr>
            <p:spPr bwMode="auto">
              <a:xfrm>
                <a:off x="6424255" y="2283854"/>
                <a:ext cx="21565" cy="25316"/>
              </a:xfrm>
              <a:custGeom>
                <a:avLst/>
                <a:gdLst>
                  <a:gd name="T0" fmla="*/ 1 w 23"/>
                  <a:gd name="T1" fmla="*/ 13 h 27"/>
                  <a:gd name="T2" fmla="*/ 2 w 23"/>
                  <a:gd name="T3" fmla="*/ 20 h 27"/>
                  <a:gd name="T4" fmla="*/ 3 w 23"/>
                  <a:gd name="T5" fmla="*/ 26 h 27"/>
                  <a:gd name="T6" fmla="*/ 8 w 23"/>
                  <a:gd name="T7" fmla="*/ 24 h 27"/>
                  <a:gd name="T8" fmla="*/ 13 w 23"/>
                  <a:gd name="T9" fmla="*/ 18 h 27"/>
                  <a:gd name="T10" fmla="*/ 17 w 23"/>
                  <a:gd name="T11" fmla="*/ 11 h 27"/>
                  <a:gd name="T12" fmla="*/ 18 w 23"/>
                  <a:gd name="T13" fmla="*/ 5 h 27"/>
                  <a:gd name="T14" fmla="*/ 20 w 23"/>
                  <a:gd name="T15" fmla="*/ 0 h 27"/>
                  <a:gd name="T16" fmla="*/ 11 w 23"/>
                  <a:gd name="T17" fmla="*/ 2 h 27"/>
                  <a:gd name="T18" fmla="*/ 3 w 23"/>
                  <a:gd name="T19" fmla="*/ 6 h 27"/>
                  <a:gd name="T20" fmla="*/ 1 w 23"/>
                  <a:gd name="T21" fmla="*/ 10 h 27"/>
                  <a:gd name="T22" fmla="*/ 1 w 23"/>
                  <a:gd name="T23"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7">
                    <a:moveTo>
                      <a:pt x="1" y="13"/>
                    </a:moveTo>
                    <a:cubicBezTo>
                      <a:pt x="1" y="17"/>
                      <a:pt x="0" y="18"/>
                      <a:pt x="2" y="20"/>
                    </a:cubicBezTo>
                    <a:cubicBezTo>
                      <a:pt x="3" y="23"/>
                      <a:pt x="2" y="25"/>
                      <a:pt x="3" y="26"/>
                    </a:cubicBezTo>
                    <a:cubicBezTo>
                      <a:pt x="5" y="27"/>
                      <a:pt x="7" y="25"/>
                      <a:pt x="8" y="24"/>
                    </a:cubicBezTo>
                    <a:cubicBezTo>
                      <a:pt x="10" y="22"/>
                      <a:pt x="12" y="19"/>
                      <a:pt x="13" y="18"/>
                    </a:cubicBezTo>
                    <a:cubicBezTo>
                      <a:pt x="13" y="17"/>
                      <a:pt x="20" y="13"/>
                      <a:pt x="17" y="11"/>
                    </a:cubicBezTo>
                    <a:cubicBezTo>
                      <a:pt x="15" y="9"/>
                      <a:pt x="16" y="6"/>
                      <a:pt x="18" y="5"/>
                    </a:cubicBezTo>
                    <a:cubicBezTo>
                      <a:pt x="20" y="3"/>
                      <a:pt x="23" y="0"/>
                      <a:pt x="20" y="0"/>
                    </a:cubicBezTo>
                    <a:cubicBezTo>
                      <a:pt x="17" y="0"/>
                      <a:pt x="13" y="1"/>
                      <a:pt x="11" y="2"/>
                    </a:cubicBezTo>
                    <a:cubicBezTo>
                      <a:pt x="8" y="4"/>
                      <a:pt x="3" y="3"/>
                      <a:pt x="3" y="6"/>
                    </a:cubicBezTo>
                    <a:cubicBezTo>
                      <a:pt x="2" y="8"/>
                      <a:pt x="1" y="10"/>
                      <a:pt x="1" y="10"/>
                    </a:cubicBezTo>
                    <a:cubicBezTo>
                      <a:pt x="1" y="10"/>
                      <a:pt x="0" y="11"/>
                      <a:pt x="1" y="1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 name="Freeform 529">
                <a:extLst>
                  <a:ext uri="{FF2B5EF4-FFF2-40B4-BE49-F238E27FC236}">
                    <a16:creationId xmlns:a16="http://schemas.microsoft.com/office/drawing/2014/main" id="{5B95B0A3-A9B5-4246-95EB-5FBE7CC9D3BD}"/>
                  </a:ext>
                </a:extLst>
              </p:cNvPr>
              <p:cNvSpPr>
                <a:spLocks/>
              </p:cNvSpPr>
              <p:nvPr/>
            </p:nvSpPr>
            <p:spPr bwMode="auto">
              <a:xfrm>
                <a:off x="6179543" y="1981011"/>
                <a:ext cx="445358" cy="300968"/>
              </a:xfrm>
              <a:custGeom>
                <a:avLst/>
                <a:gdLst>
                  <a:gd name="T0" fmla="*/ 444 w 484"/>
                  <a:gd name="T1" fmla="*/ 24 h 327"/>
                  <a:gd name="T2" fmla="*/ 479 w 484"/>
                  <a:gd name="T3" fmla="*/ 36 h 327"/>
                  <a:gd name="T4" fmla="*/ 454 w 484"/>
                  <a:gd name="T5" fmla="*/ 47 h 327"/>
                  <a:gd name="T6" fmla="*/ 450 w 484"/>
                  <a:gd name="T7" fmla="*/ 41 h 327"/>
                  <a:gd name="T8" fmla="*/ 389 w 484"/>
                  <a:gd name="T9" fmla="*/ 52 h 327"/>
                  <a:gd name="T10" fmla="*/ 325 w 484"/>
                  <a:gd name="T11" fmla="*/ 58 h 327"/>
                  <a:gd name="T12" fmla="*/ 290 w 484"/>
                  <a:gd name="T13" fmla="*/ 54 h 327"/>
                  <a:gd name="T14" fmla="*/ 265 w 484"/>
                  <a:gd name="T15" fmla="*/ 65 h 327"/>
                  <a:gd name="T16" fmla="*/ 221 w 484"/>
                  <a:gd name="T17" fmla="*/ 86 h 327"/>
                  <a:gd name="T18" fmla="*/ 189 w 484"/>
                  <a:gd name="T19" fmla="*/ 123 h 327"/>
                  <a:gd name="T20" fmla="*/ 180 w 484"/>
                  <a:gd name="T21" fmla="*/ 171 h 327"/>
                  <a:gd name="T22" fmla="*/ 141 w 484"/>
                  <a:gd name="T23" fmla="*/ 204 h 327"/>
                  <a:gd name="T24" fmla="*/ 158 w 484"/>
                  <a:gd name="T25" fmla="*/ 240 h 327"/>
                  <a:gd name="T26" fmla="*/ 153 w 484"/>
                  <a:gd name="T27" fmla="*/ 265 h 327"/>
                  <a:gd name="T28" fmla="*/ 138 w 484"/>
                  <a:gd name="T29" fmla="*/ 291 h 327"/>
                  <a:gd name="T30" fmla="*/ 126 w 484"/>
                  <a:gd name="T31" fmla="*/ 300 h 327"/>
                  <a:gd name="T32" fmla="*/ 112 w 484"/>
                  <a:gd name="T33" fmla="*/ 283 h 327"/>
                  <a:gd name="T34" fmla="*/ 78 w 484"/>
                  <a:gd name="T35" fmla="*/ 313 h 327"/>
                  <a:gd name="T36" fmla="*/ 44 w 484"/>
                  <a:gd name="T37" fmla="*/ 326 h 327"/>
                  <a:gd name="T38" fmla="*/ 12 w 484"/>
                  <a:gd name="T39" fmla="*/ 306 h 327"/>
                  <a:gd name="T40" fmla="*/ 11 w 484"/>
                  <a:gd name="T41" fmla="*/ 292 h 327"/>
                  <a:gd name="T42" fmla="*/ 12 w 484"/>
                  <a:gd name="T43" fmla="*/ 273 h 327"/>
                  <a:gd name="T44" fmla="*/ 1 w 484"/>
                  <a:gd name="T45" fmla="*/ 249 h 327"/>
                  <a:gd name="T46" fmla="*/ 23 w 484"/>
                  <a:gd name="T47" fmla="*/ 218 h 327"/>
                  <a:gd name="T48" fmla="*/ 56 w 484"/>
                  <a:gd name="T49" fmla="*/ 209 h 327"/>
                  <a:gd name="T50" fmla="*/ 73 w 484"/>
                  <a:gd name="T51" fmla="*/ 188 h 327"/>
                  <a:gd name="T52" fmla="*/ 120 w 484"/>
                  <a:gd name="T53" fmla="*/ 187 h 327"/>
                  <a:gd name="T54" fmla="*/ 98 w 484"/>
                  <a:gd name="T55" fmla="*/ 178 h 327"/>
                  <a:gd name="T56" fmla="*/ 118 w 484"/>
                  <a:gd name="T57" fmla="*/ 163 h 327"/>
                  <a:gd name="T58" fmla="*/ 147 w 484"/>
                  <a:gd name="T59" fmla="*/ 147 h 327"/>
                  <a:gd name="T60" fmla="*/ 156 w 484"/>
                  <a:gd name="T61" fmla="*/ 126 h 327"/>
                  <a:gd name="T62" fmla="*/ 170 w 484"/>
                  <a:gd name="T63" fmla="*/ 107 h 327"/>
                  <a:gd name="T64" fmla="*/ 201 w 484"/>
                  <a:gd name="T65" fmla="*/ 82 h 327"/>
                  <a:gd name="T66" fmla="*/ 192 w 484"/>
                  <a:gd name="T67" fmla="*/ 69 h 327"/>
                  <a:gd name="T68" fmla="*/ 162 w 484"/>
                  <a:gd name="T69" fmla="*/ 73 h 327"/>
                  <a:gd name="T70" fmla="*/ 198 w 484"/>
                  <a:gd name="T71" fmla="*/ 54 h 327"/>
                  <a:gd name="T72" fmla="*/ 224 w 484"/>
                  <a:gd name="T73" fmla="*/ 60 h 327"/>
                  <a:gd name="T74" fmla="*/ 229 w 484"/>
                  <a:gd name="T75" fmla="*/ 43 h 327"/>
                  <a:gd name="T76" fmla="*/ 269 w 484"/>
                  <a:gd name="T77" fmla="*/ 30 h 327"/>
                  <a:gd name="T78" fmla="*/ 287 w 484"/>
                  <a:gd name="T79" fmla="*/ 29 h 327"/>
                  <a:gd name="T80" fmla="*/ 307 w 484"/>
                  <a:gd name="T81" fmla="*/ 34 h 327"/>
                  <a:gd name="T82" fmla="*/ 328 w 484"/>
                  <a:gd name="T83" fmla="*/ 14 h 327"/>
                  <a:gd name="T84" fmla="*/ 337 w 484"/>
                  <a:gd name="T85" fmla="*/ 30 h 327"/>
                  <a:gd name="T86" fmla="*/ 358 w 484"/>
                  <a:gd name="T87" fmla="*/ 14 h 327"/>
                  <a:gd name="T88" fmla="*/ 387 w 484"/>
                  <a:gd name="T89" fmla="*/ 7 h 327"/>
                  <a:gd name="T90" fmla="*/ 376 w 484"/>
                  <a:gd name="T91" fmla="*/ 27 h 327"/>
                  <a:gd name="T92" fmla="*/ 398 w 484"/>
                  <a:gd name="T93" fmla="*/ 16 h 327"/>
                  <a:gd name="T94" fmla="*/ 426 w 484"/>
                  <a:gd name="T95" fmla="*/ 2 h 327"/>
                  <a:gd name="T96" fmla="*/ 432 w 484"/>
                  <a:gd name="T97" fmla="*/ 18 h 327"/>
                  <a:gd name="T98" fmla="*/ 462 w 484"/>
                  <a:gd name="T99" fmla="*/ 1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4" h="327">
                    <a:moveTo>
                      <a:pt x="480" y="22"/>
                    </a:moveTo>
                    <a:cubicBezTo>
                      <a:pt x="476" y="24"/>
                      <a:pt x="473" y="23"/>
                      <a:pt x="467" y="25"/>
                    </a:cubicBezTo>
                    <a:cubicBezTo>
                      <a:pt x="461" y="26"/>
                      <a:pt x="455" y="26"/>
                      <a:pt x="453" y="25"/>
                    </a:cubicBezTo>
                    <a:cubicBezTo>
                      <a:pt x="451" y="25"/>
                      <a:pt x="445" y="22"/>
                      <a:pt x="444" y="24"/>
                    </a:cubicBezTo>
                    <a:cubicBezTo>
                      <a:pt x="442" y="25"/>
                      <a:pt x="435" y="24"/>
                      <a:pt x="441" y="26"/>
                    </a:cubicBezTo>
                    <a:cubicBezTo>
                      <a:pt x="447" y="29"/>
                      <a:pt x="444" y="27"/>
                      <a:pt x="454" y="30"/>
                    </a:cubicBezTo>
                    <a:cubicBezTo>
                      <a:pt x="464" y="32"/>
                      <a:pt x="468" y="34"/>
                      <a:pt x="472" y="35"/>
                    </a:cubicBezTo>
                    <a:cubicBezTo>
                      <a:pt x="476" y="36"/>
                      <a:pt x="475" y="37"/>
                      <a:pt x="479" y="36"/>
                    </a:cubicBezTo>
                    <a:cubicBezTo>
                      <a:pt x="479" y="38"/>
                      <a:pt x="479" y="40"/>
                      <a:pt x="478" y="40"/>
                    </a:cubicBezTo>
                    <a:cubicBezTo>
                      <a:pt x="477" y="41"/>
                      <a:pt x="473" y="40"/>
                      <a:pt x="471" y="39"/>
                    </a:cubicBezTo>
                    <a:cubicBezTo>
                      <a:pt x="469" y="38"/>
                      <a:pt x="467" y="39"/>
                      <a:pt x="467" y="41"/>
                    </a:cubicBezTo>
                    <a:cubicBezTo>
                      <a:pt x="466" y="43"/>
                      <a:pt x="459" y="46"/>
                      <a:pt x="454" y="47"/>
                    </a:cubicBezTo>
                    <a:cubicBezTo>
                      <a:pt x="450" y="48"/>
                      <a:pt x="447" y="54"/>
                      <a:pt x="443" y="56"/>
                    </a:cubicBezTo>
                    <a:cubicBezTo>
                      <a:pt x="443" y="56"/>
                      <a:pt x="443" y="56"/>
                      <a:pt x="443" y="56"/>
                    </a:cubicBezTo>
                    <a:cubicBezTo>
                      <a:pt x="438" y="58"/>
                      <a:pt x="440" y="57"/>
                      <a:pt x="441" y="52"/>
                    </a:cubicBezTo>
                    <a:cubicBezTo>
                      <a:pt x="442" y="46"/>
                      <a:pt x="445" y="48"/>
                      <a:pt x="450" y="41"/>
                    </a:cubicBezTo>
                    <a:cubicBezTo>
                      <a:pt x="454" y="34"/>
                      <a:pt x="433" y="33"/>
                      <a:pt x="425" y="29"/>
                    </a:cubicBezTo>
                    <a:cubicBezTo>
                      <a:pt x="418" y="25"/>
                      <a:pt x="416" y="31"/>
                      <a:pt x="408" y="31"/>
                    </a:cubicBezTo>
                    <a:cubicBezTo>
                      <a:pt x="400" y="31"/>
                      <a:pt x="396" y="34"/>
                      <a:pt x="391" y="38"/>
                    </a:cubicBezTo>
                    <a:cubicBezTo>
                      <a:pt x="387" y="41"/>
                      <a:pt x="389" y="43"/>
                      <a:pt x="389" y="52"/>
                    </a:cubicBezTo>
                    <a:cubicBezTo>
                      <a:pt x="390" y="60"/>
                      <a:pt x="380" y="60"/>
                      <a:pt x="375" y="62"/>
                    </a:cubicBezTo>
                    <a:cubicBezTo>
                      <a:pt x="370" y="64"/>
                      <a:pt x="366" y="61"/>
                      <a:pt x="360" y="59"/>
                    </a:cubicBezTo>
                    <a:cubicBezTo>
                      <a:pt x="354" y="57"/>
                      <a:pt x="352" y="61"/>
                      <a:pt x="349" y="62"/>
                    </a:cubicBezTo>
                    <a:cubicBezTo>
                      <a:pt x="346" y="62"/>
                      <a:pt x="331" y="60"/>
                      <a:pt x="325" y="58"/>
                    </a:cubicBezTo>
                    <a:cubicBezTo>
                      <a:pt x="318" y="56"/>
                      <a:pt x="318" y="51"/>
                      <a:pt x="315" y="48"/>
                    </a:cubicBezTo>
                    <a:cubicBezTo>
                      <a:pt x="311" y="45"/>
                      <a:pt x="308" y="50"/>
                      <a:pt x="302" y="51"/>
                    </a:cubicBezTo>
                    <a:cubicBezTo>
                      <a:pt x="301" y="52"/>
                      <a:pt x="300" y="52"/>
                      <a:pt x="300" y="52"/>
                    </a:cubicBezTo>
                    <a:cubicBezTo>
                      <a:pt x="295" y="53"/>
                      <a:pt x="292" y="53"/>
                      <a:pt x="290" y="54"/>
                    </a:cubicBezTo>
                    <a:cubicBezTo>
                      <a:pt x="288" y="55"/>
                      <a:pt x="290" y="57"/>
                      <a:pt x="288" y="59"/>
                    </a:cubicBezTo>
                    <a:cubicBezTo>
                      <a:pt x="286" y="61"/>
                      <a:pt x="289" y="64"/>
                      <a:pt x="286" y="66"/>
                    </a:cubicBezTo>
                    <a:cubicBezTo>
                      <a:pt x="284" y="68"/>
                      <a:pt x="280" y="68"/>
                      <a:pt x="276" y="68"/>
                    </a:cubicBezTo>
                    <a:cubicBezTo>
                      <a:pt x="272" y="68"/>
                      <a:pt x="271" y="66"/>
                      <a:pt x="265" y="65"/>
                    </a:cubicBezTo>
                    <a:cubicBezTo>
                      <a:pt x="259" y="64"/>
                      <a:pt x="258" y="65"/>
                      <a:pt x="252" y="65"/>
                    </a:cubicBezTo>
                    <a:cubicBezTo>
                      <a:pt x="245" y="65"/>
                      <a:pt x="252" y="73"/>
                      <a:pt x="252" y="75"/>
                    </a:cubicBezTo>
                    <a:cubicBezTo>
                      <a:pt x="251" y="77"/>
                      <a:pt x="235" y="76"/>
                      <a:pt x="232" y="76"/>
                    </a:cubicBezTo>
                    <a:cubicBezTo>
                      <a:pt x="229" y="76"/>
                      <a:pt x="224" y="84"/>
                      <a:pt x="221" y="86"/>
                    </a:cubicBezTo>
                    <a:cubicBezTo>
                      <a:pt x="218" y="89"/>
                      <a:pt x="219" y="93"/>
                      <a:pt x="221" y="97"/>
                    </a:cubicBezTo>
                    <a:cubicBezTo>
                      <a:pt x="223" y="102"/>
                      <a:pt x="216" y="105"/>
                      <a:pt x="211" y="108"/>
                    </a:cubicBezTo>
                    <a:cubicBezTo>
                      <a:pt x="206" y="112"/>
                      <a:pt x="205" y="115"/>
                      <a:pt x="204" y="117"/>
                    </a:cubicBezTo>
                    <a:cubicBezTo>
                      <a:pt x="203" y="120"/>
                      <a:pt x="191" y="123"/>
                      <a:pt x="189" y="123"/>
                    </a:cubicBezTo>
                    <a:cubicBezTo>
                      <a:pt x="187" y="123"/>
                      <a:pt x="187" y="136"/>
                      <a:pt x="187" y="140"/>
                    </a:cubicBezTo>
                    <a:cubicBezTo>
                      <a:pt x="187" y="144"/>
                      <a:pt x="177" y="154"/>
                      <a:pt x="173" y="158"/>
                    </a:cubicBezTo>
                    <a:cubicBezTo>
                      <a:pt x="168" y="163"/>
                      <a:pt x="176" y="161"/>
                      <a:pt x="180" y="164"/>
                    </a:cubicBezTo>
                    <a:cubicBezTo>
                      <a:pt x="183" y="167"/>
                      <a:pt x="181" y="169"/>
                      <a:pt x="180" y="171"/>
                    </a:cubicBezTo>
                    <a:cubicBezTo>
                      <a:pt x="179" y="174"/>
                      <a:pt x="160" y="174"/>
                      <a:pt x="156" y="174"/>
                    </a:cubicBezTo>
                    <a:cubicBezTo>
                      <a:pt x="152" y="175"/>
                      <a:pt x="147" y="179"/>
                      <a:pt x="144" y="183"/>
                    </a:cubicBezTo>
                    <a:cubicBezTo>
                      <a:pt x="142" y="186"/>
                      <a:pt x="141" y="190"/>
                      <a:pt x="143" y="194"/>
                    </a:cubicBezTo>
                    <a:cubicBezTo>
                      <a:pt x="145" y="198"/>
                      <a:pt x="144" y="201"/>
                      <a:pt x="141" y="204"/>
                    </a:cubicBezTo>
                    <a:cubicBezTo>
                      <a:pt x="138" y="208"/>
                      <a:pt x="143" y="209"/>
                      <a:pt x="145" y="214"/>
                    </a:cubicBezTo>
                    <a:cubicBezTo>
                      <a:pt x="146" y="219"/>
                      <a:pt x="145" y="223"/>
                      <a:pt x="145" y="225"/>
                    </a:cubicBezTo>
                    <a:cubicBezTo>
                      <a:pt x="145" y="228"/>
                      <a:pt x="146" y="234"/>
                      <a:pt x="149" y="236"/>
                    </a:cubicBezTo>
                    <a:cubicBezTo>
                      <a:pt x="153" y="238"/>
                      <a:pt x="154" y="238"/>
                      <a:pt x="158" y="240"/>
                    </a:cubicBezTo>
                    <a:cubicBezTo>
                      <a:pt x="162" y="243"/>
                      <a:pt x="159" y="245"/>
                      <a:pt x="155" y="248"/>
                    </a:cubicBezTo>
                    <a:cubicBezTo>
                      <a:pt x="152" y="251"/>
                      <a:pt x="151" y="249"/>
                      <a:pt x="148" y="251"/>
                    </a:cubicBezTo>
                    <a:cubicBezTo>
                      <a:pt x="145" y="253"/>
                      <a:pt x="148" y="256"/>
                      <a:pt x="150" y="260"/>
                    </a:cubicBezTo>
                    <a:cubicBezTo>
                      <a:pt x="152" y="264"/>
                      <a:pt x="153" y="263"/>
                      <a:pt x="153" y="265"/>
                    </a:cubicBezTo>
                    <a:cubicBezTo>
                      <a:pt x="153" y="267"/>
                      <a:pt x="152" y="271"/>
                      <a:pt x="150" y="275"/>
                    </a:cubicBezTo>
                    <a:cubicBezTo>
                      <a:pt x="147" y="280"/>
                      <a:pt x="147" y="277"/>
                      <a:pt x="143" y="279"/>
                    </a:cubicBezTo>
                    <a:cubicBezTo>
                      <a:pt x="138" y="280"/>
                      <a:pt x="140" y="280"/>
                      <a:pt x="139" y="284"/>
                    </a:cubicBezTo>
                    <a:cubicBezTo>
                      <a:pt x="137" y="288"/>
                      <a:pt x="137" y="288"/>
                      <a:pt x="138" y="291"/>
                    </a:cubicBezTo>
                    <a:cubicBezTo>
                      <a:pt x="139" y="294"/>
                      <a:pt x="138" y="297"/>
                      <a:pt x="137" y="300"/>
                    </a:cubicBezTo>
                    <a:cubicBezTo>
                      <a:pt x="136" y="303"/>
                      <a:pt x="135" y="305"/>
                      <a:pt x="134" y="305"/>
                    </a:cubicBezTo>
                    <a:cubicBezTo>
                      <a:pt x="132" y="304"/>
                      <a:pt x="131" y="303"/>
                      <a:pt x="129" y="301"/>
                    </a:cubicBezTo>
                    <a:cubicBezTo>
                      <a:pt x="128" y="299"/>
                      <a:pt x="127" y="299"/>
                      <a:pt x="126" y="300"/>
                    </a:cubicBezTo>
                    <a:cubicBezTo>
                      <a:pt x="126" y="300"/>
                      <a:pt x="126" y="300"/>
                      <a:pt x="126" y="300"/>
                    </a:cubicBezTo>
                    <a:cubicBezTo>
                      <a:pt x="125" y="299"/>
                      <a:pt x="125" y="299"/>
                      <a:pt x="124" y="298"/>
                    </a:cubicBezTo>
                    <a:cubicBezTo>
                      <a:pt x="117" y="292"/>
                      <a:pt x="114" y="293"/>
                      <a:pt x="114" y="288"/>
                    </a:cubicBezTo>
                    <a:cubicBezTo>
                      <a:pt x="114" y="283"/>
                      <a:pt x="115" y="279"/>
                      <a:pt x="112" y="283"/>
                    </a:cubicBezTo>
                    <a:cubicBezTo>
                      <a:pt x="108" y="288"/>
                      <a:pt x="105" y="292"/>
                      <a:pt x="105" y="295"/>
                    </a:cubicBezTo>
                    <a:cubicBezTo>
                      <a:pt x="106" y="298"/>
                      <a:pt x="110" y="299"/>
                      <a:pt x="103" y="301"/>
                    </a:cubicBezTo>
                    <a:cubicBezTo>
                      <a:pt x="95" y="302"/>
                      <a:pt x="93" y="299"/>
                      <a:pt x="90" y="303"/>
                    </a:cubicBezTo>
                    <a:cubicBezTo>
                      <a:pt x="87" y="307"/>
                      <a:pt x="83" y="309"/>
                      <a:pt x="78" y="313"/>
                    </a:cubicBezTo>
                    <a:cubicBezTo>
                      <a:pt x="72" y="317"/>
                      <a:pt x="69" y="320"/>
                      <a:pt x="68" y="322"/>
                    </a:cubicBezTo>
                    <a:cubicBezTo>
                      <a:pt x="67" y="324"/>
                      <a:pt x="70" y="325"/>
                      <a:pt x="65" y="325"/>
                    </a:cubicBezTo>
                    <a:cubicBezTo>
                      <a:pt x="59" y="325"/>
                      <a:pt x="60" y="326"/>
                      <a:pt x="55" y="326"/>
                    </a:cubicBezTo>
                    <a:cubicBezTo>
                      <a:pt x="50" y="326"/>
                      <a:pt x="50" y="326"/>
                      <a:pt x="44" y="326"/>
                    </a:cubicBezTo>
                    <a:cubicBezTo>
                      <a:pt x="38" y="327"/>
                      <a:pt x="38" y="327"/>
                      <a:pt x="34" y="327"/>
                    </a:cubicBezTo>
                    <a:cubicBezTo>
                      <a:pt x="29" y="327"/>
                      <a:pt x="28" y="327"/>
                      <a:pt x="25" y="326"/>
                    </a:cubicBezTo>
                    <a:cubicBezTo>
                      <a:pt x="23" y="324"/>
                      <a:pt x="20" y="319"/>
                      <a:pt x="17" y="316"/>
                    </a:cubicBezTo>
                    <a:cubicBezTo>
                      <a:pt x="14" y="314"/>
                      <a:pt x="10" y="308"/>
                      <a:pt x="12" y="306"/>
                    </a:cubicBezTo>
                    <a:cubicBezTo>
                      <a:pt x="14" y="304"/>
                      <a:pt x="13" y="304"/>
                      <a:pt x="19" y="303"/>
                    </a:cubicBezTo>
                    <a:cubicBezTo>
                      <a:pt x="25" y="302"/>
                      <a:pt x="24" y="296"/>
                      <a:pt x="21" y="296"/>
                    </a:cubicBezTo>
                    <a:cubicBezTo>
                      <a:pt x="19" y="295"/>
                      <a:pt x="22" y="292"/>
                      <a:pt x="18" y="292"/>
                    </a:cubicBezTo>
                    <a:cubicBezTo>
                      <a:pt x="13" y="292"/>
                      <a:pt x="12" y="292"/>
                      <a:pt x="11" y="292"/>
                    </a:cubicBezTo>
                    <a:cubicBezTo>
                      <a:pt x="10" y="291"/>
                      <a:pt x="21" y="287"/>
                      <a:pt x="17" y="285"/>
                    </a:cubicBezTo>
                    <a:cubicBezTo>
                      <a:pt x="13" y="283"/>
                      <a:pt x="18" y="278"/>
                      <a:pt x="15" y="278"/>
                    </a:cubicBezTo>
                    <a:cubicBezTo>
                      <a:pt x="12" y="279"/>
                      <a:pt x="13" y="276"/>
                      <a:pt x="11" y="276"/>
                    </a:cubicBezTo>
                    <a:cubicBezTo>
                      <a:pt x="9" y="276"/>
                      <a:pt x="14" y="273"/>
                      <a:pt x="12" y="273"/>
                    </a:cubicBezTo>
                    <a:cubicBezTo>
                      <a:pt x="11" y="273"/>
                      <a:pt x="12" y="272"/>
                      <a:pt x="9" y="270"/>
                    </a:cubicBezTo>
                    <a:cubicBezTo>
                      <a:pt x="6" y="269"/>
                      <a:pt x="6" y="265"/>
                      <a:pt x="4" y="264"/>
                    </a:cubicBezTo>
                    <a:cubicBezTo>
                      <a:pt x="3" y="263"/>
                      <a:pt x="10" y="259"/>
                      <a:pt x="6" y="256"/>
                    </a:cubicBezTo>
                    <a:cubicBezTo>
                      <a:pt x="1" y="253"/>
                      <a:pt x="1" y="251"/>
                      <a:pt x="1" y="249"/>
                    </a:cubicBezTo>
                    <a:cubicBezTo>
                      <a:pt x="2" y="246"/>
                      <a:pt x="15" y="241"/>
                      <a:pt x="8" y="239"/>
                    </a:cubicBezTo>
                    <a:cubicBezTo>
                      <a:pt x="0" y="237"/>
                      <a:pt x="0" y="225"/>
                      <a:pt x="7" y="225"/>
                    </a:cubicBezTo>
                    <a:cubicBezTo>
                      <a:pt x="15" y="226"/>
                      <a:pt x="10" y="217"/>
                      <a:pt x="15" y="218"/>
                    </a:cubicBezTo>
                    <a:cubicBezTo>
                      <a:pt x="20" y="218"/>
                      <a:pt x="16" y="217"/>
                      <a:pt x="23" y="218"/>
                    </a:cubicBezTo>
                    <a:cubicBezTo>
                      <a:pt x="31" y="219"/>
                      <a:pt x="28" y="215"/>
                      <a:pt x="33" y="215"/>
                    </a:cubicBezTo>
                    <a:cubicBezTo>
                      <a:pt x="38" y="216"/>
                      <a:pt x="33" y="211"/>
                      <a:pt x="39" y="211"/>
                    </a:cubicBezTo>
                    <a:cubicBezTo>
                      <a:pt x="46" y="212"/>
                      <a:pt x="41" y="211"/>
                      <a:pt x="48" y="211"/>
                    </a:cubicBezTo>
                    <a:cubicBezTo>
                      <a:pt x="55" y="212"/>
                      <a:pt x="54" y="211"/>
                      <a:pt x="56" y="209"/>
                    </a:cubicBezTo>
                    <a:cubicBezTo>
                      <a:pt x="57" y="207"/>
                      <a:pt x="42" y="202"/>
                      <a:pt x="54" y="203"/>
                    </a:cubicBezTo>
                    <a:cubicBezTo>
                      <a:pt x="66" y="204"/>
                      <a:pt x="59" y="202"/>
                      <a:pt x="65" y="200"/>
                    </a:cubicBezTo>
                    <a:cubicBezTo>
                      <a:pt x="70" y="198"/>
                      <a:pt x="64" y="194"/>
                      <a:pt x="70" y="195"/>
                    </a:cubicBezTo>
                    <a:cubicBezTo>
                      <a:pt x="76" y="195"/>
                      <a:pt x="66" y="186"/>
                      <a:pt x="73" y="188"/>
                    </a:cubicBezTo>
                    <a:cubicBezTo>
                      <a:pt x="80" y="189"/>
                      <a:pt x="74" y="180"/>
                      <a:pt x="82" y="183"/>
                    </a:cubicBezTo>
                    <a:cubicBezTo>
                      <a:pt x="91" y="186"/>
                      <a:pt x="91" y="181"/>
                      <a:pt x="98" y="185"/>
                    </a:cubicBezTo>
                    <a:cubicBezTo>
                      <a:pt x="105" y="189"/>
                      <a:pt x="101" y="190"/>
                      <a:pt x="110" y="189"/>
                    </a:cubicBezTo>
                    <a:cubicBezTo>
                      <a:pt x="119" y="189"/>
                      <a:pt x="120" y="191"/>
                      <a:pt x="120" y="187"/>
                    </a:cubicBezTo>
                    <a:cubicBezTo>
                      <a:pt x="120" y="182"/>
                      <a:pt x="121" y="180"/>
                      <a:pt x="115" y="182"/>
                    </a:cubicBezTo>
                    <a:cubicBezTo>
                      <a:pt x="110" y="183"/>
                      <a:pt x="114" y="183"/>
                      <a:pt x="108" y="183"/>
                    </a:cubicBezTo>
                    <a:cubicBezTo>
                      <a:pt x="101" y="182"/>
                      <a:pt x="100" y="183"/>
                      <a:pt x="98" y="181"/>
                    </a:cubicBezTo>
                    <a:cubicBezTo>
                      <a:pt x="96" y="180"/>
                      <a:pt x="95" y="179"/>
                      <a:pt x="98" y="178"/>
                    </a:cubicBezTo>
                    <a:cubicBezTo>
                      <a:pt x="101" y="177"/>
                      <a:pt x="100" y="175"/>
                      <a:pt x="103" y="174"/>
                    </a:cubicBezTo>
                    <a:cubicBezTo>
                      <a:pt x="107" y="173"/>
                      <a:pt x="107" y="171"/>
                      <a:pt x="109" y="170"/>
                    </a:cubicBezTo>
                    <a:cubicBezTo>
                      <a:pt x="111" y="170"/>
                      <a:pt x="108" y="168"/>
                      <a:pt x="112" y="167"/>
                    </a:cubicBezTo>
                    <a:cubicBezTo>
                      <a:pt x="116" y="166"/>
                      <a:pt x="114" y="166"/>
                      <a:pt x="118" y="163"/>
                    </a:cubicBezTo>
                    <a:cubicBezTo>
                      <a:pt x="122" y="160"/>
                      <a:pt x="119" y="158"/>
                      <a:pt x="123" y="158"/>
                    </a:cubicBezTo>
                    <a:cubicBezTo>
                      <a:pt x="128" y="158"/>
                      <a:pt x="129" y="154"/>
                      <a:pt x="131" y="154"/>
                    </a:cubicBezTo>
                    <a:cubicBezTo>
                      <a:pt x="134" y="154"/>
                      <a:pt x="129" y="150"/>
                      <a:pt x="137" y="150"/>
                    </a:cubicBezTo>
                    <a:cubicBezTo>
                      <a:pt x="146" y="150"/>
                      <a:pt x="146" y="147"/>
                      <a:pt x="147" y="147"/>
                    </a:cubicBezTo>
                    <a:cubicBezTo>
                      <a:pt x="146" y="146"/>
                      <a:pt x="141" y="144"/>
                      <a:pt x="146" y="142"/>
                    </a:cubicBezTo>
                    <a:cubicBezTo>
                      <a:pt x="151" y="140"/>
                      <a:pt x="146" y="137"/>
                      <a:pt x="151" y="136"/>
                    </a:cubicBezTo>
                    <a:cubicBezTo>
                      <a:pt x="156" y="135"/>
                      <a:pt x="145" y="132"/>
                      <a:pt x="150" y="131"/>
                    </a:cubicBezTo>
                    <a:cubicBezTo>
                      <a:pt x="156" y="130"/>
                      <a:pt x="153" y="127"/>
                      <a:pt x="156" y="126"/>
                    </a:cubicBezTo>
                    <a:cubicBezTo>
                      <a:pt x="160" y="125"/>
                      <a:pt x="150" y="122"/>
                      <a:pt x="157" y="122"/>
                    </a:cubicBezTo>
                    <a:cubicBezTo>
                      <a:pt x="165" y="122"/>
                      <a:pt x="159" y="115"/>
                      <a:pt x="163" y="115"/>
                    </a:cubicBezTo>
                    <a:cubicBezTo>
                      <a:pt x="167" y="115"/>
                      <a:pt x="161" y="112"/>
                      <a:pt x="166" y="112"/>
                    </a:cubicBezTo>
                    <a:cubicBezTo>
                      <a:pt x="171" y="111"/>
                      <a:pt x="164" y="108"/>
                      <a:pt x="170" y="107"/>
                    </a:cubicBezTo>
                    <a:cubicBezTo>
                      <a:pt x="177" y="105"/>
                      <a:pt x="174" y="102"/>
                      <a:pt x="180" y="102"/>
                    </a:cubicBezTo>
                    <a:cubicBezTo>
                      <a:pt x="187" y="102"/>
                      <a:pt x="174" y="96"/>
                      <a:pt x="186" y="93"/>
                    </a:cubicBezTo>
                    <a:cubicBezTo>
                      <a:pt x="198" y="91"/>
                      <a:pt x="189" y="88"/>
                      <a:pt x="194" y="87"/>
                    </a:cubicBezTo>
                    <a:cubicBezTo>
                      <a:pt x="199" y="87"/>
                      <a:pt x="197" y="84"/>
                      <a:pt x="201" y="82"/>
                    </a:cubicBezTo>
                    <a:cubicBezTo>
                      <a:pt x="205" y="80"/>
                      <a:pt x="198" y="80"/>
                      <a:pt x="205" y="77"/>
                    </a:cubicBezTo>
                    <a:cubicBezTo>
                      <a:pt x="212" y="74"/>
                      <a:pt x="207" y="74"/>
                      <a:pt x="210" y="72"/>
                    </a:cubicBezTo>
                    <a:cubicBezTo>
                      <a:pt x="213" y="70"/>
                      <a:pt x="206" y="69"/>
                      <a:pt x="202" y="69"/>
                    </a:cubicBezTo>
                    <a:cubicBezTo>
                      <a:pt x="198" y="70"/>
                      <a:pt x="195" y="66"/>
                      <a:pt x="192" y="69"/>
                    </a:cubicBezTo>
                    <a:cubicBezTo>
                      <a:pt x="190" y="73"/>
                      <a:pt x="185" y="71"/>
                      <a:pt x="179" y="73"/>
                    </a:cubicBezTo>
                    <a:cubicBezTo>
                      <a:pt x="174" y="75"/>
                      <a:pt x="176" y="72"/>
                      <a:pt x="169" y="76"/>
                    </a:cubicBezTo>
                    <a:cubicBezTo>
                      <a:pt x="161" y="80"/>
                      <a:pt x="149" y="79"/>
                      <a:pt x="154" y="76"/>
                    </a:cubicBezTo>
                    <a:cubicBezTo>
                      <a:pt x="158" y="73"/>
                      <a:pt x="155" y="74"/>
                      <a:pt x="162" y="73"/>
                    </a:cubicBezTo>
                    <a:cubicBezTo>
                      <a:pt x="169" y="72"/>
                      <a:pt x="172" y="71"/>
                      <a:pt x="176" y="70"/>
                    </a:cubicBezTo>
                    <a:cubicBezTo>
                      <a:pt x="179" y="68"/>
                      <a:pt x="179" y="68"/>
                      <a:pt x="183" y="65"/>
                    </a:cubicBezTo>
                    <a:cubicBezTo>
                      <a:pt x="188" y="63"/>
                      <a:pt x="181" y="60"/>
                      <a:pt x="189" y="59"/>
                    </a:cubicBezTo>
                    <a:cubicBezTo>
                      <a:pt x="197" y="57"/>
                      <a:pt x="189" y="53"/>
                      <a:pt x="198" y="54"/>
                    </a:cubicBezTo>
                    <a:cubicBezTo>
                      <a:pt x="207" y="54"/>
                      <a:pt x="209" y="49"/>
                      <a:pt x="209" y="51"/>
                    </a:cubicBezTo>
                    <a:cubicBezTo>
                      <a:pt x="210" y="54"/>
                      <a:pt x="209" y="55"/>
                      <a:pt x="213" y="57"/>
                    </a:cubicBezTo>
                    <a:cubicBezTo>
                      <a:pt x="218" y="58"/>
                      <a:pt x="219" y="59"/>
                      <a:pt x="222" y="59"/>
                    </a:cubicBezTo>
                    <a:cubicBezTo>
                      <a:pt x="225" y="59"/>
                      <a:pt x="220" y="63"/>
                      <a:pt x="224" y="60"/>
                    </a:cubicBezTo>
                    <a:cubicBezTo>
                      <a:pt x="228" y="58"/>
                      <a:pt x="236" y="58"/>
                      <a:pt x="237" y="58"/>
                    </a:cubicBezTo>
                    <a:cubicBezTo>
                      <a:pt x="239" y="58"/>
                      <a:pt x="244" y="49"/>
                      <a:pt x="239" y="51"/>
                    </a:cubicBezTo>
                    <a:cubicBezTo>
                      <a:pt x="233" y="52"/>
                      <a:pt x="226" y="54"/>
                      <a:pt x="227" y="50"/>
                    </a:cubicBezTo>
                    <a:cubicBezTo>
                      <a:pt x="228" y="47"/>
                      <a:pt x="217" y="43"/>
                      <a:pt x="229" y="43"/>
                    </a:cubicBezTo>
                    <a:cubicBezTo>
                      <a:pt x="240" y="42"/>
                      <a:pt x="232" y="38"/>
                      <a:pt x="244" y="39"/>
                    </a:cubicBezTo>
                    <a:cubicBezTo>
                      <a:pt x="255" y="39"/>
                      <a:pt x="257" y="39"/>
                      <a:pt x="258" y="39"/>
                    </a:cubicBezTo>
                    <a:cubicBezTo>
                      <a:pt x="259" y="38"/>
                      <a:pt x="259" y="32"/>
                      <a:pt x="260" y="32"/>
                    </a:cubicBezTo>
                    <a:cubicBezTo>
                      <a:pt x="262" y="33"/>
                      <a:pt x="262" y="30"/>
                      <a:pt x="269" y="30"/>
                    </a:cubicBezTo>
                    <a:cubicBezTo>
                      <a:pt x="276" y="30"/>
                      <a:pt x="276" y="25"/>
                      <a:pt x="276" y="28"/>
                    </a:cubicBezTo>
                    <a:cubicBezTo>
                      <a:pt x="276" y="30"/>
                      <a:pt x="280" y="25"/>
                      <a:pt x="280" y="28"/>
                    </a:cubicBezTo>
                    <a:cubicBezTo>
                      <a:pt x="280" y="32"/>
                      <a:pt x="270" y="49"/>
                      <a:pt x="278" y="41"/>
                    </a:cubicBezTo>
                    <a:cubicBezTo>
                      <a:pt x="286" y="33"/>
                      <a:pt x="284" y="26"/>
                      <a:pt x="287" y="29"/>
                    </a:cubicBezTo>
                    <a:cubicBezTo>
                      <a:pt x="290" y="31"/>
                      <a:pt x="293" y="24"/>
                      <a:pt x="295" y="26"/>
                    </a:cubicBezTo>
                    <a:cubicBezTo>
                      <a:pt x="297" y="28"/>
                      <a:pt x="303" y="29"/>
                      <a:pt x="300" y="31"/>
                    </a:cubicBezTo>
                    <a:cubicBezTo>
                      <a:pt x="296" y="34"/>
                      <a:pt x="287" y="38"/>
                      <a:pt x="291" y="38"/>
                    </a:cubicBezTo>
                    <a:cubicBezTo>
                      <a:pt x="294" y="38"/>
                      <a:pt x="305" y="35"/>
                      <a:pt x="307" y="34"/>
                    </a:cubicBezTo>
                    <a:cubicBezTo>
                      <a:pt x="309" y="33"/>
                      <a:pt x="307" y="26"/>
                      <a:pt x="310" y="26"/>
                    </a:cubicBezTo>
                    <a:cubicBezTo>
                      <a:pt x="313" y="25"/>
                      <a:pt x="307" y="20"/>
                      <a:pt x="315" y="21"/>
                    </a:cubicBezTo>
                    <a:cubicBezTo>
                      <a:pt x="323" y="22"/>
                      <a:pt x="323" y="22"/>
                      <a:pt x="325" y="22"/>
                    </a:cubicBezTo>
                    <a:cubicBezTo>
                      <a:pt x="327" y="22"/>
                      <a:pt x="324" y="13"/>
                      <a:pt x="328" y="14"/>
                    </a:cubicBezTo>
                    <a:cubicBezTo>
                      <a:pt x="333" y="15"/>
                      <a:pt x="333" y="9"/>
                      <a:pt x="336" y="11"/>
                    </a:cubicBezTo>
                    <a:cubicBezTo>
                      <a:pt x="339" y="13"/>
                      <a:pt x="345" y="12"/>
                      <a:pt x="342" y="15"/>
                    </a:cubicBezTo>
                    <a:cubicBezTo>
                      <a:pt x="338" y="19"/>
                      <a:pt x="332" y="22"/>
                      <a:pt x="334" y="25"/>
                    </a:cubicBezTo>
                    <a:cubicBezTo>
                      <a:pt x="335" y="27"/>
                      <a:pt x="334" y="33"/>
                      <a:pt x="337" y="30"/>
                    </a:cubicBezTo>
                    <a:cubicBezTo>
                      <a:pt x="340" y="27"/>
                      <a:pt x="340" y="29"/>
                      <a:pt x="341" y="24"/>
                    </a:cubicBezTo>
                    <a:cubicBezTo>
                      <a:pt x="342" y="18"/>
                      <a:pt x="344" y="25"/>
                      <a:pt x="346" y="20"/>
                    </a:cubicBezTo>
                    <a:cubicBezTo>
                      <a:pt x="347" y="16"/>
                      <a:pt x="347" y="11"/>
                      <a:pt x="349" y="12"/>
                    </a:cubicBezTo>
                    <a:cubicBezTo>
                      <a:pt x="351" y="13"/>
                      <a:pt x="354" y="16"/>
                      <a:pt x="358" y="14"/>
                    </a:cubicBezTo>
                    <a:cubicBezTo>
                      <a:pt x="363" y="12"/>
                      <a:pt x="361" y="9"/>
                      <a:pt x="364" y="9"/>
                    </a:cubicBezTo>
                    <a:cubicBezTo>
                      <a:pt x="367" y="9"/>
                      <a:pt x="373" y="7"/>
                      <a:pt x="374" y="9"/>
                    </a:cubicBezTo>
                    <a:cubicBezTo>
                      <a:pt x="376" y="10"/>
                      <a:pt x="377" y="3"/>
                      <a:pt x="381" y="4"/>
                    </a:cubicBezTo>
                    <a:cubicBezTo>
                      <a:pt x="384" y="5"/>
                      <a:pt x="389" y="4"/>
                      <a:pt x="387" y="7"/>
                    </a:cubicBezTo>
                    <a:cubicBezTo>
                      <a:pt x="384" y="10"/>
                      <a:pt x="381" y="11"/>
                      <a:pt x="378" y="14"/>
                    </a:cubicBezTo>
                    <a:cubicBezTo>
                      <a:pt x="375" y="17"/>
                      <a:pt x="372" y="18"/>
                      <a:pt x="372" y="21"/>
                    </a:cubicBezTo>
                    <a:cubicBezTo>
                      <a:pt x="372" y="24"/>
                      <a:pt x="364" y="25"/>
                      <a:pt x="369" y="26"/>
                    </a:cubicBezTo>
                    <a:cubicBezTo>
                      <a:pt x="374" y="27"/>
                      <a:pt x="372" y="29"/>
                      <a:pt x="376" y="27"/>
                    </a:cubicBezTo>
                    <a:cubicBezTo>
                      <a:pt x="379" y="24"/>
                      <a:pt x="378" y="18"/>
                      <a:pt x="382" y="16"/>
                    </a:cubicBezTo>
                    <a:cubicBezTo>
                      <a:pt x="387" y="14"/>
                      <a:pt x="389" y="14"/>
                      <a:pt x="391" y="11"/>
                    </a:cubicBezTo>
                    <a:cubicBezTo>
                      <a:pt x="392" y="9"/>
                      <a:pt x="398" y="6"/>
                      <a:pt x="399" y="8"/>
                    </a:cubicBezTo>
                    <a:cubicBezTo>
                      <a:pt x="399" y="11"/>
                      <a:pt x="396" y="12"/>
                      <a:pt x="398" y="16"/>
                    </a:cubicBezTo>
                    <a:cubicBezTo>
                      <a:pt x="400" y="21"/>
                      <a:pt x="402" y="21"/>
                      <a:pt x="404" y="19"/>
                    </a:cubicBezTo>
                    <a:cubicBezTo>
                      <a:pt x="406" y="16"/>
                      <a:pt x="405" y="13"/>
                      <a:pt x="409" y="10"/>
                    </a:cubicBezTo>
                    <a:cubicBezTo>
                      <a:pt x="412" y="6"/>
                      <a:pt x="408" y="5"/>
                      <a:pt x="414" y="4"/>
                    </a:cubicBezTo>
                    <a:cubicBezTo>
                      <a:pt x="421" y="3"/>
                      <a:pt x="423" y="0"/>
                      <a:pt x="426" y="2"/>
                    </a:cubicBezTo>
                    <a:cubicBezTo>
                      <a:pt x="429" y="4"/>
                      <a:pt x="432" y="3"/>
                      <a:pt x="429" y="7"/>
                    </a:cubicBezTo>
                    <a:cubicBezTo>
                      <a:pt x="427" y="10"/>
                      <a:pt x="418" y="13"/>
                      <a:pt x="421" y="14"/>
                    </a:cubicBezTo>
                    <a:cubicBezTo>
                      <a:pt x="424" y="16"/>
                      <a:pt x="424" y="18"/>
                      <a:pt x="426" y="19"/>
                    </a:cubicBezTo>
                    <a:cubicBezTo>
                      <a:pt x="427" y="19"/>
                      <a:pt x="432" y="22"/>
                      <a:pt x="432" y="18"/>
                    </a:cubicBezTo>
                    <a:cubicBezTo>
                      <a:pt x="433" y="13"/>
                      <a:pt x="432" y="10"/>
                      <a:pt x="436" y="10"/>
                    </a:cubicBezTo>
                    <a:cubicBezTo>
                      <a:pt x="440" y="10"/>
                      <a:pt x="439" y="8"/>
                      <a:pt x="444" y="9"/>
                    </a:cubicBezTo>
                    <a:cubicBezTo>
                      <a:pt x="449" y="11"/>
                      <a:pt x="448" y="11"/>
                      <a:pt x="452" y="12"/>
                    </a:cubicBezTo>
                    <a:cubicBezTo>
                      <a:pt x="456" y="13"/>
                      <a:pt x="453" y="12"/>
                      <a:pt x="462" y="15"/>
                    </a:cubicBezTo>
                    <a:cubicBezTo>
                      <a:pt x="472" y="18"/>
                      <a:pt x="471" y="15"/>
                      <a:pt x="475" y="17"/>
                    </a:cubicBezTo>
                    <a:cubicBezTo>
                      <a:pt x="480" y="20"/>
                      <a:pt x="484" y="21"/>
                      <a:pt x="480" y="2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 name="Freeform 112">
                <a:extLst>
                  <a:ext uri="{FF2B5EF4-FFF2-40B4-BE49-F238E27FC236}">
                    <a16:creationId xmlns:a16="http://schemas.microsoft.com/office/drawing/2014/main" id="{1E4A38E0-11C5-43D5-B219-52338BA9E7CA}"/>
                  </a:ext>
                </a:extLst>
              </p:cNvPr>
              <p:cNvSpPr>
                <a:spLocks/>
              </p:cNvSpPr>
              <p:nvPr/>
            </p:nvSpPr>
            <p:spPr bwMode="auto">
              <a:xfrm>
                <a:off x="5939519" y="2267916"/>
                <a:ext cx="35629" cy="39379"/>
              </a:xfrm>
              <a:custGeom>
                <a:avLst/>
                <a:gdLst>
                  <a:gd name="T0" fmla="*/ 7 w 38"/>
                  <a:gd name="T1" fmla="*/ 40 h 42"/>
                  <a:gd name="T2" fmla="*/ 7 w 38"/>
                  <a:gd name="T3" fmla="*/ 32 h 42"/>
                  <a:gd name="T4" fmla="*/ 9 w 38"/>
                  <a:gd name="T5" fmla="*/ 26 h 42"/>
                  <a:gd name="T6" fmla="*/ 17 w 38"/>
                  <a:gd name="T7" fmla="*/ 23 h 42"/>
                  <a:gd name="T8" fmla="*/ 26 w 38"/>
                  <a:gd name="T9" fmla="*/ 17 h 42"/>
                  <a:gd name="T10" fmla="*/ 31 w 38"/>
                  <a:gd name="T11" fmla="*/ 9 h 42"/>
                  <a:gd name="T12" fmla="*/ 32 w 38"/>
                  <a:gd name="T13" fmla="*/ 3 h 42"/>
                  <a:gd name="T14" fmla="*/ 16 w 38"/>
                  <a:gd name="T15" fmla="*/ 9 h 42"/>
                  <a:gd name="T16" fmla="*/ 12 w 38"/>
                  <a:gd name="T17" fmla="*/ 15 h 42"/>
                  <a:gd name="T18" fmla="*/ 11 w 38"/>
                  <a:gd name="T19" fmla="*/ 19 h 42"/>
                  <a:gd name="T20" fmla="*/ 1 w 38"/>
                  <a:gd name="T21" fmla="*/ 27 h 42"/>
                  <a:gd name="T22" fmla="*/ 4 w 38"/>
                  <a:gd name="T23" fmla="*/ 40 h 42"/>
                  <a:gd name="T24" fmla="*/ 7 w 38"/>
                  <a:gd name="T25"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42">
                    <a:moveTo>
                      <a:pt x="7" y="40"/>
                    </a:moveTo>
                    <a:cubicBezTo>
                      <a:pt x="9" y="35"/>
                      <a:pt x="7" y="36"/>
                      <a:pt x="7" y="32"/>
                    </a:cubicBezTo>
                    <a:cubicBezTo>
                      <a:pt x="8" y="28"/>
                      <a:pt x="6" y="26"/>
                      <a:pt x="9" y="26"/>
                    </a:cubicBezTo>
                    <a:cubicBezTo>
                      <a:pt x="13" y="25"/>
                      <a:pt x="14" y="24"/>
                      <a:pt x="17" y="23"/>
                    </a:cubicBezTo>
                    <a:cubicBezTo>
                      <a:pt x="21" y="22"/>
                      <a:pt x="23" y="21"/>
                      <a:pt x="26" y="17"/>
                    </a:cubicBezTo>
                    <a:cubicBezTo>
                      <a:pt x="29" y="12"/>
                      <a:pt x="30" y="13"/>
                      <a:pt x="31" y="9"/>
                    </a:cubicBezTo>
                    <a:cubicBezTo>
                      <a:pt x="33" y="5"/>
                      <a:pt x="38" y="0"/>
                      <a:pt x="32" y="3"/>
                    </a:cubicBezTo>
                    <a:cubicBezTo>
                      <a:pt x="26" y="6"/>
                      <a:pt x="19" y="7"/>
                      <a:pt x="16" y="9"/>
                    </a:cubicBezTo>
                    <a:cubicBezTo>
                      <a:pt x="14" y="12"/>
                      <a:pt x="10" y="13"/>
                      <a:pt x="12" y="15"/>
                    </a:cubicBezTo>
                    <a:cubicBezTo>
                      <a:pt x="14" y="18"/>
                      <a:pt x="15" y="17"/>
                      <a:pt x="11" y="19"/>
                    </a:cubicBezTo>
                    <a:cubicBezTo>
                      <a:pt x="6" y="22"/>
                      <a:pt x="2" y="24"/>
                      <a:pt x="1" y="27"/>
                    </a:cubicBezTo>
                    <a:cubicBezTo>
                      <a:pt x="0" y="30"/>
                      <a:pt x="3" y="39"/>
                      <a:pt x="4" y="40"/>
                    </a:cubicBezTo>
                    <a:cubicBezTo>
                      <a:pt x="4" y="41"/>
                      <a:pt x="2" y="42"/>
                      <a:pt x="7" y="40"/>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59651F11-32B2-4390-B3E6-6E310EA461B2}"/>
                </a:ext>
              </a:extLst>
            </p:cNvPr>
            <p:cNvGrpSpPr/>
            <p:nvPr/>
          </p:nvGrpSpPr>
          <p:grpSpPr>
            <a:xfrm>
              <a:off x="11096008" y="3220679"/>
              <a:ext cx="181202" cy="221880"/>
              <a:chOff x="3923689" y="3391154"/>
              <a:chExt cx="1470149" cy="1800183"/>
            </a:xfrm>
            <a:solidFill>
              <a:srgbClr val="2A799B"/>
            </a:solidFill>
          </p:grpSpPr>
          <p:sp>
            <p:nvSpPr>
              <p:cNvPr id="12" name="Freeform 166">
                <a:extLst>
                  <a:ext uri="{FF2B5EF4-FFF2-40B4-BE49-F238E27FC236}">
                    <a16:creationId xmlns:a16="http://schemas.microsoft.com/office/drawing/2014/main" id="{245AC1B2-9C38-4616-BCC8-A6FAD2E84EBC}"/>
                  </a:ext>
                </a:extLst>
              </p:cNvPr>
              <p:cNvSpPr>
                <a:spLocks/>
              </p:cNvSpPr>
              <p:nvPr/>
            </p:nvSpPr>
            <p:spPr bwMode="auto">
              <a:xfrm>
                <a:off x="4655014" y="3406156"/>
                <a:ext cx="7501" cy="15940"/>
              </a:xfrm>
              <a:custGeom>
                <a:avLst/>
                <a:gdLst>
                  <a:gd name="T0" fmla="*/ 2 w 8"/>
                  <a:gd name="T1" fmla="*/ 5 h 17"/>
                  <a:gd name="T2" fmla="*/ 2 w 8"/>
                  <a:gd name="T3" fmla="*/ 12 h 17"/>
                  <a:gd name="T4" fmla="*/ 4 w 8"/>
                  <a:gd name="T5" fmla="*/ 16 h 17"/>
                  <a:gd name="T6" fmla="*/ 6 w 8"/>
                  <a:gd name="T7" fmla="*/ 13 h 17"/>
                  <a:gd name="T8" fmla="*/ 7 w 8"/>
                  <a:gd name="T9" fmla="*/ 7 h 17"/>
                  <a:gd name="T10" fmla="*/ 4 w 8"/>
                  <a:gd name="T11" fmla="*/ 1 h 17"/>
                  <a:gd name="T12" fmla="*/ 2 w 8"/>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8" h="17">
                    <a:moveTo>
                      <a:pt x="2" y="5"/>
                    </a:moveTo>
                    <a:cubicBezTo>
                      <a:pt x="2" y="7"/>
                      <a:pt x="2" y="9"/>
                      <a:pt x="2" y="12"/>
                    </a:cubicBezTo>
                    <a:cubicBezTo>
                      <a:pt x="2" y="15"/>
                      <a:pt x="2" y="16"/>
                      <a:pt x="4" y="16"/>
                    </a:cubicBezTo>
                    <a:cubicBezTo>
                      <a:pt x="6" y="15"/>
                      <a:pt x="6" y="17"/>
                      <a:pt x="6" y="13"/>
                    </a:cubicBezTo>
                    <a:cubicBezTo>
                      <a:pt x="7" y="10"/>
                      <a:pt x="8" y="9"/>
                      <a:pt x="7" y="7"/>
                    </a:cubicBezTo>
                    <a:cubicBezTo>
                      <a:pt x="6" y="4"/>
                      <a:pt x="7" y="1"/>
                      <a:pt x="4" y="1"/>
                    </a:cubicBezTo>
                    <a:cubicBezTo>
                      <a:pt x="0" y="0"/>
                      <a:pt x="2" y="1"/>
                      <a:pt x="2" y="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167">
                <a:extLst>
                  <a:ext uri="{FF2B5EF4-FFF2-40B4-BE49-F238E27FC236}">
                    <a16:creationId xmlns:a16="http://schemas.microsoft.com/office/drawing/2014/main" id="{2B1CC526-2D79-4000-AF96-78C56D260A4B}"/>
                  </a:ext>
                </a:extLst>
              </p:cNvPr>
              <p:cNvSpPr>
                <a:spLocks/>
              </p:cNvSpPr>
              <p:nvPr/>
            </p:nvSpPr>
            <p:spPr bwMode="auto">
              <a:xfrm>
                <a:off x="4649388" y="3435222"/>
                <a:ext cx="6563" cy="12189"/>
              </a:xfrm>
              <a:custGeom>
                <a:avLst/>
                <a:gdLst>
                  <a:gd name="T0" fmla="*/ 1 w 7"/>
                  <a:gd name="T1" fmla="*/ 5 h 14"/>
                  <a:gd name="T2" fmla="*/ 1 w 7"/>
                  <a:gd name="T3" fmla="*/ 9 h 14"/>
                  <a:gd name="T4" fmla="*/ 3 w 7"/>
                  <a:gd name="T5" fmla="*/ 12 h 14"/>
                  <a:gd name="T6" fmla="*/ 6 w 7"/>
                  <a:gd name="T7" fmla="*/ 9 h 14"/>
                  <a:gd name="T8" fmla="*/ 6 w 7"/>
                  <a:gd name="T9" fmla="*/ 4 h 14"/>
                  <a:gd name="T10" fmla="*/ 2 w 7"/>
                  <a:gd name="T11" fmla="*/ 1 h 14"/>
                  <a:gd name="T12" fmla="*/ 1 w 7"/>
                  <a:gd name="T13" fmla="*/ 5 h 14"/>
                </a:gdLst>
                <a:ahLst/>
                <a:cxnLst>
                  <a:cxn ang="0">
                    <a:pos x="T0" y="T1"/>
                  </a:cxn>
                  <a:cxn ang="0">
                    <a:pos x="T2" y="T3"/>
                  </a:cxn>
                  <a:cxn ang="0">
                    <a:pos x="T4" y="T5"/>
                  </a:cxn>
                  <a:cxn ang="0">
                    <a:pos x="T6" y="T7"/>
                  </a:cxn>
                  <a:cxn ang="0">
                    <a:pos x="T8" y="T9"/>
                  </a:cxn>
                  <a:cxn ang="0">
                    <a:pos x="T10" y="T11"/>
                  </a:cxn>
                  <a:cxn ang="0">
                    <a:pos x="T12" y="T13"/>
                  </a:cxn>
                </a:cxnLst>
                <a:rect l="0" t="0" r="r" b="b"/>
                <a:pathLst>
                  <a:path w="7" h="14">
                    <a:moveTo>
                      <a:pt x="1" y="5"/>
                    </a:moveTo>
                    <a:cubicBezTo>
                      <a:pt x="1" y="7"/>
                      <a:pt x="0" y="7"/>
                      <a:pt x="1" y="9"/>
                    </a:cubicBezTo>
                    <a:cubicBezTo>
                      <a:pt x="2" y="12"/>
                      <a:pt x="1" y="14"/>
                      <a:pt x="3" y="12"/>
                    </a:cubicBezTo>
                    <a:cubicBezTo>
                      <a:pt x="5" y="10"/>
                      <a:pt x="5" y="12"/>
                      <a:pt x="6" y="9"/>
                    </a:cubicBezTo>
                    <a:cubicBezTo>
                      <a:pt x="6" y="6"/>
                      <a:pt x="7" y="6"/>
                      <a:pt x="6" y="4"/>
                    </a:cubicBezTo>
                    <a:cubicBezTo>
                      <a:pt x="5" y="2"/>
                      <a:pt x="4" y="0"/>
                      <a:pt x="2" y="1"/>
                    </a:cubicBezTo>
                    <a:cubicBezTo>
                      <a:pt x="0" y="2"/>
                      <a:pt x="1" y="3"/>
                      <a:pt x="1" y="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174">
                <a:extLst>
                  <a:ext uri="{FF2B5EF4-FFF2-40B4-BE49-F238E27FC236}">
                    <a16:creationId xmlns:a16="http://schemas.microsoft.com/office/drawing/2014/main" id="{CC1C19BC-0D6E-4240-9048-89DD0E0E531F}"/>
                  </a:ext>
                </a:extLst>
              </p:cNvPr>
              <p:cNvSpPr>
                <a:spLocks/>
              </p:cNvSpPr>
              <p:nvPr/>
            </p:nvSpPr>
            <p:spPr bwMode="auto">
              <a:xfrm>
                <a:off x="4430928" y="3431471"/>
                <a:ext cx="14064" cy="10314"/>
              </a:xfrm>
              <a:custGeom>
                <a:avLst/>
                <a:gdLst>
                  <a:gd name="T0" fmla="*/ 3 w 15"/>
                  <a:gd name="T1" fmla="*/ 1 h 11"/>
                  <a:gd name="T2" fmla="*/ 3 w 15"/>
                  <a:gd name="T3" fmla="*/ 6 h 11"/>
                  <a:gd name="T4" fmla="*/ 8 w 15"/>
                  <a:gd name="T5" fmla="*/ 9 h 11"/>
                  <a:gd name="T6" fmla="*/ 11 w 15"/>
                  <a:gd name="T7" fmla="*/ 7 h 11"/>
                  <a:gd name="T8" fmla="*/ 5 w 15"/>
                  <a:gd name="T9" fmla="*/ 1 h 11"/>
                  <a:gd name="T10" fmla="*/ 3 w 15"/>
                  <a:gd name="T11" fmla="*/ 1 h 11"/>
                </a:gdLst>
                <a:ahLst/>
                <a:cxnLst>
                  <a:cxn ang="0">
                    <a:pos x="T0" y="T1"/>
                  </a:cxn>
                  <a:cxn ang="0">
                    <a:pos x="T2" y="T3"/>
                  </a:cxn>
                  <a:cxn ang="0">
                    <a:pos x="T4" y="T5"/>
                  </a:cxn>
                  <a:cxn ang="0">
                    <a:pos x="T6" y="T7"/>
                  </a:cxn>
                  <a:cxn ang="0">
                    <a:pos x="T8" y="T9"/>
                  </a:cxn>
                  <a:cxn ang="0">
                    <a:pos x="T10" y="T11"/>
                  </a:cxn>
                </a:cxnLst>
                <a:rect l="0" t="0" r="r" b="b"/>
                <a:pathLst>
                  <a:path w="15" h="11">
                    <a:moveTo>
                      <a:pt x="3" y="1"/>
                    </a:moveTo>
                    <a:cubicBezTo>
                      <a:pt x="3" y="3"/>
                      <a:pt x="0" y="4"/>
                      <a:pt x="3" y="6"/>
                    </a:cubicBezTo>
                    <a:cubicBezTo>
                      <a:pt x="5" y="8"/>
                      <a:pt x="6" y="9"/>
                      <a:pt x="8" y="9"/>
                    </a:cubicBezTo>
                    <a:cubicBezTo>
                      <a:pt x="9" y="9"/>
                      <a:pt x="15" y="11"/>
                      <a:pt x="11" y="7"/>
                    </a:cubicBezTo>
                    <a:cubicBezTo>
                      <a:pt x="6" y="3"/>
                      <a:pt x="5" y="2"/>
                      <a:pt x="5" y="1"/>
                    </a:cubicBezTo>
                    <a:cubicBezTo>
                      <a:pt x="4" y="0"/>
                      <a:pt x="3" y="0"/>
                      <a:pt x="3" y="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178">
                <a:extLst>
                  <a:ext uri="{FF2B5EF4-FFF2-40B4-BE49-F238E27FC236}">
                    <a16:creationId xmlns:a16="http://schemas.microsoft.com/office/drawing/2014/main" id="{9987232F-0E67-4A46-8A9E-0A390B545168}"/>
                  </a:ext>
                </a:extLst>
              </p:cNvPr>
              <p:cNvSpPr>
                <a:spLocks/>
              </p:cNvSpPr>
              <p:nvPr/>
            </p:nvSpPr>
            <p:spPr bwMode="auto">
              <a:xfrm>
                <a:off x="4690642" y="3427721"/>
                <a:ext cx="10314" cy="15002"/>
              </a:xfrm>
              <a:custGeom>
                <a:avLst/>
                <a:gdLst>
                  <a:gd name="T0" fmla="*/ 4 w 11"/>
                  <a:gd name="T1" fmla="*/ 3 h 16"/>
                  <a:gd name="T2" fmla="*/ 1 w 11"/>
                  <a:gd name="T3" fmla="*/ 11 h 16"/>
                  <a:gd name="T4" fmla="*/ 1 w 11"/>
                  <a:gd name="T5" fmla="*/ 13 h 16"/>
                  <a:gd name="T6" fmla="*/ 4 w 11"/>
                  <a:gd name="T7" fmla="*/ 14 h 16"/>
                  <a:gd name="T8" fmla="*/ 8 w 11"/>
                  <a:gd name="T9" fmla="*/ 10 h 16"/>
                  <a:gd name="T10" fmla="*/ 10 w 11"/>
                  <a:gd name="T11" fmla="*/ 3 h 16"/>
                  <a:gd name="T12" fmla="*/ 8 w 11"/>
                  <a:gd name="T13" fmla="*/ 0 h 16"/>
                  <a:gd name="T14" fmla="*/ 4 w 11"/>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6">
                    <a:moveTo>
                      <a:pt x="4" y="3"/>
                    </a:moveTo>
                    <a:cubicBezTo>
                      <a:pt x="3" y="7"/>
                      <a:pt x="2" y="10"/>
                      <a:pt x="1" y="11"/>
                    </a:cubicBezTo>
                    <a:cubicBezTo>
                      <a:pt x="1" y="12"/>
                      <a:pt x="0" y="12"/>
                      <a:pt x="1" y="13"/>
                    </a:cubicBezTo>
                    <a:cubicBezTo>
                      <a:pt x="2" y="14"/>
                      <a:pt x="3" y="16"/>
                      <a:pt x="4" y="14"/>
                    </a:cubicBezTo>
                    <a:cubicBezTo>
                      <a:pt x="5" y="13"/>
                      <a:pt x="6" y="12"/>
                      <a:pt x="8" y="10"/>
                    </a:cubicBezTo>
                    <a:cubicBezTo>
                      <a:pt x="10" y="8"/>
                      <a:pt x="11" y="5"/>
                      <a:pt x="10" y="3"/>
                    </a:cubicBezTo>
                    <a:cubicBezTo>
                      <a:pt x="9" y="2"/>
                      <a:pt x="10" y="0"/>
                      <a:pt x="8" y="0"/>
                    </a:cubicBezTo>
                    <a:cubicBezTo>
                      <a:pt x="6" y="0"/>
                      <a:pt x="5" y="2"/>
                      <a:pt x="4"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194">
                <a:extLst>
                  <a:ext uri="{FF2B5EF4-FFF2-40B4-BE49-F238E27FC236}">
                    <a16:creationId xmlns:a16="http://schemas.microsoft.com/office/drawing/2014/main" id="{6EEC5192-E4C8-456E-B3D7-B952C887AF23}"/>
                  </a:ext>
                </a:extLst>
              </p:cNvPr>
              <p:cNvSpPr>
                <a:spLocks/>
              </p:cNvSpPr>
              <p:nvPr/>
            </p:nvSpPr>
            <p:spPr bwMode="auto">
              <a:xfrm>
                <a:off x="4453430" y="3436159"/>
                <a:ext cx="15940" cy="23441"/>
              </a:xfrm>
              <a:custGeom>
                <a:avLst/>
                <a:gdLst>
                  <a:gd name="T0" fmla="*/ 11 w 17"/>
                  <a:gd name="T1" fmla="*/ 24 h 26"/>
                  <a:gd name="T2" fmla="*/ 15 w 17"/>
                  <a:gd name="T3" fmla="*/ 17 h 26"/>
                  <a:gd name="T4" fmla="*/ 10 w 17"/>
                  <a:gd name="T5" fmla="*/ 9 h 26"/>
                  <a:gd name="T6" fmla="*/ 4 w 17"/>
                  <a:gd name="T7" fmla="*/ 9 h 26"/>
                  <a:gd name="T8" fmla="*/ 8 w 17"/>
                  <a:gd name="T9" fmla="*/ 23 h 26"/>
                  <a:gd name="T10" fmla="*/ 11 w 17"/>
                  <a:gd name="T11" fmla="*/ 24 h 26"/>
                </a:gdLst>
                <a:ahLst/>
                <a:cxnLst>
                  <a:cxn ang="0">
                    <a:pos x="T0" y="T1"/>
                  </a:cxn>
                  <a:cxn ang="0">
                    <a:pos x="T2" y="T3"/>
                  </a:cxn>
                  <a:cxn ang="0">
                    <a:pos x="T4" y="T5"/>
                  </a:cxn>
                  <a:cxn ang="0">
                    <a:pos x="T6" y="T7"/>
                  </a:cxn>
                  <a:cxn ang="0">
                    <a:pos x="T8" y="T9"/>
                  </a:cxn>
                  <a:cxn ang="0">
                    <a:pos x="T10" y="T11"/>
                  </a:cxn>
                </a:cxnLst>
                <a:rect l="0" t="0" r="r" b="b"/>
                <a:pathLst>
                  <a:path w="17" h="26">
                    <a:moveTo>
                      <a:pt x="11" y="24"/>
                    </a:moveTo>
                    <a:cubicBezTo>
                      <a:pt x="13" y="22"/>
                      <a:pt x="17" y="21"/>
                      <a:pt x="15" y="17"/>
                    </a:cubicBezTo>
                    <a:cubicBezTo>
                      <a:pt x="13" y="13"/>
                      <a:pt x="13" y="11"/>
                      <a:pt x="10" y="9"/>
                    </a:cubicBezTo>
                    <a:cubicBezTo>
                      <a:pt x="8" y="7"/>
                      <a:pt x="0" y="0"/>
                      <a:pt x="4" y="9"/>
                    </a:cubicBezTo>
                    <a:cubicBezTo>
                      <a:pt x="8" y="19"/>
                      <a:pt x="9" y="21"/>
                      <a:pt x="8" y="23"/>
                    </a:cubicBezTo>
                    <a:cubicBezTo>
                      <a:pt x="8" y="25"/>
                      <a:pt x="10" y="26"/>
                      <a:pt x="11" y="2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233">
                <a:extLst>
                  <a:ext uri="{FF2B5EF4-FFF2-40B4-BE49-F238E27FC236}">
                    <a16:creationId xmlns:a16="http://schemas.microsoft.com/office/drawing/2014/main" id="{0B89FDB8-D9DE-448D-9ACB-2F21413EAD2E}"/>
                  </a:ext>
                </a:extLst>
              </p:cNvPr>
              <p:cNvSpPr>
                <a:spLocks/>
              </p:cNvSpPr>
              <p:nvPr/>
            </p:nvSpPr>
            <p:spPr bwMode="auto">
              <a:xfrm>
                <a:off x="4624073" y="3483039"/>
                <a:ext cx="23441" cy="23441"/>
              </a:xfrm>
              <a:custGeom>
                <a:avLst/>
                <a:gdLst>
                  <a:gd name="T0" fmla="*/ 8 w 26"/>
                  <a:gd name="T1" fmla="*/ 6 h 26"/>
                  <a:gd name="T2" fmla="*/ 13 w 26"/>
                  <a:gd name="T3" fmla="*/ 13 h 26"/>
                  <a:gd name="T4" fmla="*/ 10 w 26"/>
                  <a:gd name="T5" fmla="*/ 18 h 26"/>
                  <a:gd name="T6" fmla="*/ 3 w 26"/>
                  <a:gd name="T7" fmla="*/ 23 h 26"/>
                  <a:gd name="T8" fmla="*/ 15 w 26"/>
                  <a:gd name="T9" fmla="*/ 23 h 26"/>
                  <a:gd name="T10" fmla="*/ 23 w 26"/>
                  <a:gd name="T11" fmla="*/ 22 h 26"/>
                  <a:gd name="T12" fmla="*/ 22 w 26"/>
                  <a:gd name="T13" fmla="*/ 11 h 26"/>
                  <a:gd name="T14" fmla="*/ 25 w 26"/>
                  <a:gd name="T15" fmla="*/ 6 h 26"/>
                  <a:gd name="T16" fmla="*/ 22 w 26"/>
                  <a:gd name="T17" fmla="*/ 1 h 26"/>
                  <a:gd name="T18" fmla="*/ 15 w 26"/>
                  <a:gd name="T19" fmla="*/ 3 h 26"/>
                  <a:gd name="T20" fmla="*/ 8 w 26"/>
                  <a:gd name="T21"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6">
                    <a:moveTo>
                      <a:pt x="8" y="6"/>
                    </a:moveTo>
                    <a:cubicBezTo>
                      <a:pt x="10" y="8"/>
                      <a:pt x="13" y="10"/>
                      <a:pt x="13" y="13"/>
                    </a:cubicBezTo>
                    <a:cubicBezTo>
                      <a:pt x="13" y="15"/>
                      <a:pt x="14" y="15"/>
                      <a:pt x="10" y="18"/>
                    </a:cubicBezTo>
                    <a:cubicBezTo>
                      <a:pt x="5" y="21"/>
                      <a:pt x="0" y="23"/>
                      <a:pt x="3" y="23"/>
                    </a:cubicBezTo>
                    <a:cubicBezTo>
                      <a:pt x="7" y="23"/>
                      <a:pt x="10" y="23"/>
                      <a:pt x="15" y="23"/>
                    </a:cubicBezTo>
                    <a:cubicBezTo>
                      <a:pt x="20" y="23"/>
                      <a:pt x="23" y="26"/>
                      <a:pt x="23" y="22"/>
                    </a:cubicBezTo>
                    <a:cubicBezTo>
                      <a:pt x="23" y="19"/>
                      <a:pt x="22" y="14"/>
                      <a:pt x="22" y="11"/>
                    </a:cubicBezTo>
                    <a:cubicBezTo>
                      <a:pt x="23" y="8"/>
                      <a:pt x="24" y="7"/>
                      <a:pt x="25" y="6"/>
                    </a:cubicBezTo>
                    <a:cubicBezTo>
                      <a:pt x="26" y="4"/>
                      <a:pt x="24" y="0"/>
                      <a:pt x="22" y="1"/>
                    </a:cubicBezTo>
                    <a:cubicBezTo>
                      <a:pt x="20" y="2"/>
                      <a:pt x="18" y="3"/>
                      <a:pt x="15" y="3"/>
                    </a:cubicBezTo>
                    <a:cubicBezTo>
                      <a:pt x="12" y="4"/>
                      <a:pt x="3" y="1"/>
                      <a:pt x="8" y="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234">
                <a:extLst>
                  <a:ext uri="{FF2B5EF4-FFF2-40B4-BE49-F238E27FC236}">
                    <a16:creationId xmlns:a16="http://schemas.microsoft.com/office/drawing/2014/main" id="{96ADDB6A-E8CD-4492-9299-9C31C221DA89}"/>
                  </a:ext>
                </a:extLst>
              </p:cNvPr>
              <p:cNvSpPr>
                <a:spLocks/>
              </p:cNvSpPr>
              <p:nvPr/>
            </p:nvSpPr>
            <p:spPr bwMode="auto">
              <a:xfrm>
                <a:off x="4649388" y="3435222"/>
                <a:ext cx="6563" cy="12189"/>
              </a:xfrm>
              <a:custGeom>
                <a:avLst/>
                <a:gdLst>
                  <a:gd name="T0" fmla="*/ 1 w 7"/>
                  <a:gd name="T1" fmla="*/ 5 h 14"/>
                  <a:gd name="T2" fmla="*/ 1 w 7"/>
                  <a:gd name="T3" fmla="*/ 9 h 14"/>
                  <a:gd name="T4" fmla="*/ 3 w 7"/>
                  <a:gd name="T5" fmla="*/ 12 h 14"/>
                  <a:gd name="T6" fmla="*/ 6 w 7"/>
                  <a:gd name="T7" fmla="*/ 9 h 14"/>
                  <a:gd name="T8" fmla="*/ 6 w 7"/>
                  <a:gd name="T9" fmla="*/ 4 h 14"/>
                  <a:gd name="T10" fmla="*/ 2 w 7"/>
                  <a:gd name="T11" fmla="*/ 1 h 14"/>
                  <a:gd name="T12" fmla="*/ 1 w 7"/>
                  <a:gd name="T13" fmla="*/ 5 h 14"/>
                </a:gdLst>
                <a:ahLst/>
                <a:cxnLst>
                  <a:cxn ang="0">
                    <a:pos x="T0" y="T1"/>
                  </a:cxn>
                  <a:cxn ang="0">
                    <a:pos x="T2" y="T3"/>
                  </a:cxn>
                  <a:cxn ang="0">
                    <a:pos x="T4" y="T5"/>
                  </a:cxn>
                  <a:cxn ang="0">
                    <a:pos x="T6" y="T7"/>
                  </a:cxn>
                  <a:cxn ang="0">
                    <a:pos x="T8" y="T9"/>
                  </a:cxn>
                  <a:cxn ang="0">
                    <a:pos x="T10" y="T11"/>
                  </a:cxn>
                  <a:cxn ang="0">
                    <a:pos x="T12" y="T13"/>
                  </a:cxn>
                </a:cxnLst>
                <a:rect l="0" t="0" r="r" b="b"/>
                <a:pathLst>
                  <a:path w="7" h="14">
                    <a:moveTo>
                      <a:pt x="1" y="5"/>
                    </a:moveTo>
                    <a:cubicBezTo>
                      <a:pt x="1" y="7"/>
                      <a:pt x="0" y="7"/>
                      <a:pt x="1" y="9"/>
                    </a:cubicBezTo>
                    <a:cubicBezTo>
                      <a:pt x="2" y="12"/>
                      <a:pt x="1" y="14"/>
                      <a:pt x="3" y="12"/>
                    </a:cubicBezTo>
                    <a:cubicBezTo>
                      <a:pt x="5" y="10"/>
                      <a:pt x="5" y="12"/>
                      <a:pt x="6" y="9"/>
                    </a:cubicBezTo>
                    <a:cubicBezTo>
                      <a:pt x="6" y="6"/>
                      <a:pt x="7" y="6"/>
                      <a:pt x="6" y="4"/>
                    </a:cubicBezTo>
                    <a:cubicBezTo>
                      <a:pt x="5" y="2"/>
                      <a:pt x="4" y="0"/>
                      <a:pt x="2" y="1"/>
                    </a:cubicBezTo>
                    <a:cubicBezTo>
                      <a:pt x="0" y="2"/>
                      <a:pt x="1" y="3"/>
                      <a:pt x="1" y="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Freeform 235">
                <a:extLst>
                  <a:ext uri="{FF2B5EF4-FFF2-40B4-BE49-F238E27FC236}">
                    <a16:creationId xmlns:a16="http://schemas.microsoft.com/office/drawing/2014/main" id="{47B34E5C-083C-4032-95A9-D1E55DE5322A}"/>
                  </a:ext>
                </a:extLst>
              </p:cNvPr>
              <p:cNvSpPr>
                <a:spLocks/>
              </p:cNvSpPr>
              <p:nvPr/>
            </p:nvSpPr>
            <p:spPr bwMode="auto">
              <a:xfrm>
                <a:off x="4655014" y="3406156"/>
                <a:ext cx="7501" cy="15940"/>
              </a:xfrm>
              <a:custGeom>
                <a:avLst/>
                <a:gdLst>
                  <a:gd name="T0" fmla="*/ 2 w 8"/>
                  <a:gd name="T1" fmla="*/ 5 h 17"/>
                  <a:gd name="T2" fmla="*/ 2 w 8"/>
                  <a:gd name="T3" fmla="*/ 12 h 17"/>
                  <a:gd name="T4" fmla="*/ 4 w 8"/>
                  <a:gd name="T5" fmla="*/ 16 h 17"/>
                  <a:gd name="T6" fmla="*/ 6 w 8"/>
                  <a:gd name="T7" fmla="*/ 13 h 17"/>
                  <a:gd name="T8" fmla="*/ 7 w 8"/>
                  <a:gd name="T9" fmla="*/ 7 h 17"/>
                  <a:gd name="T10" fmla="*/ 4 w 8"/>
                  <a:gd name="T11" fmla="*/ 1 h 17"/>
                  <a:gd name="T12" fmla="*/ 2 w 8"/>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8" h="17">
                    <a:moveTo>
                      <a:pt x="2" y="5"/>
                    </a:moveTo>
                    <a:cubicBezTo>
                      <a:pt x="2" y="7"/>
                      <a:pt x="2" y="9"/>
                      <a:pt x="2" y="12"/>
                    </a:cubicBezTo>
                    <a:cubicBezTo>
                      <a:pt x="2" y="15"/>
                      <a:pt x="2" y="16"/>
                      <a:pt x="4" y="16"/>
                    </a:cubicBezTo>
                    <a:cubicBezTo>
                      <a:pt x="6" y="15"/>
                      <a:pt x="6" y="17"/>
                      <a:pt x="6" y="13"/>
                    </a:cubicBezTo>
                    <a:cubicBezTo>
                      <a:pt x="7" y="10"/>
                      <a:pt x="8" y="9"/>
                      <a:pt x="7" y="7"/>
                    </a:cubicBezTo>
                    <a:cubicBezTo>
                      <a:pt x="6" y="4"/>
                      <a:pt x="7" y="1"/>
                      <a:pt x="4" y="1"/>
                    </a:cubicBezTo>
                    <a:cubicBezTo>
                      <a:pt x="0" y="0"/>
                      <a:pt x="2" y="1"/>
                      <a:pt x="2" y="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237">
                <a:extLst>
                  <a:ext uri="{FF2B5EF4-FFF2-40B4-BE49-F238E27FC236}">
                    <a16:creationId xmlns:a16="http://schemas.microsoft.com/office/drawing/2014/main" id="{2393EF5E-F741-4D54-8373-B16F1D7560DA}"/>
                  </a:ext>
                </a:extLst>
              </p:cNvPr>
              <p:cNvSpPr>
                <a:spLocks/>
              </p:cNvSpPr>
              <p:nvPr/>
            </p:nvSpPr>
            <p:spPr bwMode="auto">
              <a:xfrm>
                <a:off x="4690642" y="3427721"/>
                <a:ext cx="10314" cy="15002"/>
              </a:xfrm>
              <a:custGeom>
                <a:avLst/>
                <a:gdLst>
                  <a:gd name="T0" fmla="*/ 4 w 11"/>
                  <a:gd name="T1" fmla="*/ 3 h 16"/>
                  <a:gd name="T2" fmla="*/ 1 w 11"/>
                  <a:gd name="T3" fmla="*/ 11 h 16"/>
                  <a:gd name="T4" fmla="*/ 1 w 11"/>
                  <a:gd name="T5" fmla="*/ 13 h 16"/>
                  <a:gd name="T6" fmla="*/ 4 w 11"/>
                  <a:gd name="T7" fmla="*/ 14 h 16"/>
                  <a:gd name="T8" fmla="*/ 8 w 11"/>
                  <a:gd name="T9" fmla="*/ 10 h 16"/>
                  <a:gd name="T10" fmla="*/ 10 w 11"/>
                  <a:gd name="T11" fmla="*/ 3 h 16"/>
                  <a:gd name="T12" fmla="*/ 8 w 11"/>
                  <a:gd name="T13" fmla="*/ 0 h 16"/>
                  <a:gd name="T14" fmla="*/ 4 w 11"/>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6">
                    <a:moveTo>
                      <a:pt x="4" y="3"/>
                    </a:moveTo>
                    <a:cubicBezTo>
                      <a:pt x="3" y="7"/>
                      <a:pt x="2" y="10"/>
                      <a:pt x="1" y="11"/>
                    </a:cubicBezTo>
                    <a:cubicBezTo>
                      <a:pt x="1" y="12"/>
                      <a:pt x="0" y="12"/>
                      <a:pt x="1" y="13"/>
                    </a:cubicBezTo>
                    <a:cubicBezTo>
                      <a:pt x="2" y="14"/>
                      <a:pt x="3" y="16"/>
                      <a:pt x="4" y="14"/>
                    </a:cubicBezTo>
                    <a:cubicBezTo>
                      <a:pt x="5" y="13"/>
                      <a:pt x="6" y="12"/>
                      <a:pt x="8" y="10"/>
                    </a:cubicBezTo>
                    <a:cubicBezTo>
                      <a:pt x="10" y="8"/>
                      <a:pt x="11" y="5"/>
                      <a:pt x="10" y="3"/>
                    </a:cubicBezTo>
                    <a:cubicBezTo>
                      <a:pt x="9" y="2"/>
                      <a:pt x="10" y="0"/>
                      <a:pt x="8" y="0"/>
                    </a:cubicBezTo>
                    <a:cubicBezTo>
                      <a:pt x="6" y="0"/>
                      <a:pt x="5" y="2"/>
                      <a:pt x="4"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Freeform 240">
                <a:extLst>
                  <a:ext uri="{FF2B5EF4-FFF2-40B4-BE49-F238E27FC236}">
                    <a16:creationId xmlns:a16="http://schemas.microsoft.com/office/drawing/2014/main" id="{93C946F3-A5F1-49F0-B0D2-52512D795BF0}"/>
                  </a:ext>
                </a:extLst>
              </p:cNvPr>
              <p:cNvSpPr>
                <a:spLocks/>
              </p:cNvSpPr>
              <p:nvPr/>
            </p:nvSpPr>
            <p:spPr bwMode="auto">
              <a:xfrm>
                <a:off x="4430928" y="3431471"/>
                <a:ext cx="14064" cy="10314"/>
              </a:xfrm>
              <a:custGeom>
                <a:avLst/>
                <a:gdLst>
                  <a:gd name="T0" fmla="*/ 3 w 15"/>
                  <a:gd name="T1" fmla="*/ 1 h 11"/>
                  <a:gd name="T2" fmla="*/ 3 w 15"/>
                  <a:gd name="T3" fmla="*/ 6 h 11"/>
                  <a:gd name="T4" fmla="*/ 8 w 15"/>
                  <a:gd name="T5" fmla="*/ 9 h 11"/>
                  <a:gd name="T6" fmla="*/ 11 w 15"/>
                  <a:gd name="T7" fmla="*/ 7 h 11"/>
                  <a:gd name="T8" fmla="*/ 5 w 15"/>
                  <a:gd name="T9" fmla="*/ 1 h 11"/>
                  <a:gd name="T10" fmla="*/ 3 w 15"/>
                  <a:gd name="T11" fmla="*/ 1 h 11"/>
                </a:gdLst>
                <a:ahLst/>
                <a:cxnLst>
                  <a:cxn ang="0">
                    <a:pos x="T0" y="T1"/>
                  </a:cxn>
                  <a:cxn ang="0">
                    <a:pos x="T2" y="T3"/>
                  </a:cxn>
                  <a:cxn ang="0">
                    <a:pos x="T4" y="T5"/>
                  </a:cxn>
                  <a:cxn ang="0">
                    <a:pos x="T6" y="T7"/>
                  </a:cxn>
                  <a:cxn ang="0">
                    <a:pos x="T8" y="T9"/>
                  </a:cxn>
                  <a:cxn ang="0">
                    <a:pos x="T10" y="T11"/>
                  </a:cxn>
                </a:cxnLst>
                <a:rect l="0" t="0" r="r" b="b"/>
                <a:pathLst>
                  <a:path w="15" h="11">
                    <a:moveTo>
                      <a:pt x="3" y="1"/>
                    </a:moveTo>
                    <a:cubicBezTo>
                      <a:pt x="3" y="3"/>
                      <a:pt x="0" y="4"/>
                      <a:pt x="3" y="6"/>
                    </a:cubicBezTo>
                    <a:cubicBezTo>
                      <a:pt x="5" y="8"/>
                      <a:pt x="6" y="9"/>
                      <a:pt x="8" y="9"/>
                    </a:cubicBezTo>
                    <a:cubicBezTo>
                      <a:pt x="9" y="9"/>
                      <a:pt x="15" y="11"/>
                      <a:pt x="11" y="7"/>
                    </a:cubicBezTo>
                    <a:cubicBezTo>
                      <a:pt x="6" y="3"/>
                      <a:pt x="5" y="2"/>
                      <a:pt x="5" y="1"/>
                    </a:cubicBezTo>
                    <a:cubicBezTo>
                      <a:pt x="4" y="0"/>
                      <a:pt x="3" y="0"/>
                      <a:pt x="3" y="1"/>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241">
                <a:extLst>
                  <a:ext uri="{FF2B5EF4-FFF2-40B4-BE49-F238E27FC236}">
                    <a16:creationId xmlns:a16="http://schemas.microsoft.com/office/drawing/2014/main" id="{20906C42-3309-4DF4-8198-717E53238FCA}"/>
                  </a:ext>
                </a:extLst>
              </p:cNvPr>
              <p:cNvSpPr>
                <a:spLocks/>
              </p:cNvSpPr>
              <p:nvPr/>
            </p:nvSpPr>
            <p:spPr bwMode="auto">
              <a:xfrm>
                <a:off x="4453431" y="3436159"/>
                <a:ext cx="15940" cy="23441"/>
              </a:xfrm>
              <a:custGeom>
                <a:avLst/>
                <a:gdLst>
                  <a:gd name="T0" fmla="*/ 11 w 17"/>
                  <a:gd name="T1" fmla="*/ 24 h 26"/>
                  <a:gd name="T2" fmla="*/ 15 w 17"/>
                  <a:gd name="T3" fmla="*/ 17 h 26"/>
                  <a:gd name="T4" fmla="*/ 10 w 17"/>
                  <a:gd name="T5" fmla="*/ 9 h 26"/>
                  <a:gd name="T6" fmla="*/ 4 w 17"/>
                  <a:gd name="T7" fmla="*/ 9 h 26"/>
                  <a:gd name="T8" fmla="*/ 8 w 17"/>
                  <a:gd name="T9" fmla="*/ 23 h 26"/>
                  <a:gd name="T10" fmla="*/ 11 w 17"/>
                  <a:gd name="T11" fmla="*/ 24 h 26"/>
                </a:gdLst>
                <a:ahLst/>
                <a:cxnLst>
                  <a:cxn ang="0">
                    <a:pos x="T0" y="T1"/>
                  </a:cxn>
                  <a:cxn ang="0">
                    <a:pos x="T2" y="T3"/>
                  </a:cxn>
                  <a:cxn ang="0">
                    <a:pos x="T4" y="T5"/>
                  </a:cxn>
                  <a:cxn ang="0">
                    <a:pos x="T6" y="T7"/>
                  </a:cxn>
                  <a:cxn ang="0">
                    <a:pos x="T8" y="T9"/>
                  </a:cxn>
                  <a:cxn ang="0">
                    <a:pos x="T10" y="T11"/>
                  </a:cxn>
                </a:cxnLst>
                <a:rect l="0" t="0" r="r" b="b"/>
                <a:pathLst>
                  <a:path w="17" h="26">
                    <a:moveTo>
                      <a:pt x="11" y="24"/>
                    </a:moveTo>
                    <a:cubicBezTo>
                      <a:pt x="13" y="22"/>
                      <a:pt x="17" y="21"/>
                      <a:pt x="15" y="17"/>
                    </a:cubicBezTo>
                    <a:cubicBezTo>
                      <a:pt x="13" y="13"/>
                      <a:pt x="13" y="11"/>
                      <a:pt x="10" y="9"/>
                    </a:cubicBezTo>
                    <a:cubicBezTo>
                      <a:pt x="8" y="7"/>
                      <a:pt x="0" y="0"/>
                      <a:pt x="4" y="9"/>
                    </a:cubicBezTo>
                    <a:cubicBezTo>
                      <a:pt x="8" y="19"/>
                      <a:pt x="9" y="21"/>
                      <a:pt x="8" y="23"/>
                    </a:cubicBezTo>
                    <a:cubicBezTo>
                      <a:pt x="8" y="25"/>
                      <a:pt x="10" y="26"/>
                      <a:pt x="11" y="2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Freeform 430">
                <a:extLst>
                  <a:ext uri="{FF2B5EF4-FFF2-40B4-BE49-F238E27FC236}">
                    <a16:creationId xmlns:a16="http://schemas.microsoft.com/office/drawing/2014/main" id="{B3563E08-5436-49FF-BC67-9DB4C7E3F648}"/>
                  </a:ext>
                </a:extLst>
              </p:cNvPr>
              <p:cNvSpPr>
                <a:spLocks/>
              </p:cNvSpPr>
              <p:nvPr/>
            </p:nvSpPr>
            <p:spPr bwMode="auto">
              <a:xfrm>
                <a:off x="4138398" y="3512104"/>
                <a:ext cx="132201" cy="71258"/>
              </a:xfrm>
              <a:custGeom>
                <a:avLst/>
                <a:gdLst>
                  <a:gd name="T0" fmla="*/ 136 w 144"/>
                  <a:gd name="T1" fmla="*/ 59 h 77"/>
                  <a:gd name="T2" fmla="*/ 131 w 144"/>
                  <a:gd name="T3" fmla="*/ 59 h 77"/>
                  <a:gd name="T4" fmla="*/ 127 w 144"/>
                  <a:gd name="T5" fmla="*/ 66 h 77"/>
                  <a:gd name="T6" fmla="*/ 124 w 144"/>
                  <a:gd name="T7" fmla="*/ 73 h 77"/>
                  <a:gd name="T8" fmla="*/ 120 w 144"/>
                  <a:gd name="T9" fmla="*/ 69 h 77"/>
                  <a:gd name="T10" fmla="*/ 116 w 144"/>
                  <a:gd name="T11" fmla="*/ 59 h 77"/>
                  <a:gd name="T12" fmla="*/ 113 w 144"/>
                  <a:gd name="T13" fmla="*/ 46 h 77"/>
                  <a:gd name="T14" fmla="*/ 119 w 144"/>
                  <a:gd name="T15" fmla="*/ 39 h 77"/>
                  <a:gd name="T16" fmla="*/ 115 w 144"/>
                  <a:gd name="T17" fmla="*/ 37 h 77"/>
                  <a:gd name="T18" fmla="*/ 106 w 144"/>
                  <a:gd name="T19" fmla="*/ 28 h 77"/>
                  <a:gd name="T20" fmla="*/ 93 w 144"/>
                  <a:gd name="T21" fmla="*/ 24 h 77"/>
                  <a:gd name="T22" fmla="*/ 85 w 144"/>
                  <a:gd name="T23" fmla="*/ 26 h 77"/>
                  <a:gd name="T24" fmla="*/ 73 w 144"/>
                  <a:gd name="T25" fmla="*/ 40 h 77"/>
                  <a:gd name="T26" fmla="*/ 63 w 144"/>
                  <a:gd name="T27" fmla="*/ 44 h 77"/>
                  <a:gd name="T28" fmla="*/ 71 w 144"/>
                  <a:gd name="T29" fmla="*/ 60 h 77"/>
                  <a:gd name="T30" fmla="*/ 67 w 144"/>
                  <a:gd name="T31" fmla="*/ 65 h 77"/>
                  <a:gd name="T32" fmla="*/ 60 w 144"/>
                  <a:gd name="T33" fmla="*/ 72 h 77"/>
                  <a:gd name="T34" fmla="*/ 50 w 144"/>
                  <a:gd name="T35" fmla="*/ 68 h 77"/>
                  <a:gd name="T36" fmla="*/ 47 w 144"/>
                  <a:gd name="T37" fmla="*/ 55 h 77"/>
                  <a:gd name="T38" fmla="*/ 38 w 144"/>
                  <a:gd name="T39" fmla="*/ 59 h 77"/>
                  <a:gd name="T40" fmla="*/ 33 w 144"/>
                  <a:gd name="T41" fmla="*/ 51 h 77"/>
                  <a:gd name="T42" fmla="*/ 25 w 144"/>
                  <a:gd name="T43" fmla="*/ 44 h 77"/>
                  <a:gd name="T44" fmla="*/ 11 w 144"/>
                  <a:gd name="T45" fmla="*/ 42 h 77"/>
                  <a:gd name="T46" fmla="*/ 2 w 144"/>
                  <a:gd name="T47" fmla="*/ 46 h 77"/>
                  <a:gd name="T48" fmla="*/ 0 w 144"/>
                  <a:gd name="T49" fmla="*/ 42 h 77"/>
                  <a:gd name="T50" fmla="*/ 4 w 144"/>
                  <a:gd name="T51" fmla="*/ 37 h 77"/>
                  <a:gd name="T52" fmla="*/ 2 w 144"/>
                  <a:gd name="T53" fmla="*/ 26 h 77"/>
                  <a:gd name="T54" fmla="*/ 4 w 144"/>
                  <a:gd name="T55" fmla="*/ 21 h 77"/>
                  <a:gd name="T56" fmla="*/ 3 w 144"/>
                  <a:gd name="T57" fmla="*/ 10 h 77"/>
                  <a:gd name="T58" fmla="*/ 7 w 144"/>
                  <a:gd name="T59" fmla="*/ 5 h 77"/>
                  <a:gd name="T60" fmla="*/ 13 w 144"/>
                  <a:gd name="T61" fmla="*/ 6 h 77"/>
                  <a:gd name="T62" fmla="*/ 14 w 144"/>
                  <a:gd name="T63" fmla="*/ 5 h 77"/>
                  <a:gd name="T64" fmla="*/ 21 w 144"/>
                  <a:gd name="T65" fmla="*/ 9 h 77"/>
                  <a:gd name="T66" fmla="*/ 17 w 144"/>
                  <a:gd name="T67" fmla="*/ 12 h 77"/>
                  <a:gd name="T68" fmla="*/ 24 w 144"/>
                  <a:gd name="T69" fmla="*/ 24 h 77"/>
                  <a:gd name="T70" fmla="*/ 32 w 144"/>
                  <a:gd name="T71" fmla="*/ 22 h 77"/>
                  <a:gd name="T72" fmla="*/ 45 w 144"/>
                  <a:gd name="T73" fmla="*/ 26 h 77"/>
                  <a:gd name="T74" fmla="*/ 57 w 144"/>
                  <a:gd name="T75" fmla="*/ 22 h 77"/>
                  <a:gd name="T76" fmla="*/ 72 w 144"/>
                  <a:gd name="T77" fmla="*/ 14 h 77"/>
                  <a:gd name="T78" fmla="*/ 80 w 144"/>
                  <a:gd name="T79" fmla="*/ 7 h 77"/>
                  <a:gd name="T80" fmla="*/ 95 w 144"/>
                  <a:gd name="T81" fmla="*/ 6 h 77"/>
                  <a:gd name="T82" fmla="*/ 113 w 144"/>
                  <a:gd name="T83" fmla="*/ 10 h 77"/>
                  <a:gd name="T84" fmla="*/ 123 w 144"/>
                  <a:gd name="T85" fmla="*/ 17 h 77"/>
                  <a:gd name="T86" fmla="*/ 134 w 144"/>
                  <a:gd name="T87" fmla="*/ 23 h 77"/>
                  <a:gd name="T88" fmla="*/ 139 w 144"/>
                  <a:gd name="T89" fmla="*/ 28 h 77"/>
                  <a:gd name="T90" fmla="*/ 137 w 144"/>
                  <a:gd name="T91" fmla="*/ 31 h 77"/>
                  <a:gd name="T92" fmla="*/ 139 w 144"/>
                  <a:gd name="T93" fmla="*/ 38 h 77"/>
                  <a:gd name="T94" fmla="*/ 142 w 144"/>
                  <a:gd name="T95" fmla="*/ 47 h 77"/>
                  <a:gd name="T96" fmla="*/ 136 w 144"/>
                  <a:gd name="T97" fmla="*/ 5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4" h="77">
                    <a:moveTo>
                      <a:pt x="136" y="59"/>
                    </a:moveTo>
                    <a:cubicBezTo>
                      <a:pt x="134" y="63"/>
                      <a:pt x="133" y="61"/>
                      <a:pt x="131" y="59"/>
                    </a:cubicBezTo>
                    <a:cubicBezTo>
                      <a:pt x="129" y="58"/>
                      <a:pt x="129" y="63"/>
                      <a:pt x="127" y="66"/>
                    </a:cubicBezTo>
                    <a:cubicBezTo>
                      <a:pt x="126" y="68"/>
                      <a:pt x="125" y="71"/>
                      <a:pt x="124" y="73"/>
                    </a:cubicBezTo>
                    <a:cubicBezTo>
                      <a:pt x="123" y="72"/>
                      <a:pt x="122" y="71"/>
                      <a:pt x="120" y="69"/>
                    </a:cubicBezTo>
                    <a:cubicBezTo>
                      <a:pt x="113" y="60"/>
                      <a:pt x="119" y="63"/>
                      <a:pt x="116" y="59"/>
                    </a:cubicBezTo>
                    <a:cubicBezTo>
                      <a:pt x="113" y="56"/>
                      <a:pt x="112" y="49"/>
                      <a:pt x="113" y="46"/>
                    </a:cubicBezTo>
                    <a:cubicBezTo>
                      <a:pt x="113" y="43"/>
                      <a:pt x="117" y="43"/>
                      <a:pt x="119" y="39"/>
                    </a:cubicBezTo>
                    <a:cubicBezTo>
                      <a:pt x="122" y="35"/>
                      <a:pt x="118" y="37"/>
                      <a:pt x="115" y="37"/>
                    </a:cubicBezTo>
                    <a:cubicBezTo>
                      <a:pt x="112" y="37"/>
                      <a:pt x="109" y="34"/>
                      <a:pt x="106" y="28"/>
                    </a:cubicBezTo>
                    <a:cubicBezTo>
                      <a:pt x="102" y="22"/>
                      <a:pt x="102" y="26"/>
                      <a:pt x="93" y="24"/>
                    </a:cubicBezTo>
                    <a:cubicBezTo>
                      <a:pt x="85" y="21"/>
                      <a:pt x="86" y="23"/>
                      <a:pt x="85" y="26"/>
                    </a:cubicBezTo>
                    <a:cubicBezTo>
                      <a:pt x="83" y="30"/>
                      <a:pt x="77" y="32"/>
                      <a:pt x="73" y="40"/>
                    </a:cubicBezTo>
                    <a:cubicBezTo>
                      <a:pt x="69" y="47"/>
                      <a:pt x="68" y="43"/>
                      <a:pt x="63" y="44"/>
                    </a:cubicBezTo>
                    <a:cubicBezTo>
                      <a:pt x="58" y="46"/>
                      <a:pt x="68" y="54"/>
                      <a:pt x="71" y="60"/>
                    </a:cubicBezTo>
                    <a:cubicBezTo>
                      <a:pt x="75" y="66"/>
                      <a:pt x="71" y="64"/>
                      <a:pt x="67" y="65"/>
                    </a:cubicBezTo>
                    <a:cubicBezTo>
                      <a:pt x="64" y="66"/>
                      <a:pt x="65" y="66"/>
                      <a:pt x="60" y="72"/>
                    </a:cubicBezTo>
                    <a:cubicBezTo>
                      <a:pt x="54" y="77"/>
                      <a:pt x="52" y="71"/>
                      <a:pt x="50" y="68"/>
                    </a:cubicBezTo>
                    <a:cubicBezTo>
                      <a:pt x="49" y="66"/>
                      <a:pt x="48" y="59"/>
                      <a:pt x="47" y="55"/>
                    </a:cubicBezTo>
                    <a:cubicBezTo>
                      <a:pt x="45" y="51"/>
                      <a:pt x="43" y="59"/>
                      <a:pt x="38" y="59"/>
                    </a:cubicBezTo>
                    <a:cubicBezTo>
                      <a:pt x="34" y="59"/>
                      <a:pt x="35" y="56"/>
                      <a:pt x="33" y="51"/>
                    </a:cubicBezTo>
                    <a:cubicBezTo>
                      <a:pt x="32" y="45"/>
                      <a:pt x="30" y="47"/>
                      <a:pt x="25" y="44"/>
                    </a:cubicBezTo>
                    <a:cubicBezTo>
                      <a:pt x="21" y="41"/>
                      <a:pt x="15" y="42"/>
                      <a:pt x="11" y="42"/>
                    </a:cubicBezTo>
                    <a:cubicBezTo>
                      <a:pt x="8" y="42"/>
                      <a:pt x="6" y="44"/>
                      <a:pt x="2" y="46"/>
                    </a:cubicBezTo>
                    <a:cubicBezTo>
                      <a:pt x="1" y="45"/>
                      <a:pt x="0" y="43"/>
                      <a:pt x="0" y="42"/>
                    </a:cubicBezTo>
                    <a:cubicBezTo>
                      <a:pt x="0" y="40"/>
                      <a:pt x="4" y="40"/>
                      <a:pt x="4" y="37"/>
                    </a:cubicBezTo>
                    <a:cubicBezTo>
                      <a:pt x="5" y="33"/>
                      <a:pt x="0" y="29"/>
                      <a:pt x="2" y="26"/>
                    </a:cubicBezTo>
                    <a:cubicBezTo>
                      <a:pt x="5" y="24"/>
                      <a:pt x="7" y="23"/>
                      <a:pt x="4" y="21"/>
                    </a:cubicBezTo>
                    <a:cubicBezTo>
                      <a:pt x="2" y="19"/>
                      <a:pt x="3" y="13"/>
                      <a:pt x="3" y="10"/>
                    </a:cubicBezTo>
                    <a:cubicBezTo>
                      <a:pt x="3" y="8"/>
                      <a:pt x="5" y="4"/>
                      <a:pt x="7" y="5"/>
                    </a:cubicBezTo>
                    <a:cubicBezTo>
                      <a:pt x="9" y="6"/>
                      <a:pt x="11" y="7"/>
                      <a:pt x="13" y="6"/>
                    </a:cubicBezTo>
                    <a:cubicBezTo>
                      <a:pt x="13" y="6"/>
                      <a:pt x="14" y="5"/>
                      <a:pt x="14" y="5"/>
                    </a:cubicBezTo>
                    <a:cubicBezTo>
                      <a:pt x="16" y="6"/>
                      <a:pt x="18" y="7"/>
                      <a:pt x="21" y="9"/>
                    </a:cubicBezTo>
                    <a:cubicBezTo>
                      <a:pt x="29" y="16"/>
                      <a:pt x="21" y="9"/>
                      <a:pt x="17" y="12"/>
                    </a:cubicBezTo>
                    <a:cubicBezTo>
                      <a:pt x="12" y="15"/>
                      <a:pt x="17" y="17"/>
                      <a:pt x="24" y="24"/>
                    </a:cubicBezTo>
                    <a:cubicBezTo>
                      <a:pt x="31" y="31"/>
                      <a:pt x="27" y="17"/>
                      <a:pt x="32" y="22"/>
                    </a:cubicBezTo>
                    <a:cubicBezTo>
                      <a:pt x="37" y="27"/>
                      <a:pt x="37" y="28"/>
                      <a:pt x="45" y="26"/>
                    </a:cubicBezTo>
                    <a:cubicBezTo>
                      <a:pt x="53" y="25"/>
                      <a:pt x="51" y="25"/>
                      <a:pt x="57" y="22"/>
                    </a:cubicBezTo>
                    <a:cubicBezTo>
                      <a:pt x="64" y="19"/>
                      <a:pt x="65" y="17"/>
                      <a:pt x="72" y="14"/>
                    </a:cubicBezTo>
                    <a:cubicBezTo>
                      <a:pt x="79" y="12"/>
                      <a:pt x="75" y="15"/>
                      <a:pt x="80" y="7"/>
                    </a:cubicBezTo>
                    <a:cubicBezTo>
                      <a:pt x="85" y="0"/>
                      <a:pt x="86" y="6"/>
                      <a:pt x="95" y="6"/>
                    </a:cubicBezTo>
                    <a:cubicBezTo>
                      <a:pt x="105" y="5"/>
                      <a:pt x="101" y="8"/>
                      <a:pt x="113" y="10"/>
                    </a:cubicBezTo>
                    <a:cubicBezTo>
                      <a:pt x="125" y="12"/>
                      <a:pt x="119" y="14"/>
                      <a:pt x="123" y="17"/>
                    </a:cubicBezTo>
                    <a:cubicBezTo>
                      <a:pt x="128" y="20"/>
                      <a:pt x="131" y="20"/>
                      <a:pt x="134" y="23"/>
                    </a:cubicBezTo>
                    <a:cubicBezTo>
                      <a:pt x="136" y="24"/>
                      <a:pt x="138" y="26"/>
                      <a:pt x="139" y="28"/>
                    </a:cubicBezTo>
                    <a:cubicBezTo>
                      <a:pt x="138" y="29"/>
                      <a:pt x="137" y="30"/>
                      <a:pt x="137" y="31"/>
                    </a:cubicBezTo>
                    <a:cubicBezTo>
                      <a:pt x="137" y="32"/>
                      <a:pt x="138" y="35"/>
                      <a:pt x="139" y="38"/>
                    </a:cubicBezTo>
                    <a:cubicBezTo>
                      <a:pt x="140" y="41"/>
                      <a:pt x="141" y="44"/>
                      <a:pt x="142" y="47"/>
                    </a:cubicBezTo>
                    <a:cubicBezTo>
                      <a:pt x="144" y="51"/>
                      <a:pt x="138" y="55"/>
                      <a:pt x="136" y="5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Freeform 431">
                <a:extLst>
                  <a:ext uri="{FF2B5EF4-FFF2-40B4-BE49-F238E27FC236}">
                    <a16:creationId xmlns:a16="http://schemas.microsoft.com/office/drawing/2014/main" id="{5583A54A-2F81-47FA-A148-7633DF59F0AE}"/>
                  </a:ext>
                </a:extLst>
              </p:cNvPr>
              <p:cNvSpPr>
                <a:spLocks/>
              </p:cNvSpPr>
              <p:nvPr/>
            </p:nvSpPr>
            <p:spPr bwMode="auto">
              <a:xfrm>
                <a:off x="4072767" y="3476476"/>
                <a:ext cx="78758" cy="82508"/>
              </a:xfrm>
              <a:custGeom>
                <a:avLst/>
                <a:gdLst>
                  <a:gd name="T0" fmla="*/ 85 w 85"/>
                  <a:gd name="T1" fmla="*/ 44 h 90"/>
                  <a:gd name="T2" fmla="*/ 84 w 85"/>
                  <a:gd name="T3" fmla="*/ 45 h 90"/>
                  <a:gd name="T4" fmla="*/ 78 w 85"/>
                  <a:gd name="T5" fmla="*/ 44 h 90"/>
                  <a:gd name="T6" fmla="*/ 74 w 85"/>
                  <a:gd name="T7" fmla="*/ 49 h 90"/>
                  <a:gd name="T8" fmla="*/ 75 w 85"/>
                  <a:gd name="T9" fmla="*/ 60 h 90"/>
                  <a:gd name="T10" fmla="*/ 73 w 85"/>
                  <a:gd name="T11" fmla="*/ 65 h 90"/>
                  <a:gd name="T12" fmla="*/ 75 w 85"/>
                  <a:gd name="T13" fmla="*/ 76 h 90"/>
                  <a:gd name="T14" fmla="*/ 71 w 85"/>
                  <a:gd name="T15" fmla="*/ 81 h 90"/>
                  <a:gd name="T16" fmla="*/ 73 w 85"/>
                  <a:gd name="T17" fmla="*/ 85 h 90"/>
                  <a:gd name="T18" fmla="*/ 70 w 85"/>
                  <a:gd name="T19" fmla="*/ 87 h 90"/>
                  <a:gd name="T20" fmla="*/ 66 w 85"/>
                  <a:gd name="T21" fmla="*/ 74 h 90"/>
                  <a:gd name="T22" fmla="*/ 62 w 85"/>
                  <a:gd name="T23" fmla="*/ 79 h 90"/>
                  <a:gd name="T24" fmla="*/ 53 w 85"/>
                  <a:gd name="T25" fmla="*/ 74 h 90"/>
                  <a:gd name="T26" fmla="*/ 55 w 85"/>
                  <a:gd name="T27" fmla="*/ 62 h 90"/>
                  <a:gd name="T28" fmla="*/ 49 w 85"/>
                  <a:gd name="T29" fmla="*/ 54 h 90"/>
                  <a:gd name="T30" fmla="*/ 39 w 85"/>
                  <a:gd name="T31" fmla="*/ 46 h 90"/>
                  <a:gd name="T32" fmla="*/ 32 w 85"/>
                  <a:gd name="T33" fmla="*/ 41 h 90"/>
                  <a:gd name="T34" fmla="*/ 26 w 85"/>
                  <a:gd name="T35" fmla="*/ 32 h 90"/>
                  <a:gd name="T36" fmla="*/ 25 w 85"/>
                  <a:gd name="T37" fmla="*/ 37 h 90"/>
                  <a:gd name="T38" fmla="*/ 21 w 85"/>
                  <a:gd name="T39" fmla="*/ 44 h 90"/>
                  <a:gd name="T40" fmla="*/ 9 w 85"/>
                  <a:gd name="T41" fmla="*/ 37 h 90"/>
                  <a:gd name="T42" fmla="*/ 2 w 85"/>
                  <a:gd name="T43" fmla="*/ 27 h 90"/>
                  <a:gd name="T44" fmla="*/ 6 w 85"/>
                  <a:gd name="T45" fmla="*/ 17 h 90"/>
                  <a:gd name="T46" fmla="*/ 4 w 85"/>
                  <a:gd name="T47" fmla="*/ 12 h 90"/>
                  <a:gd name="T48" fmla="*/ 6 w 85"/>
                  <a:gd name="T49" fmla="*/ 6 h 90"/>
                  <a:gd name="T50" fmla="*/ 6 w 85"/>
                  <a:gd name="T51" fmla="*/ 1 h 90"/>
                  <a:gd name="T52" fmla="*/ 13 w 85"/>
                  <a:gd name="T53" fmla="*/ 0 h 90"/>
                  <a:gd name="T54" fmla="*/ 26 w 85"/>
                  <a:gd name="T55" fmla="*/ 3 h 90"/>
                  <a:gd name="T56" fmla="*/ 39 w 85"/>
                  <a:gd name="T57" fmla="*/ 5 h 90"/>
                  <a:gd name="T58" fmla="*/ 48 w 85"/>
                  <a:gd name="T59" fmla="*/ 12 h 90"/>
                  <a:gd name="T60" fmla="*/ 55 w 85"/>
                  <a:gd name="T61" fmla="*/ 10 h 90"/>
                  <a:gd name="T62" fmla="*/ 58 w 85"/>
                  <a:gd name="T63" fmla="*/ 7 h 90"/>
                  <a:gd name="T64" fmla="*/ 61 w 85"/>
                  <a:gd name="T65" fmla="*/ 15 h 90"/>
                  <a:gd name="T66" fmla="*/ 66 w 85"/>
                  <a:gd name="T67" fmla="*/ 23 h 90"/>
                  <a:gd name="T68" fmla="*/ 77 w 85"/>
                  <a:gd name="T69" fmla="*/ 37 h 90"/>
                  <a:gd name="T70" fmla="*/ 85 w 85"/>
                  <a:gd name="T71"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90">
                    <a:moveTo>
                      <a:pt x="85" y="44"/>
                    </a:moveTo>
                    <a:cubicBezTo>
                      <a:pt x="85" y="44"/>
                      <a:pt x="84" y="45"/>
                      <a:pt x="84" y="45"/>
                    </a:cubicBezTo>
                    <a:cubicBezTo>
                      <a:pt x="82" y="46"/>
                      <a:pt x="80" y="45"/>
                      <a:pt x="78" y="44"/>
                    </a:cubicBezTo>
                    <a:cubicBezTo>
                      <a:pt x="76" y="43"/>
                      <a:pt x="74" y="47"/>
                      <a:pt x="74" y="49"/>
                    </a:cubicBezTo>
                    <a:cubicBezTo>
                      <a:pt x="74" y="52"/>
                      <a:pt x="73" y="58"/>
                      <a:pt x="75" y="60"/>
                    </a:cubicBezTo>
                    <a:cubicBezTo>
                      <a:pt x="78" y="62"/>
                      <a:pt x="76" y="63"/>
                      <a:pt x="73" y="65"/>
                    </a:cubicBezTo>
                    <a:cubicBezTo>
                      <a:pt x="71" y="68"/>
                      <a:pt x="76" y="72"/>
                      <a:pt x="75" y="76"/>
                    </a:cubicBezTo>
                    <a:cubicBezTo>
                      <a:pt x="75" y="79"/>
                      <a:pt x="71" y="79"/>
                      <a:pt x="71" y="81"/>
                    </a:cubicBezTo>
                    <a:cubicBezTo>
                      <a:pt x="71" y="82"/>
                      <a:pt x="72" y="84"/>
                      <a:pt x="73" y="85"/>
                    </a:cubicBezTo>
                    <a:cubicBezTo>
                      <a:pt x="72" y="86"/>
                      <a:pt x="71" y="86"/>
                      <a:pt x="70" y="87"/>
                    </a:cubicBezTo>
                    <a:cubicBezTo>
                      <a:pt x="63" y="90"/>
                      <a:pt x="68" y="77"/>
                      <a:pt x="66" y="74"/>
                    </a:cubicBezTo>
                    <a:cubicBezTo>
                      <a:pt x="64" y="71"/>
                      <a:pt x="62" y="73"/>
                      <a:pt x="62" y="79"/>
                    </a:cubicBezTo>
                    <a:cubicBezTo>
                      <a:pt x="62" y="85"/>
                      <a:pt x="56" y="77"/>
                      <a:pt x="53" y="74"/>
                    </a:cubicBezTo>
                    <a:cubicBezTo>
                      <a:pt x="50" y="71"/>
                      <a:pt x="55" y="67"/>
                      <a:pt x="55" y="62"/>
                    </a:cubicBezTo>
                    <a:cubicBezTo>
                      <a:pt x="56" y="57"/>
                      <a:pt x="54" y="59"/>
                      <a:pt x="49" y="54"/>
                    </a:cubicBezTo>
                    <a:cubicBezTo>
                      <a:pt x="43" y="49"/>
                      <a:pt x="43" y="47"/>
                      <a:pt x="39" y="46"/>
                    </a:cubicBezTo>
                    <a:cubicBezTo>
                      <a:pt x="34" y="46"/>
                      <a:pt x="32" y="45"/>
                      <a:pt x="32" y="41"/>
                    </a:cubicBezTo>
                    <a:cubicBezTo>
                      <a:pt x="32" y="37"/>
                      <a:pt x="30" y="34"/>
                      <a:pt x="26" y="32"/>
                    </a:cubicBezTo>
                    <a:cubicBezTo>
                      <a:pt x="23" y="30"/>
                      <a:pt x="24" y="34"/>
                      <a:pt x="25" y="37"/>
                    </a:cubicBezTo>
                    <a:cubicBezTo>
                      <a:pt x="25" y="40"/>
                      <a:pt x="24" y="44"/>
                      <a:pt x="21" y="44"/>
                    </a:cubicBezTo>
                    <a:cubicBezTo>
                      <a:pt x="18" y="44"/>
                      <a:pt x="13" y="40"/>
                      <a:pt x="9" y="37"/>
                    </a:cubicBezTo>
                    <a:cubicBezTo>
                      <a:pt x="5" y="34"/>
                      <a:pt x="5" y="30"/>
                      <a:pt x="2" y="27"/>
                    </a:cubicBezTo>
                    <a:cubicBezTo>
                      <a:pt x="0" y="24"/>
                      <a:pt x="4" y="20"/>
                      <a:pt x="6" y="17"/>
                    </a:cubicBezTo>
                    <a:cubicBezTo>
                      <a:pt x="9" y="14"/>
                      <a:pt x="5" y="13"/>
                      <a:pt x="4" y="12"/>
                    </a:cubicBezTo>
                    <a:cubicBezTo>
                      <a:pt x="2" y="10"/>
                      <a:pt x="5" y="9"/>
                      <a:pt x="6" y="6"/>
                    </a:cubicBezTo>
                    <a:cubicBezTo>
                      <a:pt x="6" y="4"/>
                      <a:pt x="6" y="3"/>
                      <a:pt x="6" y="1"/>
                    </a:cubicBezTo>
                    <a:cubicBezTo>
                      <a:pt x="8" y="1"/>
                      <a:pt x="10" y="0"/>
                      <a:pt x="13" y="0"/>
                    </a:cubicBezTo>
                    <a:cubicBezTo>
                      <a:pt x="16" y="1"/>
                      <a:pt x="22" y="2"/>
                      <a:pt x="26" y="3"/>
                    </a:cubicBezTo>
                    <a:cubicBezTo>
                      <a:pt x="31" y="3"/>
                      <a:pt x="36" y="2"/>
                      <a:pt x="39" y="5"/>
                    </a:cubicBezTo>
                    <a:cubicBezTo>
                      <a:pt x="41" y="8"/>
                      <a:pt x="45" y="12"/>
                      <a:pt x="48" y="12"/>
                    </a:cubicBezTo>
                    <a:cubicBezTo>
                      <a:pt x="51" y="12"/>
                      <a:pt x="53" y="12"/>
                      <a:pt x="55" y="10"/>
                    </a:cubicBezTo>
                    <a:cubicBezTo>
                      <a:pt x="56" y="9"/>
                      <a:pt x="57" y="8"/>
                      <a:pt x="58" y="7"/>
                    </a:cubicBezTo>
                    <a:cubicBezTo>
                      <a:pt x="58" y="8"/>
                      <a:pt x="59" y="9"/>
                      <a:pt x="61" y="15"/>
                    </a:cubicBezTo>
                    <a:cubicBezTo>
                      <a:pt x="65" y="26"/>
                      <a:pt x="63" y="19"/>
                      <a:pt x="66" y="23"/>
                    </a:cubicBezTo>
                    <a:cubicBezTo>
                      <a:pt x="70" y="27"/>
                      <a:pt x="71" y="29"/>
                      <a:pt x="77" y="37"/>
                    </a:cubicBezTo>
                    <a:cubicBezTo>
                      <a:pt x="81" y="42"/>
                      <a:pt x="82" y="42"/>
                      <a:pt x="85" y="4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434">
                <a:extLst>
                  <a:ext uri="{FF2B5EF4-FFF2-40B4-BE49-F238E27FC236}">
                    <a16:creationId xmlns:a16="http://schemas.microsoft.com/office/drawing/2014/main" id="{B656B9DB-1BB6-461C-A22B-4C9F7CAF8145}"/>
                  </a:ext>
                </a:extLst>
              </p:cNvPr>
              <p:cNvSpPr>
                <a:spLocks/>
              </p:cNvSpPr>
              <p:nvPr/>
            </p:nvSpPr>
            <p:spPr bwMode="auto">
              <a:xfrm>
                <a:off x="3984633" y="3391154"/>
                <a:ext cx="55319" cy="36566"/>
              </a:xfrm>
              <a:custGeom>
                <a:avLst/>
                <a:gdLst>
                  <a:gd name="T0" fmla="*/ 58 w 60"/>
                  <a:gd name="T1" fmla="*/ 27 h 39"/>
                  <a:gd name="T2" fmla="*/ 58 w 60"/>
                  <a:gd name="T3" fmla="*/ 30 h 39"/>
                  <a:gd name="T4" fmla="*/ 58 w 60"/>
                  <a:gd name="T5" fmla="*/ 29 h 39"/>
                  <a:gd name="T6" fmla="*/ 57 w 60"/>
                  <a:gd name="T7" fmla="*/ 34 h 39"/>
                  <a:gd name="T8" fmla="*/ 41 w 60"/>
                  <a:gd name="T9" fmla="*/ 36 h 39"/>
                  <a:gd name="T10" fmla="*/ 28 w 60"/>
                  <a:gd name="T11" fmla="*/ 31 h 39"/>
                  <a:gd name="T12" fmla="*/ 7 w 60"/>
                  <a:gd name="T13" fmla="*/ 25 h 39"/>
                  <a:gd name="T14" fmla="*/ 0 w 60"/>
                  <a:gd name="T15" fmla="*/ 22 h 39"/>
                  <a:gd name="T16" fmla="*/ 3 w 60"/>
                  <a:gd name="T17" fmla="*/ 15 h 39"/>
                  <a:gd name="T18" fmla="*/ 16 w 60"/>
                  <a:gd name="T19" fmla="*/ 6 h 39"/>
                  <a:gd name="T20" fmla="*/ 19 w 60"/>
                  <a:gd name="T21" fmla="*/ 2 h 39"/>
                  <a:gd name="T22" fmla="*/ 23 w 60"/>
                  <a:gd name="T23" fmla="*/ 0 h 39"/>
                  <a:gd name="T24" fmla="*/ 29 w 60"/>
                  <a:gd name="T25" fmla="*/ 4 h 39"/>
                  <a:gd name="T26" fmla="*/ 40 w 60"/>
                  <a:gd name="T27" fmla="*/ 13 h 39"/>
                  <a:gd name="T28" fmla="*/ 44 w 60"/>
                  <a:gd name="T29" fmla="*/ 15 h 39"/>
                  <a:gd name="T30" fmla="*/ 53 w 60"/>
                  <a:gd name="T31" fmla="*/ 15 h 39"/>
                  <a:gd name="T32" fmla="*/ 60 w 60"/>
                  <a:gd name="T33" fmla="*/ 18 h 39"/>
                  <a:gd name="T34" fmla="*/ 58 w 60"/>
                  <a:gd name="T35"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39">
                    <a:moveTo>
                      <a:pt x="58" y="27"/>
                    </a:moveTo>
                    <a:cubicBezTo>
                      <a:pt x="58" y="27"/>
                      <a:pt x="58" y="29"/>
                      <a:pt x="58" y="30"/>
                    </a:cubicBezTo>
                    <a:cubicBezTo>
                      <a:pt x="58" y="30"/>
                      <a:pt x="58" y="30"/>
                      <a:pt x="58" y="29"/>
                    </a:cubicBezTo>
                    <a:cubicBezTo>
                      <a:pt x="54" y="25"/>
                      <a:pt x="58" y="29"/>
                      <a:pt x="57" y="34"/>
                    </a:cubicBezTo>
                    <a:cubicBezTo>
                      <a:pt x="57" y="39"/>
                      <a:pt x="46" y="34"/>
                      <a:pt x="41" y="36"/>
                    </a:cubicBezTo>
                    <a:cubicBezTo>
                      <a:pt x="36" y="37"/>
                      <a:pt x="35" y="35"/>
                      <a:pt x="28" y="31"/>
                    </a:cubicBezTo>
                    <a:cubicBezTo>
                      <a:pt x="21" y="26"/>
                      <a:pt x="17" y="27"/>
                      <a:pt x="7" y="25"/>
                    </a:cubicBezTo>
                    <a:cubicBezTo>
                      <a:pt x="2" y="24"/>
                      <a:pt x="1" y="23"/>
                      <a:pt x="0" y="22"/>
                    </a:cubicBezTo>
                    <a:cubicBezTo>
                      <a:pt x="1" y="19"/>
                      <a:pt x="2" y="15"/>
                      <a:pt x="3" y="15"/>
                    </a:cubicBezTo>
                    <a:cubicBezTo>
                      <a:pt x="4" y="14"/>
                      <a:pt x="16" y="10"/>
                      <a:pt x="16" y="6"/>
                    </a:cubicBezTo>
                    <a:cubicBezTo>
                      <a:pt x="16" y="3"/>
                      <a:pt x="16" y="2"/>
                      <a:pt x="19" y="2"/>
                    </a:cubicBezTo>
                    <a:cubicBezTo>
                      <a:pt x="21" y="2"/>
                      <a:pt x="22" y="1"/>
                      <a:pt x="23" y="0"/>
                    </a:cubicBezTo>
                    <a:cubicBezTo>
                      <a:pt x="25" y="0"/>
                      <a:pt x="26" y="1"/>
                      <a:pt x="29" y="4"/>
                    </a:cubicBezTo>
                    <a:cubicBezTo>
                      <a:pt x="33" y="8"/>
                      <a:pt x="39" y="10"/>
                      <a:pt x="40" y="13"/>
                    </a:cubicBezTo>
                    <a:cubicBezTo>
                      <a:pt x="42" y="15"/>
                      <a:pt x="42" y="16"/>
                      <a:pt x="44" y="15"/>
                    </a:cubicBezTo>
                    <a:cubicBezTo>
                      <a:pt x="47" y="15"/>
                      <a:pt x="53" y="13"/>
                      <a:pt x="53" y="15"/>
                    </a:cubicBezTo>
                    <a:cubicBezTo>
                      <a:pt x="54" y="16"/>
                      <a:pt x="60" y="13"/>
                      <a:pt x="60" y="18"/>
                    </a:cubicBezTo>
                    <a:cubicBezTo>
                      <a:pt x="60" y="22"/>
                      <a:pt x="58" y="26"/>
                      <a:pt x="58" y="2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78">
                <a:extLst>
                  <a:ext uri="{FF2B5EF4-FFF2-40B4-BE49-F238E27FC236}">
                    <a16:creationId xmlns:a16="http://schemas.microsoft.com/office/drawing/2014/main" id="{0BE80F59-407E-44D4-9562-38BD1239BB25}"/>
                  </a:ext>
                </a:extLst>
              </p:cNvPr>
              <p:cNvSpPr>
                <a:spLocks/>
              </p:cNvSpPr>
              <p:nvPr/>
            </p:nvSpPr>
            <p:spPr bwMode="auto">
              <a:xfrm>
                <a:off x="4686891" y="5109766"/>
                <a:ext cx="119074" cy="81571"/>
              </a:xfrm>
              <a:custGeom>
                <a:avLst/>
                <a:gdLst>
                  <a:gd name="T0" fmla="*/ 129 w 129"/>
                  <a:gd name="T1" fmla="*/ 70 h 89"/>
                  <a:gd name="T2" fmla="*/ 126 w 129"/>
                  <a:gd name="T3" fmla="*/ 73 h 89"/>
                  <a:gd name="T4" fmla="*/ 114 w 129"/>
                  <a:gd name="T5" fmla="*/ 70 h 89"/>
                  <a:gd name="T6" fmla="*/ 109 w 129"/>
                  <a:gd name="T7" fmla="*/ 75 h 89"/>
                  <a:gd name="T8" fmla="*/ 101 w 129"/>
                  <a:gd name="T9" fmla="*/ 74 h 89"/>
                  <a:gd name="T10" fmla="*/ 89 w 129"/>
                  <a:gd name="T11" fmla="*/ 69 h 89"/>
                  <a:gd name="T12" fmla="*/ 88 w 129"/>
                  <a:gd name="T13" fmla="*/ 77 h 89"/>
                  <a:gd name="T14" fmla="*/ 103 w 129"/>
                  <a:gd name="T15" fmla="*/ 85 h 89"/>
                  <a:gd name="T16" fmla="*/ 96 w 129"/>
                  <a:gd name="T17" fmla="*/ 88 h 89"/>
                  <a:gd name="T18" fmla="*/ 82 w 129"/>
                  <a:gd name="T19" fmla="*/ 84 h 89"/>
                  <a:gd name="T20" fmla="*/ 68 w 129"/>
                  <a:gd name="T21" fmla="*/ 83 h 89"/>
                  <a:gd name="T22" fmla="*/ 69 w 129"/>
                  <a:gd name="T23" fmla="*/ 76 h 89"/>
                  <a:gd name="T24" fmla="*/ 61 w 129"/>
                  <a:gd name="T25" fmla="*/ 75 h 89"/>
                  <a:gd name="T26" fmla="*/ 58 w 129"/>
                  <a:gd name="T27" fmla="*/ 71 h 89"/>
                  <a:gd name="T28" fmla="*/ 52 w 129"/>
                  <a:gd name="T29" fmla="*/ 69 h 89"/>
                  <a:gd name="T30" fmla="*/ 50 w 129"/>
                  <a:gd name="T31" fmla="*/ 67 h 89"/>
                  <a:gd name="T32" fmla="*/ 43 w 129"/>
                  <a:gd name="T33" fmla="*/ 68 h 89"/>
                  <a:gd name="T34" fmla="*/ 36 w 129"/>
                  <a:gd name="T35" fmla="*/ 68 h 89"/>
                  <a:gd name="T36" fmla="*/ 27 w 129"/>
                  <a:gd name="T37" fmla="*/ 68 h 89"/>
                  <a:gd name="T38" fmla="*/ 15 w 129"/>
                  <a:gd name="T39" fmla="*/ 63 h 89"/>
                  <a:gd name="T40" fmla="*/ 19 w 129"/>
                  <a:gd name="T41" fmla="*/ 60 h 89"/>
                  <a:gd name="T42" fmla="*/ 26 w 129"/>
                  <a:gd name="T43" fmla="*/ 59 h 89"/>
                  <a:gd name="T44" fmla="*/ 41 w 129"/>
                  <a:gd name="T45" fmla="*/ 56 h 89"/>
                  <a:gd name="T46" fmla="*/ 52 w 129"/>
                  <a:gd name="T47" fmla="*/ 55 h 89"/>
                  <a:gd name="T48" fmla="*/ 38 w 129"/>
                  <a:gd name="T49" fmla="*/ 52 h 89"/>
                  <a:gd name="T50" fmla="*/ 30 w 129"/>
                  <a:gd name="T51" fmla="*/ 50 h 89"/>
                  <a:gd name="T52" fmla="*/ 19 w 129"/>
                  <a:gd name="T53" fmla="*/ 53 h 89"/>
                  <a:gd name="T54" fmla="*/ 13 w 129"/>
                  <a:gd name="T55" fmla="*/ 53 h 89"/>
                  <a:gd name="T56" fmla="*/ 5 w 129"/>
                  <a:gd name="T57" fmla="*/ 62 h 89"/>
                  <a:gd name="T58" fmla="*/ 0 w 129"/>
                  <a:gd name="T59" fmla="*/ 56 h 89"/>
                  <a:gd name="T60" fmla="*/ 6 w 129"/>
                  <a:gd name="T61" fmla="*/ 50 h 89"/>
                  <a:gd name="T62" fmla="*/ 10 w 129"/>
                  <a:gd name="T63" fmla="*/ 47 h 89"/>
                  <a:gd name="T64" fmla="*/ 16 w 129"/>
                  <a:gd name="T65" fmla="*/ 46 h 89"/>
                  <a:gd name="T66" fmla="*/ 15 w 129"/>
                  <a:gd name="T67" fmla="*/ 37 h 89"/>
                  <a:gd name="T68" fmla="*/ 23 w 129"/>
                  <a:gd name="T69" fmla="*/ 37 h 89"/>
                  <a:gd name="T70" fmla="*/ 29 w 129"/>
                  <a:gd name="T71" fmla="*/ 42 h 89"/>
                  <a:gd name="T72" fmla="*/ 33 w 129"/>
                  <a:gd name="T73" fmla="*/ 36 h 89"/>
                  <a:gd name="T74" fmla="*/ 42 w 129"/>
                  <a:gd name="T75" fmla="*/ 28 h 89"/>
                  <a:gd name="T76" fmla="*/ 34 w 129"/>
                  <a:gd name="T77" fmla="*/ 26 h 89"/>
                  <a:gd name="T78" fmla="*/ 20 w 129"/>
                  <a:gd name="T79" fmla="*/ 26 h 89"/>
                  <a:gd name="T80" fmla="*/ 15 w 129"/>
                  <a:gd name="T81" fmla="*/ 19 h 89"/>
                  <a:gd name="T82" fmla="*/ 17 w 129"/>
                  <a:gd name="T83" fmla="*/ 12 h 89"/>
                  <a:gd name="T84" fmla="*/ 25 w 129"/>
                  <a:gd name="T85" fmla="*/ 8 h 89"/>
                  <a:gd name="T86" fmla="*/ 27 w 129"/>
                  <a:gd name="T87" fmla="*/ 4 h 89"/>
                  <a:gd name="T88" fmla="*/ 34 w 129"/>
                  <a:gd name="T89" fmla="*/ 4 h 89"/>
                  <a:gd name="T90" fmla="*/ 39 w 129"/>
                  <a:gd name="T91" fmla="*/ 7 h 89"/>
                  <a:gd name="T92" fmla="*/ 47 w 129"/>
                  <a:gd name="T93" fmla="*/ 7 h 89"/>
                  <a:gd name="T94" fmla="*/ 50 w 129"/>
                  <a:gd name="T95" fmla="*/ 13 h 89"/>
                  <a:gd name="T96" fmla="*/ 55 w 129"/>
                  <a:gd name="T97" fmla="*/ 28 h 89"/>
                  <a:gd name="T98" fmla="*/ 72 w 129"/>
                  <a:gd name="T99" fmla="*/ 55 h 89"/>
                  <a:gd name="T100" fmla="*/ 77 w 129"/>
                  <a:gd name="T101" fmla="*/ 67 h 89"/>
                  <a:gd name="T102" fmla="*/ 129 w 129"/>
                  <a:gd name="T10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89">
                    <a:moveTo>
                      <a:pt x="129" y="70"/>
                    </a:moveTo>
                    <a:cubicBezTo>
                      <a:pt x="128" y="71"/>
                      <a:pt x="127" y="72"/>
                      <a:pt x="126" y="73"/>
                    </a:cubicBezTo>
                    <a:cubicBezTo>
                      <a:pt x="120" y="78"/>
                      <a:pt x="114" y="70"/>
                      <a:pt x="114" y="70"/>
                    </a:cubicBezTo>
                    <a:cubicBezTo>
                      <a:pt x="114" y="70"/>
                      <a:pt x="114" y="70"/>
                      <a:pt x="109" y="75"/>
                    </a:cubicBezTo>
                    <a:cubicBezTo>
                      <a:pt x="104" y="80"/>
                      <a:pt x="105" y="75"/>
                      <a:pt x="101" y="74"/>
                    </a:cubicBezTo>
                    <a:cubicBezTo>
                      <a:pt x="96" y="73"/>
                      <a:pt x="91" y="70"/>
                      <a:pt x="89" y="69"/>
                    </a:cubicBezTo>
                    <a:cubicBezTo>
                      <a:pt x="86" y="68"/>
                      <a:pt x="83" y="72"/>
                      <a:pt x="88" y="77"/>
                    </a:cubicBezTo>
                    <a:cubicBezTo>
                      <a:pt x="94" y="81"/>
                      <a:pt x="97" y="81"/>
                      <a:pt x="103" y="85"/>
                    </a:cubicBezTo>
                    <a:cubicBezTo>
                      <a:pt x="110" y="89"/>
                      <a:pt x="101" y="89"/>
                      <a:pt x="96" y="88"/>
                    </a:cubicBezTo>
                    <a:cubicBezTo>
                      <a:pt x="92" y="86"/>
                      <a:pt x="85" y="82"/>
                      <a:pt x="82" y="84"/>
                    </a:cubicBezTo>
                    <a:cubicBezTo>
                      <a:pt x="79" y="86"/>
                      <a:pt x="74" y="80"/>
                      <a:pt x="68" y="83"/>
                    </a:cubicBezTo>
                    <a:cubicBezTo>
                      <a:pt x="70" y="81"/>
                      <a:pt x="73" y="78"/>
                      <a:pt x="69" y="76"/>
                    </a:cubicBezTo>
                    <a:cubicBezTo>
                      <a:pt x="69" y="76"/>
                      <a:pt x="61" y="75"/>
                      <a:pt x="61" y="75"/>
                    </a:cubicBezTo>
                    <a:cubicBezTo>
                      <a:pt x="58" y="72"/>
                      <a:pt x="58" y="76"/>
                      <a:pt x="58" y="71"/>
                    </a:cubicBezTo>
                    <a:cubicBezTo>
                      <a:pt x="59" y="66"/>
                      <a:pt x="54" y="74"/>
                      <a:pt x="52" y="69"/>
                    </a:cubicBezTo>
                    <a:cubicBezTo>
                      <a:pt x="49" y="65"/>
                      <a:pt x="51" y="71"/>
                      <a:pt x="50" y="67"/>
                    </a:cubicBezTo>
                    <a:cubicBezTo>
                      <a:pt x="49" y="64"/>
                      <a:pt x="44" y="72"/>
                      <a:pt x="43" y="68"/>
                    </a:cubicBezTo>
                    <a:cubicBezTo>
                      <a:pt x="43" y="65"/>
                      <a:pt x="38" y="69"/>
                      <a:pt x="36" y="68"/>
                    </a:cubicBezTo>
                    <a:cubicBezTo>
                      <a:pt x="35" y="68"/>
                      <a:pt x="35" y="69"/>
                      <a:pt x="27" y="68"/>
                    </a:cubicBezTo>
                    <a:cubicBezTo>
                      <a:pt x="20" y="68"/>
                      <a:pt x="22" y="66"/>
                      <a:pt x="15" y="63"/>
                    </a:cubicBezTo>
                    <a:cubicBezTo>
                      <a:pt x="9" y="59"/>
                      <a:pt x="17" y="61"/>
                      <a:pt x="19" y="60"/>
                    </a:cubicBezTo>
                    <a:cubicBezTo>
                      <a:pt x="20" y="58"/>
                      <a:pt x="21" y="60"/>
                      <a:pt x="26" y="59"/>
                    </a:cubicBezTo>
                    <a:cubicBezTo>
                      <a:pt x="30" y="58"/>
                      <a:pt x="33" y="56"/>
                      <a:pt x="41" y="56"/>
                    </a:cubicBezTo>
                    <a:cubicBezTo>
                      <a:pt x="49" y="56"/>
                      <a:pt x="52" y="55"/>
                      <a:pt x="52" y="55"/>
                    </a:cubicBezTo>
                    <a:cubicBezTo>
                      <a:pt x="52" y="54"/>
                      <a:pt x="43" y="55"/>
                      <a:pt x="38" y="52"/>
                    </a:cubicBezTo>
                    <a:cubicBezTo>
                      <a:pt x="33" y="50"/>
                      <a:pt x="35" y="52"/>
                      <a:pt x="30" y="50"/>
                    </a:cubicBezTo>
                    <a:cubicBezTo>
                      <a:pt x="26" y="47"/>
                      <a:pt x="22" y="55"/>
                      <a:pt x="19" y="53"/>
                    </a:cubicBezTo>
                    <a:cubicBezTo>
                      <a:pt x="15" y="50"/>
                      <a:pt x="17" y="56"/>
                      <a:pt x="13" y="53"/>
                    </a:cubicBezTo>
                    <a:cubicBezTo>
                      <a:pt x="10" y="50"/>
                      <a:pt x="9" y="58"/>
                      <a:pt x="5" y="62"/>
                    </a:cubicBezTo>
                    <a:cubicBezTo>
                      <a:pt x="0" y="66"/>
                      <a:pt x="0" y="56"/>
                      <a:pt x="0" y="56"/>
                    </a:cubicBezTo>
                    <a:cubicBezTo>
                      <a:pt x="0" y="56"/>
                      <a:pt x="9" y="55"/>
                      <a:pt x="6" y="50"/>
                    </a:cubicBezTo>
                    <a:cubicBezTo>
                      <a:pt x="3" y="45"/>
                      <a:pt x="10" y="50"/>
                      <a:pt x="10" y="47"/>
                    </a:cubicBezTo>
                    <a:cubicBezTo>
                      <a:pt x="11" y="44"/>
                      <a:pt x="10" y="47"/>
                      <a:pt x="16" y="46"/>
                    </a:cubicBezTo>
                    <a:cubicBezTo>
                      <a:pt x="22" y="46"/>
                      <a:pt x="15" y="43"/>
                      <a:pt x="15" y="37"/>
                    </a:cubicBezTo>
                    <a:cubicBezTo>
                      <a:pt x="14" y="31"/>
                      <a:pt x="20" y="34"/>
                      <a:pt x="23" y="37"/>
                    </a:cubicBezTo>
                    <a:cubicBezTo>
                      <a:pt x="27" y="40"/>
                      <a:pt x="25" y="40"/>
                      <a:pt x="29" y="42"/>
                    </a:cubicBezTo>
                    <a:cubicBezTo>
                      <a:pt x="32" y="45"/>
                      <a:pt x="33" y="41"/>
                      <a:pt x="33" y="36"/>
                    </a:cubicBezTo>
                    <a:cubicBezTo>
                      <a:pt x="34" y="31"/>
                      <a:pt x="41" y="32"/>
                      <a:pt x="42" y="28"/>
                    </a:cubicBezTo>
                    <a:cubicBezTo>
                      <a:pt x="44" y="23"/>
                      <a:pt x="38" y="27"/>
                      <a:pt x="34" y="26"/>
                    </a:cubicBezTo>
                    <a:cubicBezTo>
                      <a:pt x="30" y="26"/>
                      <a:pt x="25" y="29"/>
                      <a:pt x="20" y="26"/>
                    </a:cubicBezTo>
                    <a:cubicBezTo>
                      <a:pt x="15" y="24"/>
                      <a:pt x="17" y="24"/>
                      <a:pt x="15" y="19"/>
                    </a:cubicBezTo>
                    <a:cubicBezTo>
                      <a:pt x="11" y="13"/>
                      <a:pt x="14" y="16"/>
                      <a:pt x="17" y="12"/>
                    </a:cubicBezTo>
                    <a:cubicBezTo>
                      <a:pt x="20" y="8"/>
                      <a:pt x="24" y="13"/>
                      <a:pt x="25" y="8"/>
                    </a:cubicBezTo>
                    <a:cubicBezTo>
                      <a:pt x="26" y="3"/>
                      <a:pt x="27" y="8"/>
                      <a:pt x="27" y="4"/>
                    </a:cubicBezTo>
                    <a:cubicBezTo>
                      <a:pt x="27" y="0"/>
                      <a:pt x="34" y="4"/>
                      <a:pt x="34" y="4"/>
                    </a:cubicBezTo>
                    <a:cubicBezTo>
                      <a:pt x="35" y="4"/>
                      <a:pt x="36" y="5"/>
                      <a:pt x="39" y="7"/>
                    </a:cubicBezTo>
                    <a:cubicBezTo>
                      <a:pt x="42" y="8"/>
                      <a:pt x="45" y="7"/>
                      <a:pt x="47" y="7"/>
                    </a:cubicBezTo>
                    <a:cubicBezTo>
                      <a:pt x="48" y="9"/>
                      <a:pt x="49" y="12"/>
                      <a:pt x="50" y="13"/>
                    </a:cubicBezTo>
                    <a:cubicBezTo>
                      <a:pt x="50" y="15"/>
                      <a:pt x="54" y="25"/>
                      <a:pt x="55" y="28"/>
                    </a:cubicBezTo>
                    <a:cubicBezTo>
                      <a:pt x="56" y="32"/>
                      <a:pt x="70" y="51"/>
                      <a:pt x="72" y="55"/>
                    </a:cubicBezTo>
                    <a:cubicBezTo>
                      <a:pt x="73" y="58"/>
                      <a:pt x="74" y="65"/>
                      <a:pt x="77" y="67"/>
                    </a:cubicBezTo>
                    <a:cubicBezTo>
                      <a:pt x="77" y="67"/>
                      <a:pt x="102" y="61"/>
                      <a:pt x="129" y="70"/>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79">
                <a:extLst>
                  <a:ext uri="{FF2B5EF4-FFF2-40B4-BE49-F238E27FC236}">
                    <a16:creationId xmlns:a16="http://schemas.microsoft.com/office/drawing/2014/main" id="{7F2DF70B-6870-4726-8B2E-B798DBBABD0E}"/>
                  </a:ext>
                </a:extLst>
              </p:cNvPr>
              <p:cNvSpPr>
                <a:spLocks/>
              </p:cNvSpPr>
              <p:nvPr/>
            </p:nvSpPr>
            <p:spPr bwMode="auto">
              <a:xfrm>
                <a:off x="4772213" y="4539708"/>
                <a:ext cx="117199" cy="128451"/>
              </a:xfrm>
              <a:custGeom>
                <a:avLst/>
                <a:gdLst>
                  <a:gd name="T0" fmla="*/ 125 w 128"/>
                  <a:gd name="T1" fmla="*/ 113 h 139"/>
                  <a:gd name="T2" fmla="*/ 122 w 128"/>
                  <a:gd name="T3" fmla="*/ 121 h 139"/>
                  <a:gd name="T4" fmla="*/ 115 w 128"/>
                  <a:gd name="T5" fmla="*/ 130 h 139"/>
                  <a:gd name="T6" fmla="*/ 106 w 128"/>
                  <a:gd name="T7" fmla="*/ 136 h 139"/>
                  <a:gd name="T8" fmla="*/ 95 w 128"/>
                  <a:gd name="T9" fmla="*/ 138 h 139"/>
                  <a:gd name="T10" fmla="*/ 85 w 128"/>
                  <a:gd name="T11" fmla="*/ 135 h 139"/>
                  <a:gd name="T12" fmla="*/ 75 w 128"/>
                  <a:gd name="T13" fmla="*/ 136 h 139"/>
                  <a:gd name="T14" fmla="*/ 69 w 128"/>
                  <a:gd name="T15" fmla="*/ 137 h 139"/>
                  <a:gd name="T16" fmla="*/ 61 w 128"/>
                  <a:gd name="T17" fmla="*/ 134 h 139"/>
                  <a:gd name="T18" fmla="*/ 54 w 128"/>
                  <a:gd name="T19" fmla="*/ 131 h 139"/>
                  <a:gd name="T20" fmla="*/ 45 w 128"/>
                  <a:gd name="T21" fmla="*/ 127 h 139"/>
                  <a:gd name="T22" fmla="*/ 39 w 128"/>
                  <a:gd name="T23" fmla="*/ 125 h 139"/>
                  <a:gd name="T24" fmla="*/ 24 w 128"/>
                  <a:gd name="T25" fmla="*/ 123 h 139"/>
                  <a:gd name="T26" fmla="*/ 16 w 128"/>
                  <a:gd name="T27" fmla="*/ 114 h 139"/>
                  <a:gd name="T28" fmla="*/ 12 w 128"/>
                  <a:gd name="T29" fmla="*/ 116 h 139"/>
                  <a:gd name="T30" fmla="*/ 11 w 128"/>
                  <a:gd name="T31" fmla="*/ 113 h 139"/>
                  <a:gd name="T32" fmla="*/ 6 w 128"/>
                  <a:gd name="T33" fmla="*/ 100 h 139"/>
                  <a:gd name="T34" fmla="*/ 7 w 128"/>
                  <a:gd name="T35" fmla="*/ 88 h 139"/>
                  <a:gd name="T36" fmla="*/ 11 w 128"/>
                  <a:gd name="T37" fmla="*/ 79 h 139"/>
                  <a:gd name="T38" fmla="*/ 5 w 128"/>
                  <a:gd name="T39" fmla="*/ 68 h 139"/>
                  <a:gd name="T40" fmla="*/ 4 w 128"/>
                  <a:gd name="T41" fmla="*/ 60 h 139"/>
                  <a:gd name="T42" fmla="*/ 4 w 128"/>
                  <a:gd name="T43" fmla="*/ 51 h 139"/>
                  <a:gd name="T44" fmla="*/ 5 w 128"/>
                  <a:gd name="T45" fmla="*/ 38 h 139"/>
                  <a:gd name="T46" fmla="*/ 4 w 128"/>
                  <a:gd name="T47" fmla="*/ 28 h 139"/>
                  <a:gd name="T48" fmla="*/ 4 w 128"/>
                  <a:gd name="T49" fmla="*/ 17 h 139"/>
                  <a:gd name="T50" fmla="*/ 3 w 128"/>
                  <a:gd name="T51" fmla="*/ 11 h 139"/>
                  <a:gd name="T52" fmla="*/ 7 w 128"/>
                  <a:gd name="T53" fmla="*/ 7 h 139"/>
                  <a:gd name="T54" fmla="*/ 9 w 128"/>
                  <a:gd name="T55" fmla="*/ 7 h 139"/>
                  <a:gd name="T56" fmla="*/ 27 w 128"/>
                  <a:gd name="T57" fmla="*/ 3 h 139"/>
                  <a:gd name="T58" fmla="*/ 45 w 128"/>
                  <a:gd name="T59" fmla="*/ 17 h 139"/>
                  <a:gd name="T60" fmla="*/ 50 w 128"/>
                  <a:gd name="T61" fmla="*/ 26 h 139"/>
                  <a:gd name="T62" fmla="*/ 58 w 128"/>
                  <a:gd name="T63" fmla="*/ 26 h 139"/>
                  <a:gd name="T64" fmla="*/ 65 w 128"/>
                  <a:gd name="T65" fmla="*/ 28 h 139"/>
                  <a:gd name="T66" fmla="*/ 77 w 128"/>
                  <a:gd name="T67" fmla="*/ 37 h 139"/>
                  <a:gd name="T68" fmla="*/ 92 w 128"/>
                  <a:gd name="T69" fmla="*/ 46 h 139"/>
                  <a:gd name="T70" fmla="*/ 104 w 128"/>
                  <a:gd name="T71" fmla="*/ 55 h 139"/>
                  <a:gd name="T72" fmla="*/ 118 w 128"/>
                  <a:gd name="T73" fmla="*/ 66 h 139"/>
                  <a:gd name="T74" fmla="*/ 127 w 128"/>
                  <a:gd name="T75" fmla="*/ 76 h 139"/>
                  <a:gd name="T76" fmla="*/ 120 w 128"/>
                  <a:gd name="T77" fmla="*/ 92 h 139"/>
                  <a:gd name="T78" fmla="*/ 127 w 128"/>
                  <a:gd name="T79" fmla="*/ 104 h 139"/>
                  <a:gd name="T80" fmla="*/ 125 w 128"/>
                  <a:gd name="T81"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39">
                    <a:moveTo>
                      <a:pt x="125" y="113"/>
                    </a:moveTo>
                    <a:cubicBezTo>
                      <a:pt x="125" y="119"/>
                      <a:pt x="122" y="118"/>
                      <a:pt x="122" y="121"/>
                    </a:cubicBezTo>
                    <a:cubicBezTo>
                      <a:pt x="121" y="124"/>
                      <a:pt x="116" y="127"/>
                      <a:pt x="115" y="130"/>
                    </a:cubicBezTo>
                    <a:cubicBezTo>
                      <a:pt x="114" y="133"/>
                      <a:pt x="109" y="134"/>
                      <a:pt x="106" y="136"/>
                    </a:cubicBezTo>
                    <a:cubicBezTo>
                      <a:pt x="104" y="137"/>
                      <a:pt x="99" y="139"/>
                      <a:pt x="95" y="138"/>
                    </a:cubicBezTo>
                    <a:cubicBezTo>
                      <a:pt x="92" y="137"/>
                      <a:pt x="87" y="137"/>
                      <a:pt x="85" y="135"/>
                    </a:cubicBezTo>
                    <a:cubicBezTo>
                      <a:pt x="82" y="134"/>
                      <a:pt x="77" y="136"/>
                      <a:pt x="75" y="136"/>
                    </a:cubicBezTo>
                    <a:cubicBezTo>
                      <a:pt x="74" y="136"/>
                      <a:pt x="71" y="138"/>
                      <a:pt x="69" y="137"/>
                    </a:cubicBezTo>
                    <a:cubicBezTo>
                      <a:pt x="66" y="136"/>
                      <a:pt x="65" y="138"/>
                      <a:pt x="61" y="134"/>
                    </a:cubicBezTo>
                    <a:cubicBezTo>
                      <a:pt x="56" y="130"/>
                      <a:pt x="56" y="133"/>
                      <a:pt x="54" y="131"/>
                    </a:cubicBezTo>
                    <a:cubicBezTo>
                      <a:pt x="51" y="129"/>
                      <a:pt x="47" y="129"/>
                      <a:pt x="45" y="127"/>
                    </a:cubicBezTo>
                    <a:cubicBezTo>
                      <a:pt x="42" y="124"/>
                      <a:pt x="43" y="125"/>
                      <a:pt x="39" y="125"/>
                    </a:cubicBezTo>
                    <a:cubicBezTo>
                      <a:pt x="34" y="124"/>
                      <a:pt x="30" y="124"/>
                      <a:pt x="24" y="123"/>
                    </a:cubicBezTo>
                    <a:cubicBezTo>
                      <a:pt x="18" y="121"/>
                      <a:pt x="18" y="117"/>
                      <a:pt x="16" y="114"/>
                    </a:cubicBezTo>
                    <a:cubicBezTo>
                      <a:pt x="15" y="112"/>
                      <a:pt x="14" y="114"/>
                      <a:pt x="12" y="116"/>
                    </a:cubicBezTo>
                    <a:cubicBezTo>
                      <a:pt x="12" y="115"/>
                      <a:pt x="12" y="114"/>
                      <a:pt x="11" y="113"/>
                    </a:cubicBezTo>
                    <a:cubicBezTo>
                      <a:pt x="8" y="107"/>
                      <a:pt x="7" y="107"/>
                      <a:pt x="6" y="100"/>
                    </a:cubicBezTo>
                    <a:cubicBezTo>
                      <a:pt x="4" y="93"/>
                      <a:pt x="5" y="91"/>
                      <a:pt x="7" y="88"/>
                    </a:cubicBezTo>
                    <a:cubicBezTo>
                      <a:pt x="9" y="85"/>
                      <a:pt x="15" y="84"/>
                      <a:pt x="11" y="79"/>
                    </a:cubicBezTo>
                    <a:cubicBezTo>
                      <a:pt x="7" y="75"/>
                      <a:pt x="5" y="71"/>
                      <a:pt x="5" y="68"/>
                    </a:cubicBezTo>
                    <a:cubicBezTo>
                      <a:pt x="5" y="64"/>
                      <a:pt x="6" y="65"/>
                      <a:pt x="4" y="60"/>
                    </a:cubicBezTo>
                    <a:cubicBezTo>
                      <a:pt x="2" y="55"/>
                      <a:pt x="3" y="56"/>
                      <a:pt x="4" y="51"/>
                    </a:cubicBezTo>
                    <a:cubicBezTo>
                      <a:pt x="5" y="47"/>
                      <a:pt x="6" y="43"/>
                      <a:pt x="5" y="38"/>
                    </a:cubicBezTo>
                    <a:cubicBezTo>
                      <a:pt x="4" y="33"/>
                      <a:pt x="2" y="32"/>
                      <a:pt x="4" y="28"/>
                    </a:cubicBezTo>
                    <a:cubicBezTo>
                      <a:pt x="5" y="24"/>
                      <a:pt x="5" y="18"/>
                      <a:pt x="4" y="17"/>
                    </a:cubicBezTo>
                    <a:cubicBezTo>
                      <a:pt x="4" y="15"/>
                      <a:pt x="0" y="14"/>
                      <a:pt x="3" y="11"/>
                    </a:cubicBezTo>
                    <a:cubicBezTo>
                      <a:pt x="4" y="10"/>
                      <a:pt x="6" y="8"/>
                      <a:pt x="7" y="7"/>
                    </a:cubicBezTo>
                    <a:cubicBezTo>
                      <a:pt x="7" y="7"/>
                      <a:pt x="8" y="7"/>
                      <a:pt x="9" y="7"/>
                    </a:cubicBezTo>
                    <a:cubicBezTo>
                      <a:pt x="14" y="7"/>
                      <a:pt x="24" y="0"/>
                      <a:pt x="27" y="3"/>
                    </a:cubicBezTo>
                    <a:cubicBezTo>
                      <a:pt x="31" y="7"/>
                      <a:pt x="42" y="13"/>
                      <a:pt x="45" y="17"/>
                    </a:cubicBezTo>
                    <a:cubicBezTo>
                      <a:pt x="47" y="21"/>
                      <a:pt x="47" y="22"/>
                      <a:pt x="50" y="26"/>
                    </a:cubicBezTo>
                    <a:cubicBezTo>
                      <a:pt x="53" y="31"/>
                      <a:pt x="58" y="30"/>
                      <a:pt x="58" y="26"/>
                    </a:cubicBezTo>
                    <a:cubicBezTo>
                      <a:pt x="58" y="23"/>
                      <a:pt x="60" y="22"/>
                      <a:pt x="65" y="28"/>
                    </a:cubicBezTo>
                    <a:cubicBezTo>
                      <a:pt x="70" y="34"/>
                      <a:pt x="69" y="35"/>
                      <a:pt x="77" y="37"/>
                    </a:cubicBezTo>
                    <a:cubicBezTo>
                      <a:pt x="86" y="39"/>
                      <a:pt x="84" y="40"/>
                      <a:pt x="92" y="46"/>
                    </a:cubicBezTo>
                    <a:cubicBezTo>
                      <a:pt x="100" y="52"/>
                      <a:pt x="99" y="52"/>
                      <a:pt x="104" y="55"/>
                    </a:cubicBezTo>
                    <a:cubicBezTo>
                      <a:pt x="109" y="59"/>
                      <a:pt x="114" y="61"/>
                      <a:pt x="118" y="66"/>
                    </a:cubicBezTo>
                    <a:cubicBezTo>
                      <a:pt x="121" y="71"/>
                      <a:pt x="128" y="72"/>
                      <a:pt x="127" y="76"/>
                    </a:cubicBezTo>
                    <a:cubicBezTo>
                      <a:pt x="125" y="81"/>
                      <a:pt x="120" y="88"/>
                      <a:pt x="120" y="92"/>
                    </a:cubicBezTo>
                    <a:cubicBezTo>
                      <a:pt x="120" y="96"/>
                      <a:pt x="125" y="100"/>
                      <a:pt x="127" y="104"/>
                    </a:cubicBezTo>
                    <a:cubicBezTo>
                      <a:pt x="123" y="106"/>
                      <a:pt x="126" y="108"/>
                      <a:pt x="125" y="11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Freeform 80">
                <a:extLst>
                  <a:ext uri="{FF2B5EF4-FFF2-40B4-BE49-F238E27FC236}">
                    <a16:creationId xmlns:a16="http://schemas.microsoft.com/office/drawing/2014/main" id="{9F635252-654E-4FD3-95C4-2EA9073A3E48}"/>
                  </a:ext>
                </a:extLst>
              </p:cNvPr>
              <p:cNvSpPr>
                <a:spLocks/>
              </p:cNvSpPr>
              <p:nvPr/>
            </p:nvSpPr>
            <p:spPr bwMode="auto">
              <a:xfrm>
                <a:off x="4634386" y="4259367"/>
                <a:ext cx="198770" cy="214709"/>
              </a:xfrm>
              <a:custGeom>
                <a:avLst/>
                <a:gdLst>
                  <a:gd name="T0" fmla="*/ 211 w 215"/>
                  <a:gd name="T1" fmla="*/ 158 h 233"/>
                  <a:gd name="T2" fmla="*/ 208 w 215"/>
                  <a:gd name="T3" fmla="*/ 176 h 233"/>
                  <a:gd name="T4" fmla="*/ 208 w 215"/>
                  <a:gd name="T5" fmla="*/ 178 h 233"/>
                  <a:gd name="T6" fmla="*/ 207 w 215"/>
                  <a:gd name="T7" fmla="*/ 182 h 233"/>
                  <a:gd name="T8" fmla="*/ 210 w 215"/>
                  <a:gd name="T9" fmla="*/ 190 h 233"/>
                  <a:gd name="T10" fmla="*/ 210 w 215"/>
                  <a:gd name="T11" fmla="*/ 207 h 233"/>
                  <a:gd name="T12" fmla="*/ 200 w 215"/>
                  <a:gd name="T13" fmla="*/ 215 h 233"/>
                  <a:gd name="T14" fmla="*/ 194 w 215"/>
                  <a:gd name="T15" fmla="*/ 223 h 233"/>
                  <a:gd name="T16" fmla="*/ 185 w 215"/>
                  <a:gd name="T17" fmla="*/ 230 h 233"/>
                  <a:gd name="T18" fmla="*/ 178 w 215"/>
                  <a:gd name="T19" fmla="*/ 228 h 233"/>
                  <a:gd name="T20" fmla="*/ 170 w 215"/>
                  <a:gd name="T21" fmla="*/ 233 h 233"/>
                  <a:gd name="T22" fmla="*/ 151 w 215"/>
                  <a:gd name="T23" fmla="*/ 232 h 233"/>
                  <a:gd name="T24" fmla="*/ 133 w 215"/>
                  <a:gd name="T25" fmla="*/ 228 h 233"/>
                  <a:gd name="T26" fmla="*/ 125 w 215"/>
                  <a:gd name="T27" fmla="*/ 227 h 233"/>
                  <a:gd name="T28" fmla="*/ 117 w 215"/>
                  <a:gd name="T29" fmla="*/ 228 h 233"/>
                  <a:gd name="T30" fmla="*/ 119 w 215"/>
                  <a:gd name="T31" fmla="*/ 220 h 233"/>
                  <a:gd name="T32" fmla="*/ 124 w 215"/>
                  <a:gd name="T33" fmla="*/ 212 h 233"/>
                  <a:gd name="T34" fmla="*/ 124 w 215"/>
                  <a:gd name="T35" fmla="*/ 199 h 233"/>
                  <a:gd name="T36" fmla="*/ 130 w 215"/>
                  <a:gd name="T37" fmla="*/ 194 h 233"/>
                  <a:gd name="T38" fmla="*/ 132 w 215"/>
                  <a:gd name="T39" fmla="*/ 186 h 233"/>
                  <a:gd name="T40" fmla="*/ 135 w 215"/>
                  <a:gd name="T41" fmla="*/ 176 h 233"/>
                  <a:gd name="T42" fmla="*/ 122 w 215"/>
                  <a:gd name="T43" fmla="*/ 165 h 233"/>
                  <a:gd name="T44" fmla="*/ 112 w 215"/>
                  <a:gd name="T45" fmla="*/ 159 h 233"/>
                  <a:gd name="T46" fmla="*/ 97 w 215"/>
                  <a:gd name="T47" fmla="*/ 153 h 233"/>
                  <a:gd name="T48" fmla="*/ 82 w 215"/>
                  <a:gd name="T49" fmla="*/ 145 h 233"/>
                  <a:gd name="T50" fmla="*/ 69 w 215"/>
                  <a:gd name="T51" fmla="*/ 137 h 233"/>
                  <a:gd name="T52" fmla="*/ 50 w 215"/>
                  <a:gd name="T53" fmla="*/ 132 h 233"/>
                  <a:gd name="T54" fmla="*/ 37 w 215"/>
                  <a:gd name="T55" fmla="*/ 120 h 233"/>
                  <a:gd name="T56" fmla="*/ 25 w 215"/>
                  <a:gd name="T57" fmla="*/ 111 h 233"/>
                  <a:gd name="T58" fmla="*/ 14 w 215"/>
                  <a:gd name="T59" fmla="*/ 98 h 233"/>
                  <a:gd name="T60" fmla="*/ 1 w 215"/>
                  <a:gd name="T61" fmla="*/ 85 h 233"/>
                  <a:gd name="T62" fmla="*/ 2 w 215"/>
                  <a:gd name="T63" fmla="*/ 77 h 233"/>
                  <a:gd name="T64" fmla="*/ 4 w 215"/>
                  <a:gd name="T65" fmla="*/ 64 h 233"/>
                  <a:gd name="T66" fmla="*/ 6 w 215"/>
                  <a:gd name="T67" fmla="*/ 43 h 233"/>
                  <a:gd name="T68" fmla="*/ 8 w 215"/>
                  <a:gd name="T69" fmla="*/ 26 h 233"/>
                  <a:gd name="T70" fmla="*/ 17 w 215"/>
                  <a:gd name="T71" fmla="*/ 10 h 233"/>
                  <a:gd name="T72" fmla="*/ 39 w 215"/>
                  <a:gd name="T73" fmla="*/ 6 h 233"/>
                  <a:gd name="T74" fmla="*/ 54 w 215"/>
                  <a:gd name="T75" fmla="*/ 4 h 233"/>
                  <a:gd name="T76" fmla="*/ 74 w 215"/>
                  <a:gd name="T77" fmla="*/ 2 h 233"/>
                  <a:gd name="T78" fmla="*/ 91 w 215"/>
                  <a:gd name="T79" fmla="*/ 11 h 233"/>
                  <a:gd name="T80" fmla="*/ 104 w 215"/>
                  <a:gd name="T81" fmla="*/ 19 h 233"/>
                  <a:gd name="T82" fmla="*/ 106 w 215"/>
                  <a:gd name="T83" fmla="*/ 31 h 233"/>
                  <a:gd name="T84" fmla="*/ 113 w 215"/>
                  <a:gd name="T85" fmla="*/ 50 h 233"/>
                  <a:gd name="T86" fmla="*/ 114 w 215"/>
                  <a:gd name="T87" fmla="*/ 71 h 233"/>
                  <a:gd name="T88" fmla="*/ 119 w 215"/>
                  <a:gd name="T89" fmla="*/ 81 h 233"/>
                  <a:gd name="T90" fmla="*/ 131 w 215"/>
                  <a:gd name="T91" fmla="*/ 87 h 233"/>
                  <a:gd name="T92" fmla="*/ 147 w 215"/>
                  <a:gd name="T93" fmla="*/ 85 h 233"/>
                  <a:gd name="T94" fmla="*/ 156 w 215"/>
                  <a:gd name="T95" fmla="*/ 82 h 233"/>
                  <a:gd name="T96" fmla="*/ 171 w 215"/>
                  <a:gd name="T97" fmla="*/ 92 h 233"/>
                  <a:gd name="T98" fmla="*/ 176 w 215"/>
                  <a:gd name="T99" fmla="*/ 108 h 233"/>
                  <a:gd name="T100" fmla="*/ 180 w 215"/>
                  <a:gd name="T101" fmla="*/ 125 h 233"/>
                  <a:gd name="T102" fmla="*/ 187 w 215"/>
                  <a:gd name="T103" fmla="*/ 134 h 233"/>
                  <a:gd name="T104" fmla="*/ 205 w 215"/>
                  <a:gd name="T105" fmla="*/ 132 h 233"/>
                  <a:gd name="T106" fmla="*/ 211 w 215"/>
                  <a:gd name="T107" fmla="*/ 141 h 233"/>
                  <a:gd name="T108" fmla="*/ 211 w 215"/>
                  <a:gd name="T109" fmla="*/ 15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33">
                    <a:moveTo>
                      <a:pt x="211" y="158"/>
                    </a:moveTo>
                    <a:cubicBezTo>
                      <a:pt x="208" y="166"/>
                      <a:pt x="205" y="168"/>
                      <a:pt x="208" y="176"/>
                    </a:cubicBezTo>
                    <a:cubicBezTo>
                      <a:pt x="208" y="177"/>
                      <a:pt x="208" y="178"/>
                      <a:pt x="208" y="178"/>
                    </a:cubicBezTo>
                    <a:cubicBezTo>
                      <a:pt x="208" y="179"/>
                      <a:pt x="207" y="181"/>
                      <a:pt x="207" y="182"/>
                    </a:cubicBezTo>
                    <a:cubicBezTo>
                      <a:pt x="207" y="184"/>
                      <a:pt x="208" y="186"/>
                      <a:pt x="210" y="190"/>
                    </a:cubicBezTo>
                    <a:cubicBezTo>
                      <a:pt x="212" y="194"/>
                      <a:pt x="211" y="202"/>
                      <a:pt x="210" y="207"/>
                    </a:cubicBezTo>
                    <a:cubicBezTo>
                      <a:pt x="209" y="212"/>
                      <a:pt x="204" y="213"/>
                      <a:pt x="200" y="215"/>
                    </a:cubicBezTo>
                    <a:cubicBezTo>
                      <a:pt x="196" y="217"/>
                      <a:pt x="195" y="221"/>
                      <a:pt x="194" y="223"/>
                    </a:cubicBezTo>
                    <a:cubicBezTo>
                      <a:pt x="194" y="225"/>
                      <a:pt x="189" y="231"/>
                      <a:pt x="185" y="230"/>
                    </a:cubicBezTo>
                    <a:cubicBezTo>
                      <a:pt x="181" y="230"/>
                      <a:pt x="181" y="227"/>
                      <a:pt x="178" y="228"/>
                    </a:cubicBezTo>
                    <a:cubicBezTo>
                      <a:pt x="175" y="228"/>
                      <a:pt x="174" y="233"/>
                      <a:pt x="170" y="233"/>
                    </a:cubicBezTo>
                    <a:cubicBezTo>
                      <a:pt x="165" y="233"/>
                      <a:pt x="157" y="233"/>
                      <a:pt x="151" y="232"/>
                    </a:cubicBezTo>
                    <a:cubicBezTo>
                      <a:pt x="145" y="230"/>
                      <a:pt x="139" y="230"/>
                      <a:pt x="133" y="228"/>
                    </a:cubicBezTo>
                    <a:cubicBezTo>
                      <a:pt x="128" y="226"/>
                      <a:pt x="130" y="226"/>
                      <a:pt x="125" y="227"/>
                    </a:cubicBezTo>
                    <a:cubicBezTo>
                      <a:pt x="121" y="228"/>
                      <a:pt x="121" y="228"/>
                      <a:pt x="117" y="228"/>
                    </a:cubicBezTo>
                    <a:cubicBezTo>
                      <a:pt x="114" y="227"/>
                      <a:pt x="118" y="224"/>
                      <a:pt x="119" y="220"/>
                    </a:cubicBezTo>
                    <a:cubicBezTo>
                      <a:pt x="121" y="217"/>
                      <a:pt x="122" y="216"/>
                      <a:pt x="124" y="212"/>
                    </a:cubicBezTo>
                    <a:cubicBezTo>
                      <a:pt x="126" y="209"/>
                      <a:pt x="125" y="205"/>
                      <a:pt x="124" y="199"/>
                    </a:cubicBezTo>
                    <a:cubicBezTo>
                      <a:pt x="124" y="193"/>
                      <a:pt x="128" y="195"/>
                      <a:pt x="130" y="194"/>
                    </a:cubicBezTo>
                    <a:cubicBezTo>
                      <a:pt x="131" y="192"/>
                      <a:pt x="130" y="189"/>
                      <a:pt x="132" y="186"/>
                    </a:cubicBezTo>
                    <a:cubicBezTo>
                      <a:pt x="133" y="183"/>
                      <a:pt x="135" y="181"/>
                      <a:pt x="135" y="176"/>
                    </a:cubicBezTo>
                    <a:cubicBezTo>
                      <a:pt x="135" y="171"/>
                      <a:pt x="127" y="168"/>
                      <a:pt x="122" y="165"/>
                    </a:cubicBezTo>
                    <a:cubicBezTo>
                      <a:pt x="117" y="162"/>
                      <a:pt x="117" y="162"/>
                      <a:pt x="112" y="159"/>
                    </a:cubicBezTo>
                    <a:cubicBezTo>
                      <a:pt x="106" y="155"/>
                      <a:pt x="102" y="156"/>
                      <a:pt x="97" y="153"/>
                    </a:cubicBezTo>
                    <a:cubicBezTo>
                      <a:pt x="92" y="151"/>
                      <a:pt x="85" y="148"/>
                      <a:pt x="82" y="145"/>
                    </a:cubicBezTo>
                    <a:cubicBezTo>
                      <a:pt x="78" y="141"/>
                      <a:pt x="72" y="138"/>
                      <a:pt x="69" y="137"/>
                    </a:cubicBezTo>
                    <a:cubicBezTo>
                      <a:pt x="67" y="135"/>
                      <a:pt x="62" y="134"/>
                      <a:pt x="50" y="132"/>
                    </a:cubicBezTo>
                    <a:cubicBezTo>
                      <a:pt x="39" y="129"/>
                      <a:pt x="40" y="123"/>
                      <a:pt x="37" y="120"/>
                    </a:cubicBezTo>
                    <a:cubicBezTo>
                      <a:pt x="34" y="117"/>
                      <a:pt x="30" y="115"/>
                      <a:pt x="25" y="111"/>
                    </a:cubicBezTo>
                    <a:cubicBezTo>
                      <a:pt x="19" y="106"/>
                      <a:pt x="18" y="105"/>
                      <a:pt x="14" y="98"/>
                    </a:cubicBezTo>
                    <a:cubicBezTo>
                      <a:pt x="10" y="92"/>
                      <a:pt x="6" y="91"/>
                      <a:pt x="1" y="85"/>
                    </a:cubicBezTo>
                    <a:cubicBezTo>
                      <a:pt x="0" y="83"/>
                      <a:pt x="0" y="80"/>
                      <a:pt x="2" y="77"/>
                    </a:cubicBezTo>
                    <a:cubicBezTo>
                      <a:pt x="4" y="73"/>
                      <a:pt x="4" y="69"/>
                      <a:pt x="4" y="64"/>
                    </a:cubicBezTo>
                    <a:cubicBezTo>
                      <a:pt x="5" y="59"/>
                      <a:pt x="7" y="51"/>
                      <a:pt x="6" y="43"/>
                    </a:cubicBezTo>
                    <a:cubicBezTo>
                      <a:pt x="6" y="35"/>
                      <a:pt x="4" y="31"/>
                      <a:pt x="8" y="26"/>
                    </a:cubicBezTo>
                    <a:cubicBezTo>
                      <a:pt x="11" y="22"/>
                      <a:pt x="13" y="10"/>
                      <a:pt x="17" y="10"/>
                    </a:cubicBezTo>
                    <a:cubicBezTo>
                      <a:pt x="21" y="10"/>
                      <a:pt x="33" y="8"/>
                      <a:pt x="39" y="6"/>
                    </a:cubicBezTo>
                    <a:cubicBezTo>
                      <a:pt x="44" y="4"/>
                      <a:pt x="42" y="5"/>
                      <a:pt x="54" y="4"/>
                    </a:cubicBezTo>
                    <a:cubicBezTo>
                      <a:pt x="65" y="3"/>
                      <a:pt x="70" y="0"/>
                      <a:pt x="74" y="2"/>
                    </a:cubicBezTo>
                    <a:cubicBezTo>
                      <a:pt x="79" y="4"/>
                      <a:pt x="86" y="7"/>
                      <a:pt x="91" y="11"/>
                    </a:cubicBezTo>
                    <a:cubicBezTo>
                      <a:pt x="96" y="14"/>
                      <a:pt x="103" y="15"/>
                      <a:pt x="104" y="19"/>
                    </a:cubicBezTo>
                    <a:cubicBezTo>
                      <a:pt x="104" y="22"/>
                      <a:pt x="104" y="31"/>
                      <a:pt x="106" y="31"/>
                    </a:cubicBezTo>
                    <a:cubicBezTo>
                      <a:pt x="107" y="38"/>
                      <a:pt x="112" y="44"/>
                      <a:pt x="113" y="50"/>
                    </a:cubicBezTo>
                    <a:cubicBezTo>
                      <a:pt x="114" y="57"/>
                      <a:pt x="114" y="64"/>
                      <a:pt x="114" y="71"/>
                    </a:cubicBezTo>
                    <a:cubicBezTo>
                      <a:pt x="114" y="78"/>
                      <a:pt x="112" y="79"/>
                      <a:pt x="119" y="81"/>
                    </a:cubicBezTo>
                    <a:cubicBezTo>
                      <a:pt x="127" y="83"/>
                      <a:pt x="126" y="87"/>
                      <a:pt x="131" y="87"/>
                    </a:cubicBezTo>
                    <a:cubicBezTo>
                      <a:pt x="137" y="87"/>
                      <a:pt x="147" y="85"/>
                      <a:pt x="147" y="85"/>
                    </a:cubicBezTo>
                    <a:cubicBezTo>
                      <a:pt x="147" y="85"/>
                      <a:pt x="152" y="78"/>
                      <a:pt x="156" y="82"/>
                    </a:cubicBezTo>
                    <a:cubicBezTo>
                      <a:pt x="160" y="86"/>
                      <a:pt x="167" y="82"/>
                      <a:pt x="171" y="92"/>
                    </a:cubicBezTo>
                    <a:cubicBezTo>
                      <a:pt x="174" y="101"/>
                      <a:pt x="176" y="96"/>
                      <a:pt x="176" y="108"/>
                    </a:cubicBezTo>
                    <a:cubicBezTo>
                      <a:pt x="176" y="119"/>
                      <a:pt x="178" y="118"/>
                      <a:pt x="180" y="125"/>
                    </a:cubicBezTo>
                    <a:cubicBezTo>
                      <a:pt x="182" y="131"/>
                      <a:pt x="174" y="133"/>
                      <a:pt x="187" y="134"/>
                    </a:cubicBezTo>
                    <a:cubicBezTo>
                      <a:pt x="201" y="135"/>
                      <a:pt x="201" y="129"/>
                      <a:pt x="205" y="132"/>
                    </a:cubicBezTo>
                    <a:cubicBezTo>
                      <a:pt x="210" y="135"/>
                      <a:pt x="212" y="134"/>
                      <a:pt x="211" y="141"/>
                    </a:cubicBezTo>
                    <a:cubicBezTo>
                      <a:pt x="210" y="148"/>
                      <a:pt x="215" y="150"/>
                      <a:pt x="211" y="158"/>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Freeform 168">
                <a:extLst>
                  <a:ext uri="{FF2B5EF4-FFF2-40B4-BE49-F238E27FC236}">
                    <a16:creationId xmlns:a16="http://schemas.microsoft.com/office/drawing/2014/main" id="{FE2BACF6-2708-4010-AB89-2A72E3D7AD48}"/>
                  </a:ext>
                </a:extLst>
              </p:cNvPr>
              <p:cNvSpPr>
                <a:spLocks/>
              </p:cNvSpPr>
              <p:nvPr/>
            </p:nvSpPr>
            <p:spPr bwMode="auto">
              <a:xfrm>
                <a:off x="3923689" y="3757754"/>
                <a:ext cx="28128" cy="39379"/>
              </a:xfrm>
              <a:custGeom>
                <a:avLst/>
                <a:gdLst>
                  <a:gd name="T0" fmla="*/ 9 w 31"/>
                  <a:gd name="T1" fmla="*/ 6 h 43"/>
                  <a:gd name="T2" fmla="*/ 13 w 31"/>
                  <a:gd name="T3" fmla="*/ 15 h 43"/>
                  <a:gd name="T4" fmla="*/ 7 w 31"/>
                  <a:gd name="T5" fmla="*/ 22 h 43"/>
                  <a:gd name="T6" fmla="*/ 15 w 31"/>
                  <a:gd name="T7" fmla="*/ 22 h 43"/>
                  <a:gd name="T8" fmla="*/ 18 w 31"/>
                  <a:gd name="T9" fmla="*/ 27 h 43"/>
                  <a:gd name="T10" fmla="*/ 12 w 31"/>
                  <a:gd name="T11" fmla="*/ 36 h 43"/>
                  <a:gd name="T12" fmla="*/ 28 w 31"/>
                  <a:gd name="T13" fmla="*/ 37 h 43"/>
                  <a:gd name="T14" fmla="*/ 28 w 31"/>
                  <a:gd name="T15" fmla="*/ 28 h 43"/>
                  <a:gd name="T16" fmla="*/ 25 w 31"/>
                  <a:gd name="T17" fmla="*/ 14 h 43"/>
                  <a:gd name="T18" fmla="*/ 18 w 31"/>
                  <a:gd name="T19" fmla="*/ 8 h 43"/>
                  <a:gd name="T20" fmla="*/ 9 w 31"/>
                  <a:gd name="T21"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3">
                    <a:moveTo>
                      <a:pt x="9" y="6"/>
                    </a:moveTo>
                    <a:cubicBezTo>
                      <a:pt x="13" y="12"/>
                      <a:pt x="15" y="15"/>
                      <a:pt x="13" y="15"/>
                    </a:cubicBezTo>
                    <a:cubicBezTo>
                      <a:pt x="12" y="15"/>
                      <a:pt x="3" y="20"/>
                      <a:pt x="7" y="22"/>
                    </a:cubicBezTo>
                    <a:cubicBezTo>
                      <a:pt x="10" y="23"/>
                      <a:pt x="13" y="21"/>
                      <a:pt x="15" y="22"/>
                    </a:cubicBezTo>
                    <a:cubicBezTo>
                      <a:pt x="17" y="22"/>
                      <a:pt x="21" y="25"/>
                      <a:pt x="18" y="27"/>
                    </a:cubicBezTo>
                    <a:cubicBezTo>
                      <a:pt x="15" y="29"/>
                      <a:pt x="0" y="34"/>
                      <a:pt x="12" y="36"/>
                    </a:cubicBezTo>
                    <a:cubicBezTo>
                      <a:pt x="25" y="38"/>
                      <a:pt x="26" y="43"/>
                      <a:pt x="28" y="37"/>
                    </a:cubicBezTo>
                    <a:cubicBezTo>
                      <a:pt x="30" y="31"/>
                      <a:pt x="31" y="33"/>
                      <a:pt x="28" y="28"/>
                    </a:cubicBezTo>
                    <a:cubicBezTo>
                      <a:pt x="25" y="23"/>
                      <a:pt x="29" y="19"/>
                      <a:pt x="25" y="14"/>
                    </a:cubicBezTo>
                    <a:cubicBezTo>
                      <a:pt x="20" y="9"/>
                      <a:pt x="19" y="11"/>
                      <a:pt x="18" y="8"/>
                    </a:cubicBezTo>
                    <a:cubicBezTo>
                      <a:pt x="16" y="4"/>
                      <a:pt x="6" y="0"/>
                      <a:pt x="9" y="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Freeform 169">
                <a:extLst>
                  <a:ext uri="{FF2B5EF4-FFF2-40B4-BE49-F238E27FC236}">
                    <a16:creationId xmlns:a16="http://schemas.microsoft.com/office/drawing/2014/main" id="{977BEA1E-4519-4C75-95CE-55BA13553145}"/>
                  </a:ext>
                </a:extLst>
              </p:cNvPr>
              <p:cNvSpPr>
                <a:spLocks/>
              </p:cNvSpPr>
              <p:nvPr/>
            </p:nvSpPr>
            <p:spPr bwMode="auto">
              <a:xfrm>
                <a:off x="3952754" y="3774630"/>
                <a:ext cx="14064" cy="11252"/>
              </a:xfrm>
              <a:custGeom>
                <a:avLst/>
                <a:gdLst>
                  <a:gd name="T0" fmla="*/ 5 w 15"/>
                  <a:gd name="T1" fmla="*/ 3 h 12"/>
                  <a:gd name="T2" fmla="*/ 3 w 15"/>
                  <a:gd name="T3" fmla="*/ 10 h 12"/>
                  <a:gd name="T4" fmla="*/ 11 w 15"/>
                  <a:gd name="T5" fmla="*/ 10 h 12"/>
                  <a:gd name="T6" fmla="*/ 13 w 15"/>
                  <a:gd name="T7" fmla="*/ 5 h 12"/>
                  <a:gd name="T8" fmla="*/ 5 w 15"/>
                  <a:gd name="T9" fmla="*/ 3 h 12"/>
                </a:gdLst>
                <a:ahLst/>
                <a:cxnLst>
                  <a:cxn ang="0">
                    <a:pos x="T0" y="T1"/>
                  </a:cxn>
                  <a:cxn ang="0">
                    <a:pos x="T2" y="T3"/>
                  </a:cxn>
                  <a:cxn ang="0">
                    <a:pos x="T4" y="T5"/>
                  </a:cxn>
                  <a:cxn ang="0">
                    <a:pos x="T6" y="T7"/>
                  </a:cxn>
                  <a:cxn ang="0">
                    <a:pos x="T8" y="T9"/>
                  </a:cxn>
                </a:cxnLst>
                <a:rect l="0" t="0" r="r" b="b"/>
                <a:pathLst>
                  <a:path w="15" h="12">
                    <a:moveTo>
                      <a:pt x="5" y="3"/>
                    </a:moveTo>
                    <a:cubicBezTo>
                      <a:pt x="4" y="6"/>
                      <a:pt x="0" y="9"/>
                      <a:pt x="3" y="10"/>
                    </a:cubicBezTo>
                    <a:cubicBezTo>
                      <a:pt x="6" y="11"/>
                      <a:pt x="8" y="12"/>
                      <a:pt x="11" y="10"/>
                    </a:cubicBezTo>
                    <a:cubicBezTo>
                      <a:pt x="13" y="8"/>
                      <a:pt x="15" y="7"/>
                      <a:pt x="13" y="5"/>
                    </a:cubicBezTo>
                    <a:cubicBezTo>
                      <a:pt x="12" y="3"/>
                      <a:pt x="6" y="0"/>
                      <a:pt x="5"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Freeform 170">
                <a:extLst>
                  <a:ext uri="{FF2B5EF4-FFF2-40B4-BE49-F238E27FC236}">
                    <a16:creationId xmlns:a16="http://schemas.microsoft.com/office/drawing/2014/main" id="{B400CE19-3167-4F82-999F-CBE24E6EBB44}"/>
                  </a:ext>
                </a:extLst>
              </p:cNvPr>
              <p:cNvSpPr>
                <a:spLocks/>
              </p:cNvSpPr>
              <p:nvPr/>
            </p:nvSpPr>
            <p:spPr bwMode="auto">
              <a:xfrm>
                <a:off x="3977132" y="3780256"/>
                <a:ext cx="9376" cy="13127"/>
              </a:xfrm>
              <a:custGeom>
                <a:avLst/>
                <a:gdLst>
                  <a:gd name="T0" fmla="*/ 2 w 10"/>
                  <a:gd name="T1" fmla="*/ 3 h 14"/>
                  <a:gd name="T2" fmla="*/ 2 w 10"/>
                  <a:gd name="T3" fmla="*/ 11 h 14"/>
                  <a:gd name="T4" fmla="*/ 5 w 10"/>
                  <a:gd name="T5" fmla="*/ 9 h 14"/>
                  <a:gd name="T6" fmla="*/ 9 w 10"/>
                  <a:gd name="T7" fmla="*/ 3 h 14"/>
                  <a:gd name="T8" fmla="*/ 1 w 10"/>
                  <a:gd name="T9" fmla="*/ 0 h 14"/>
                  <a:gd name="T10" fmla="*/ 2 w 10"/>
                  <a:gd name="T11" fmla="*/ 3 h 14"/>
                </a:gdLst>
                <a:ahLst/>
                <a:cxnLst>
                  <a:cxn ang="0">
                    <a:pos x="T0" y="T1"/>
                  </a:cxn>
                  <a:cxn ang="0">
                    <a:pos x="T2" y="T3"/>
                  </a:cxn>
                  <a:cxn ang="0">
                    <a:pos x="T4" y="T5"/>
                  </a:cxn>
                  <a:cxn ang="0">
                    <a:pos x="T6" y="T7"/>
                  </a:cxn>
                  <a:cxn ang="0">
                    <a:pos x="T8" y="T9"/>
                  </a:cxn>
                  <a:cxn ang="0">
                    <a:pos x="T10" y="T11"/>
                  </a:cxn>
                </a:cxnLst>
                <a:rect l="0" t="0" r="r" b="b"/>
                <a:pathLst>
                  <a:path w="10" h="14">
                    <a:moveTo>
                      <a:pt x="2" y="3"/>
                    </a:moveTo>
                    <a:cubicBezTo>
                      <a:pt x="2" y="7"/>
                      <a:pt x="0" y="11"/>
                      <a:pt x="2" y="11"/>
                    </a:cubicBezTo>
                    <a:cubicBezTo>
                      <a:pt x="5" y="12"/>
                      <a:pt x="3" y="14"/>
                      <a:pt x="5" y="9"/>
                    </a:cubicBezTo>
                    <a:cubicBezTo>
                      <a:pt x="8" y="5"/>
                      <a:pt x="10" y="5"/>
                      <a:pt x="9" y="3"/>
                    </a:cubicBezTo>
                    <a:cubicBezTo>
                      <a:pt x="7" y="0"/>
                      <a:pt x="1" y="1"/>
                      <a:pt x="1" y="0"/>
                    </a:cubicBezTo>
                    <a:cubicBezTo>
                      <a:pt x="1" y="0"/>
                      <a:pt x="0" y="1"/>
                      <a:pt x="2"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Freeform 171">
                <a:extLst>
                  <a:ext uri="{FF2B5EF4-FFF2-40B4-BE49-F238E27FC236}">
                    <a16:creationId xmlns:a16="http://schemas.microsoft.com/office/drawing/2014/main" id="{E1D7F2D6-8F93-4F94-9B3E-CEE6AAD12E8A}"/>
                  </a:ext>
                </a:extLst>
              </p:cNvPr>
              <p:cNvSpPr>
                <a:spLocks/>
              </p:cNvSpPr>
              <p:nvPr/>
            </p:nvSpPr>
            <p:spPr bwMode="auto">
              <a:xfrm>
                <a:off x="3951817" y="3764317"/>
                <a:ext cx="9376" cy="8439"/>
              </a:xfrm>
              <a:custGeom>
                <a:avLst/>
                <a:gdLst>
                  <a:gd name="T0" fmla="*/ 4 w 10"/>
                  <a:gd name="T1" fmla="*/ 2 h 10"/>
                  <a:gd name="T2" fmla="*/ 8 w 10"/>
                  <a:gd name="T3" fmla="*/ 2 h 10"/>
                  <a:gd name="T4" fmla="*/ 8 w 10"/>
                  <a:gd name="T5" fmla="*/ 7 h 10"/>
                  <a:gd name="T6" fmla="*/ 4 w 10"/>
                  <a:gd name="T7" fmla="*/ 8 h 10"/>
                  <a:gd name="T8" fmla="*/ 0 w 10"/>
                  <a:gd name="T9" fmla="*/ 4 h 10"/>
                  <a:gd name="T10" fmla="*/ 4 w 10"/>
                  <a:gd name="T11" fmla="*/ 2 h 10"/>
                </a:gdLst>
                <a:ahLst/>
                <a:cxnLst>
                  <a:cxn ang="0">
                    <a:pos x="T0" y="T1"/>
                  </a:cxn>
                  <a:cxn ang="0">
                    <a:pos x="T2" y="T3"/>
                  </a:cxn>
                  <a:cxn ang="0">
                    <a:pos x="T4" y="T5"/>
                  </a:cxn>
                  <a:cxn ang="0">
                    <a:pos x="T6" y="T7"/>
                  </a:cxn>
                  <a:cxn ang="0">
                    <a:pos x="T8" y="T9"/>
                  </a:cxn>
                  <a:cxn ang="0">
                    <a:pos x="T10" y="T11"/>
                  </a:cxn>
                </a:cxnLst>
                <a:rect l="0" t="0" r="r" b="b"/>
                <a:pathLst>
                  <a:path w="10" h="10">
                    <a:moveTo>
                      <a:pt x="4" y="2"/>
                    </a:moveTo>
                    <a:cubicBezTo>
                      <a:pt x="7" y="2"/>
                      <a:pt x="8" y="0"/>
                      <a:pt x="8" y="2"/>
                    </a:cubicBezTo>
                    <a:cubicBezTo>
                      <a:pt x="8" y="5"/>
                      <a:pt x="10" y="5"/>
                      <a:pt x="8" y="7"/>
                    </a:cubicBezTo>
                    <a:cubicBezTo>
                      <a:pt x="6" y="8"/>
                      <a:pt x="6" y="10"/>
                      <a:pt x="4" y="8"/>
                    </a:cubicBezTo>
                    <a:cubicBezTo>
                      <a:pt x="1" y="5"/>
                      <a:pt x="1" y="5"/>
                      <a:pt x="0" y="4"/>
                    </a:cubicBezTo>
                    <a:cubicBezTo>
                      <a:pt x="0" y="3"/>
                      <a:pt x="3" y="1"/>
                      <a:pt x="4" y="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Freeform 225">
                <a:extLst>
                  <a:ext uri="{FF2B5EF4-FFF2-40B4-BE49-F238E27FC236}">
                    <a16:creationId xmlns:a16="http://schemas.microsoft.com/office/drawing/2014/main" id="{EC343C5F-ABD8-4D4A-9ABF-329D8FCBC449}"/>
                  </a:ext>
                </a:extLst>
              </p:cNvPr>
              <p:cNvSpPr>
                <a:spLocks/>
              </p:cNvSpPr>
              <p:nvPr/>
            </p:nvSpPr>
            <p:spPr bwMode="auto">
              <a:xfrm>
                <a:off x="4177778" y="3727751"/>
                <a:ext cx="132201" cy="166892"/>
              </a:xfrm>
              <a:custGeom>
                <a:avLst/>
                <a:gdLst>
                  <a:gd name="T0" fmla="*/ 140 w 143"/>
                  <a:gd name="T1" fmla="*/ 66 h 181"/>
                  <a:gd name="T2" fmla="*/ 137 w 143"/>
                  <a:gd name="T3" fmla="*/ 73 h 181"/>
                  <a:gd name="T4" fmla="*/ 129 w 143"/>
                  <a:gd name="T5" fmla="*/ 88 h 181"/>
                  <a:gd name="T6" fmla="*/ 118 w 143"/>
                  <a:gd name="T7" fmla="*/ 103 h 181"/>
                  <a:gd name="T8" fmla="*/ 103 w 143"/>
                  <a:gd name="T9" fmla="*/ 113 h 181"/>
                  <a:gd name="T10" fmla="*/ 81 w 143"/>
                  <a:gd name="T11" fmla="*/ 122 h 181"/>
                  <a:gd name="T12" fmla="*/ 72 w 143"/>
                  <a:gd name="T13" fmla="*/ 131 h 181"/>
                  <a:gd name="T14" fmla="*/ 65 w 143"/>
                  <a:gd name="T15" fmla="*/ 143 h 181"/>
                  <a:gd name="T16" fmla="*/ 62 w 143"/>
                  <a:gd name="T17" fmla="*/ 157 h 181"/>
                  <a:gd name="T18" fmla="*/ 57 w 143"/>
                  <a:gd name="T19" fmla="*/ 167 h 181"/>
                  <a:gd name="T20" fmla="*/ 51 w 143"/>
                  <a:gd name="T21" fmla="*/ 177 h 181"/>
                  <a:gd name="T22" fmla="*/ 40 w 143"/>
                  <a:gd name="T23" fmla="*/ 175 h 181"/>
                  <a:gd name="T24" fmla="*/ 38 w 143"/>
                  <a:gd name="T25" fmla="*/ 165 h 181"/>
                  <a:gd name="T26" fmla="*/ 23 w 143"/>
                  <a:gd name="T27" fmla="*/ 161 h 181"/>
                  <a:gd name="T28" fmla="*/ 15 w 143"/>
                  <a:gd name="T29" fmla="*/ 165 h 181"/>
                  <a:gd name="T30" fmla="*/ 14 w 143"/>
                  <a:gd name="T31" fmla="*/ 155 h 181"/>
                  <a:gd name="T32" fmla="*/ 21 w 143"/>
                  <a:gd name="T33" fmla="*/ 148 h 181"/>
                  <a:gd name="T34" fmla="*/ 19 w 143"/>
                  <a:gd name="T35" fmla="*/ 141 h 181"/>
                  <a:gd name="T36" fmla="*/ 18 w 143"/>
                  <a:gd name="T37" fmla="*/ 136 h 181"/>
                  <a:gd name="T38" fmla="*/ 24 w 143"/>
                  <a:gd name="T39" fmla="*/ 133 h 181"/>
                  <a:gd name="T40" fmla="*/ 22 w 143"/>
                  <a:gd name="T41" fmla="*/ 123 h 181"/>
                  <a:gd name="T42" fmla="*/ 28 w 143"/>
                  <a:gd name="T43" fmla="*/ 114 h 181"/>
                  <a:gd name="T44" fmla="*/ 19 w 143"/>
                  <a:gd name="T45" fmla="*/ 113 h 181"/>
                  <a:gd name="T46" fmla="*/ 12 w 143"/>
                  <a:gd name="T47" fmla="*/ 113 h 181"/>
                  <a:gd name="T48" fmla="*/ 1 w 143"/>
                  <a:gd name="T49" fmla="*/ 106 h 181"/>
                  <a:gd name="T50" fmla="*/ 2 w 143"/>
                  <a:gd name="T51" fmla="*/ 101 h 181"/>
                  <a:gd name="T52" fmla="*/ 4 w 143"/>
                  <a:gd name="T53" fmla="*/ 92 h 181"/>
                  <a:gd name="T54" fmla="*/ 3 w 143"/>
                  <a:gd name="T55" fmla="*/ 81 h 181"/>
                  <a:gd name="T56" fmla="*/ 1 w 143"/>
                  <a:gd name="T57" fmla="*/ 68 h 181"/>
                  <a:gd name="T58" fmla="*/ 11 w 143"/>
                  <a:gd name="T59" fmla="*/ 60 h 181"/>
                  <a:gd name="T60" fmla="*/ 11 w 143"/>
                  <a:gd name="T61" fmla="*/ 50 h 181"/>
                  <a:gd name="T62" fmla="*/ 19 w 143"/>
                  <a:gd name="T63" fmla="*/ 38 h 181"/>
                  <a:gd name="T64" fmla="*/ 20 w 143"/>
                  <a:gd name="T65" fmla="*/ 27 h 181"/>
                  <a:gd name="T66" fmla="*/ 23 w 143"/>
                  <a:gd name="T67" fmla="*/ 16 h 181"/>
                  <a:gd name="T68" fmla="*/ 38 w 143"/>
                  <a:gd name="T69" fmla="*/ 10 h 181"/>
                  <a:gd name="T70" fmla="*/ 50 w 143"/>
                  <a:gd name="T71" fmla="*/ 3 h 181"/>
                  <a:gd name="T72" fmla="*/ 52 w 143"/>
                  <a:gd name="T73" fmla="*/ 0 h 181"/>
                  <a:gd name="T74" fmla="*/ 55 w 143"/>
                  <a:gd name="T75" fmla="*/ 1 h 181"/>
                  <a:gd name="T76" fmla="*/ 66 w 143"/>
                  <a:gd name="T77" fmla="*/ 12 h 181"/>
                  <a:gd name="T78" fmla="*/ 80 w 143"/>
                  <a:gd name="T79" fmla="*/ 17 h 181"/>
                  <a:gd name="T80" fmla="*/ 89 w 143"/>
                  <a:gd name="T81" fmla="*/ 26 h 181"/>
                  <a:gd name="T82" fmla="*/ 95 w 143"/>
                  <a:gd name="T83" fmla="*/ 30 h 181"/>
                  <a:gd name="T84" fmla="*/ 111 w 143"/>
                  <a:gd name="T85" fmla="*/ 30 h 181"/>
                  <a:gd name="T86" fmla="*/ 123 w 143"/>
                  <a:gd name="T87" fmla="*/ 30 h 181"/>
                  <a:gd name="T88" fmla="*/ 134 w 143"/>
                  <a:gd name="T89" fmla="*/ 41 h 181"/>
                  <a:gd name="T90" fmla="*/ 134 w 143"/>
                  <a:gd name="T91" fmla="*/ 41 h 181"/>
                  <a:gd name="T92" fmla="*/ 138 w 143"/>
                  <a:gd name="T93" fmla="*/ 48 h 181"/>
                  <a:gd name="T94" fmla="*/ 142 w 143"/>
                  <a:gd name="T95" fmla="*/ 59 h 181"/>
                  <a:gd name="T96" fmla="*/ 140 w 143"/>
                  <a:gd name="T97" fmla="*/ 6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3" h="181">
                    <a:moveTo>
                      <a:pt x="140" y="66"/>
                    </a:moveTo>
                    <a:cubicBezTo>
                      <a:pt x="138" y="67"/>
                      <a:pt x="139" y="69"/>
                      <a:pt x="137" y="73"/>
                    </a:cubicBezTo>
                    <a:cubicBezTo>
                      <a:pt x="136" y="76"/>
                      <a:pt x="131" y="84"/>
                      <a:pt x="129" y="88"/>
                    </a:cubicBezTo>
                    <a:cubicBezTo>
                      <a:pt x="126" y="92"/>
                      <a:pt x="124" y="96"/>
                      <a:pt x="118" y="103"/>
                    </a:cubicBezTo>
                    <a:cubicBezTo>
                      <a:pt x="113" y="110"/>
                      <a:pt x="112" y="110"/>
                      <a:pt x="103" y="113"/>
                    </a:cubicBezTo>
                    <a:cubicBezTo>
                      <a:pt x="95" y="116"/>
                      <a:pt x="93" y="121"/>
                      <a:pt x="81" y="122"/>
                    </a:cubicBezTo>
                    <a:cubicBezTo>
                      <a:pt x="69" y="123"/>
                      <a:pt x="77" y="126"/>
                      <a:pt x="72" y="131"/>
                    </a:cubicBezTo>
                    <a:cubicBezTo>
                      <a:pt x="67" y="136"/>
                      <a:pt x="69" y="136"/>
                      <a:pt x="65" y="143"/>
                    </a:cubicBezTo>
                    <a:cubicBezTo>
                      <a:pt x="62" y="150"/>
                      <a:pt x="63" y="150"/>
                      <a:pt x="62" y="157"/>
                    </a:cubicBezTo>
                    <a:cubicBezTo>
                      <a:pt x="61" y="163"/>
                      <a:pt x="58" y="164"/>
                      <a:pt x="57" y="167"/>
                    </a:cubicBezTo>
                    <a:cubicBezTo>
                      <a:pt x="56" y="171"/>
                      <a:pt x="53" y="175"/>
                      <a:pt x="51" y="177"/>
                    </a:cubicBezTo>
                    <a:cubicBezTo>
                      <a:pt x="49" y="180"/>
                      <a:pt x="46" y="181"/>
                      <a:pt x="40" y="175"/>
                    </a:cubicBezTo>
                    <a:cubicBezTo>
                      <a:pt x="35" y="169"/>
                      <a:pt x="40" y="170"/>
                      <a:pt x="38" y="165"/>
                    </a:cubicBezTo>
                    <a:cubicBezTo>
                      <a:pt x="36" y="160"/>
                      <a:pt x="29" y="164"/>
                      <a:pt x="23" y="161"/>
                    </a:cubicBezTo>
                    <a:cubicBezTo>
                      <a:pt x="18" y="158"/>
                      <a:pt x="20" y="164"/>
                      <a:pt x="15" y="165"/>
                    </a:cubicBezTo>
                    <a:cubicBezTo>
                      <a:pt x="11" y="165"/>
                      <a:pt x="14" y="160"/>
                      <a:pt x="14" y="155"/>
                    </a:cubicBezTo>
                    <a:cubicBezTo>
                      <a:pt x="14" y="149"/>
                      <a:pt x="15" y="153"/>
                      <a:pt x="21" y="148"/>
                    </a:cubicBezTo>
                    <a:cubicBezTo>
                      <a:pt x="26" y="143"/>
                      <a:pt x="22" y="144"/>
                      <a:pt x="19" y="141"/>
                    </a:cubicBezTo>
                    <a:cubicBezTo>
                      <a:pt x="17" y="139"/>
                      <a:pt x="17" y="138"/>
                      <a:pt x="18" y="136"/>
                    </a:cubicBezTo>
                    <a:cubicBezTo>
                      <a:pt x="20" y="135"/>
                      <a:pt x="21" y="134"/>
                      <a:pt x="24" y="133"/>
                    </a:cubicBezTo>
                    <a:cubicBezTo>
                      <a:pt x="30" y="128"/>
                      <a:pt x="24" y="126"/>
                      <a:pt x="22" y="123"/>
                    </a:cubicBezTo>
                    <a:cubicBezTo>
                      <a:pt x="19" y="120"/>
                      <a:pt x="26" y="116"/>
                      <a:pt x="28" y="114"/>
                    </a:cubicBezTo>
                    <a:cubicBezTo>
                      <a:pt x="29" y="113"/>
                      <a:pt x="23" y="112"/>
                      <a:pt x="19" y="113"/>
                    </a:cubicBezTo>
                    <a:cubicBezTo>
                      <a:pt x="16" y="113"/>
                      <a:pt x="16" y="116"/>
                      <a:pt x="12" y="113"/>
                    </a:cubicBezTo>
                    <a:cubicBezTo>
                      <a:pt x="8" y="109"/>
                      <a:pt x="2" y="107"/>
                      <a:pt x="1" y="106"/>
                    </a:cubicBezTo>
                    <a:cubicBezTo>
                      <a:pt x="0" y="105"/>
                      <a:pt x="0" y="103"/>
                      <a:pt x="2" y="101"/>
                    </a:cubicBezTo>
                    <a:cubicBezTo>
                      <a:pt x="4" y="99"/>
                      <a:pt x="5" y="95"/>
                      <a:pt x="4" y="92"/>
                    </a:cubicBezTo>
                    <a:cubicBezTo>
                      <a:pt x="2" y="88"/>
                      <a:pt x="1" y="85"/>
                      <a:pt x="3" y="81"/>
                    </a:cubicBezTo>
                    <a:cubicBezTo>
                      <a:pt x="5" y="77"/>
                      <a:pt x="2" y="74"/>
                      <a:pt x="1" y="68"/>
                    </a:cubicBezTo>
                    <a:cubicBezTo>
                      <a:pt x="0" y="62"/>
                      <a:pt x="6" y="63"/>
                      <a:pt x="11" y="60"/>
                    </a:cubicBezTo>
                    <a:cubicBezTo>
                      <a:pt x="15" y="56"/>
                      <a:pt x="12" y="55"/>
                      <a:pt x="11" y="50"/>
                    </a:cubicBezTo>
                    <a:cubicBezTo>
                      <a:pt x="11" y="45"/>
                      <a:pt x="17" y="43"/>
                      <a:pt x="19" y="38"/>
                    </a:cubicBezTo>
                    <a:cubicBezTo>
                      <a:pt x="21" y="34"/>
                      <a:pt x="23" y="33"/>
                      <a:pt x="20" y="27"/>
                    </a:cubicBezTo>
                    <a:cubicBezTo>
                      <a:pt x="18" y="21"/>
                      <a:pt x="20" y="20"/>
                      <a:pt x="23" y="16"/>
                    </a:cubicBezTo>
                    <a:cubicBezTo>
                      <a:pt x="26" y="13"/>
                      <a:pt x="32" y="11"/>
                      <a:pt x="38" y="10"/>
                    </a:cubicBezTo>
                    <a:cubicBezTo>
                      <a:pt x="44" y="9"/>
                      <a:pt x="44" y="8"/>
                      <a:pt x="50" y="3"/>
                    </a:cubicBezTo>
                    <a:cubicBezTo>
                      <a:pt x="51" y="2"/>
                      <a:pt x="52" y="1"/>
                      <a:pt x="52" y="0"/>
                    </a:cubicBezTo>
                    <a:cubicBezTo>
                      <a:pt x="53" y="0"/>
                      <a:pt x="54" y="0"/>
                      <a:pt x="55" y="1"/>
                    </a:cubicBezTo>
                    <a:cubicBezTo>
                      <a:pt x="56" y="3"/>
                      <a:pt x="62" y="9"/>
                      <a:pt x="66" y="12"/>
                    </a:cubicBezTo>
                    <a:cubicBezTo>
                      <a:pt x="70" y="16"/>
                      <a:pt x="76" y="16"/>
                      <a:pt x="80" y="17"/>
                    </a:cubicBezTo>
                    <a:cubicBezTo>
                      <a:pt x="85" y="18"/>
                      <a:pt x="88" y="21"/>
                      <a:pt x="89" y="26"/>
                    </a:cubicBezTo>
                    <a:cubicBezTo>
                      <a:pt x="90" y="31"/>
                      <a:pt x="90" y="29"/>
                      <a:pt x="95" y="30"/>
                    </a:cubicBezTo>
                    <a:cubicBezTo>
                      <a:pt x="101" y="30"/>
                      <a:pt x="106" y="30"/>
                      <a:pt x="111" y="30"/>
                    </a:cubicBezTo>
                    <a:cubicBezTo>
                      <a:pt x="115" y="29"/>
                      <a:pt x="117" y="30"/>
                      <a:pt x="123" y="30"/>
                    </a:cubicBezTo>
                    <a:cubicBezTo>
                      <a:pt x="130" y="30"/>
                      <a:pt x="131" y="37"/>
                      <a:pt x="134" y="41"/>
                    </a:cubicBezTo>
                    <a:cubicBezTo>
                      <a:pt x="134" y="41"/>
                      <a:pt x="134" y="41"/>
                      <a:pt x="134" y="41"/>
                    </a:cubicBezTo>
                    <a:cubicBezTo>
                      <a:pt x="136" y="44"/>
                      <a:pt x="136" y="45"/>
                      <a:pt x="138" y="48"/>
                    </a:cubicBezTo>
                    <a:cubicBezTo>
                      <a:pt x="141" y="52"/>
                      <a:pt x="140" y="57"/>
                      <a:pt x="142" y="59"/>
                    </a:cubicBezTo>
                    <a:cubicBezTo>
                      <a:pt x="143" y="62"/>
                      <a:pt x="142" y="66"/>
                      <a:pt x="140" y="6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Freeform 226">
                <a:extLst>
                  <a:ext uri="{FF2B5EF4-FFF2-40B4-BE49-F238E27FC236}">
                    <a16:creationId xmlns:a16="http://schemas.microsoft.com/office/drawing/2014/main" id="{1B22E8B8-7414-4DCE-B9A6-1EE4E2AAFDB1}"/>
                  </a:ext>
                </a:extLst>
              </p:cNvPr>
              <p:cNvSpPr>
                <a:spLocks/>
              </p:cNvSpPr>
              <p:nvPr/>
            </p:nvSpPr>
            <p:spPr bwMode="auto">
              <a:xfrm>
                <a:off x="4630636" y="3544919"/>
                <a:ext cx="110636" cy="189395"/>
              </a:xfrm>
              <a:custGeom>
                <a:avLst/>
                <a:gdLst>
                  <a:gd name="T0" fmla="*/ 120 w 120"/>
                  <a:gd name="T1" fmla="*/ 187 h 206"/>
                  <a:gd name="T2" fmla="*/ 114 w 120"/>
                  <a:gd name="T3" fmla="*/ 187 h 206"/>
                  <a:gd name="T4" fmla="*/ 104 w 120"/>
                  <a:gd name="T5" fmla="*/ 184 h 206"/>
                  <a:gd name="T6" fmla="*/ 90 w 120"/>
                  <a:gd name="T7" fmla="*/ 189 h 206"/>
                  <a:gd name="T8" fmla="*/ 78 w 120"/>
                  <a:gd name="T9" fmla="*/ 194 h 206"/>
                  <a:gd name="T10" fmla="*/ 72 w 120"/>
                  <a:gd name="T11" fmla="*/ 198 h 206"/>
                  <a:gd name="T12" fmla="*/ 63 w 120"/>
                  <a:gd name="T13" fmla="*/ 204 h 206"/>
                  <a:gd name="T14" fmla="*/ 51 w 120"/>
                  <a:gd name="T15" fmla="*/ 199 h 206"/>
                  <a:gd name="T16" fmla="*/ 40 w 120"/>
                  <a:gd name="T17" fmla="*/ 191 h 206"/>
                  <a:gd name="T18" fmla="*/ 39 w 120"/>
                  <a:gd name="T19" fmla="*/ 181 h 206"/>
                  <a:gd name="T20" fmla="*/ 33 w 120"/>
                  <a:gd name="T21" fmla="*/ 170 h 206"/>
                  <a:gd name="T22" fmla="*/ 32 w 120"/>
                  <a:gd name="T23" fmla="*/ 156 h 206"/>
                  <a:gd name="T24" fmla="*/ 36 w 120"/>
                  <a:gd name="T25" fmla="*/ 145 h 206"/>
                  <a:gd name="T26" fmla="*/ 39 w 120"/>
                  <a:gd name="T27" fmla="*/ 135 h 206"/>
                  <a:gd name="T28" fmla="*/ 43 w 120"/>
                  <a:gd name="T29" fmla="*/ 126 h 206"/>
                  <a:gd name="T30" fmla="*/ 40 w 120"/>
                  <a:gd name="T31" fmla="*/ 117 h 206"/>
                  <a:gd name="T32" fmla="*/ 33 w 120"/>
                  <a:gd name="T33" fmla="*/ 112 h 206"/>
                  <a:gd name="T34" fmla="*/ 32 w 120"/>
                  <a:gd name="T35" fmla="*/ 102 h 206"/>
                  <a:gd name="T36" fmla="*/ 32 w 120"/>
                  <a:gd name="T37" fmla="*/ 93 h 206"/>
                  <a:gd name="T38" fmla="*/ 27 w 120"/>
                  <a:gd name="T39" fmla="*/ 93 h 206"/>
                  <a:gd name="T40" fmla="*/ 18 w 120"/>
                  <a:gd name="T41" fmla="*/ 93 h 206"/>
                  <a:gd name="T42" fmla="*/ 16 w 120"/>
                  <a:gd name="T43" fmla="*/ 90 h 206"/>
                  <a:gd name="T44" fmla="*/ 7 w 120"/>
                  <a:gd name="T45" fmla="*/ 82 h 206"/>
                  <a:gd name="T46" fmla="*/ 2 w 120"/>
                  <a:gd name="T47" fmla="*/ 68 h 206"/>
                  <a:gd name="T48" fmla="*/ 6 w 120"/>
                  <a:gd name="T49" fmla="*/ 59 h 206"/>
                  <a:gd name="T50" fmla="*/ 13 w 120"/>
                  <a:gd name="T51" fmla="*/ 50 h 206"/>
                  <a:gd name="T52" fmla="*/ 26 w 120"/>
                  <a:gd name="T53" fmla="*/ 44 h 206"/>
                  <a:gd name="T54" fmla="*/ 27 w 120"/>
                  <a:gd name="T55" fmla="*/ 37 h 206"/>
                  <a:gd name="T56" fmla="*/ 20 w 120"/>
                  <a:gd name="T57" fmla="*/ 26 h 206"/>
                  <a:gd name="T58" fmla="*/ 32 w 120"/>
                  <a:gd name="T59" fmla="*/ 15 h 206"/>
                  <a:gd name="T60" fmla="*/ 40 w 120"/>
                  <a:gd name="T61" fmla="*/ 5 h 206"/>
                  <a:gd name="T62" fmla="*/ 40 w 120"/>
                  <a:gd name="T63" fmla="*/ 0 h 206"/>
                  <a:gd name="T64" fmla="*/ 43 w 120"/>
                  <a:gd name="T65" fmla="*/ 1 h 206"/>
                  <a:gd name="T66" fmla="*/ 51 w 120"/>
                  <a:gd name="T67" fmla="*/ 7 h 206"/>
                  <a:gd name="T68" fmla="*/ 59 w 120"/>
                  <a:gd name="T69" fmla="*/ 13 h 206"/>
                  <a:gd name="T70" fmla="*/ 70 w 120"/>
                  <a:gd name="T71" fmla="*/ 24 h 206"/>
                  <a:gd name="T72" fmla="*/ 74 w 120"/>
                  <a:gd name="T73" fmla="*/ 36 h 206"/>
                  <a:gd name="T74" fmla="*/ 72 w 120"/>
                  <a:gd name="T75" fmla="*/ 48 h 206"/>
                  <a:gd name="T76" fmla="*/ 82 w 120"/>
                  <a:gd name="T77" fmla="*/ 48 h 206"/>
                  <a:gd name="T78" fmla="*/ 91 w 120"/>
                  <a:gd name="T79" fmla="*/ 54 h 206"/>
                  <a:gd name="T80" fmla="*/ 101 w 120"/>
                  <a:gd name="T81" fmla="*/ 63 h 206"/>
                  <a:gd name="T82" fmla="*/ 107 w 120"/>
                  <a:gd name="T83" fmla="*/ 71 h 206"/>
                  <a:gd name="T84" fmla="*/ 105 w 120"/>
                  <a:gd name="T85" fmla="*/ 78 h 206"/>
                  <a:gd name="T86" fmla="*/ 102 w 120"/>
                  <a:gd name="T87" fmla="*/ 89 h 206"/>
                  <a:gd name="T88" fmla="*/ 99 w 120"/>
                  <a:gd name="T89" fmla="*/ 97 h 206"/>
                  <a:gd name="T90" fmla="*/ 86 w 120"/>
                  <a:gd name="T91" fmla="*/ 103 h 206"/>
                  <a:gd name="T92" fmla="*/ 85 w 120"/>
                  <a:gd name="T93" fmla="*/ 114 h 206"/>
                  <a:gd name="T94" fmla="*/ 82 w 120"/>
                  <a:gd name="T95" fmla="*/ 129 h 206"/>
                  <a:gd name="T96" fmla="*/ 89 w 120"/>
                  <a:gd name="T97" fmla="*/ 138 h 206"/>
                  <a:gd name="T98" fmla="*/ 97 w 120"/>
                  <a:gd name="T99" fmla="*/ 145 h 206"/>
                  <a:gd name="T100" fmla="*/ 101 w 120"/>
                  <a:gd name="T101" fmla="*/ 153 h 206"/>
                  <a:gd name="T102" fmla="*/ 105 w 120"/>
                  <a:gd name="T103" fmla="*/ 162 h 206"/>
                  <a:gd name="T104" fmla="*/ 107 w 120"/>
                  <a:gd name="T105" fmla="*/ 171 h 206"/>
                  <a:gd name="T106" fmla="*/ 114 w 120"/>
                  <a:gd name="T107" fmla="*/ 179 h 206"/>
                  <a:gd name="T108" fmla="*/ 120 w 120"/>
                  <a:gd name="T109" fmla="*/ 184 h 206"/>
                  <a:gd name="T110" fmla="*/ 120 w 120"/>
                  <a:gd name="T111" fmla="*/ 18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206">
                    <a:moveTo>
                      <a:pt x="120" y="187"/>
                    </a:moveTo>
                    <a:cubicBezTo>
                      <a:pt x="117" y="187"/>
                      <a:pt x="115" y="187"/>
                      <a:pt x="114" y="187"/>
                    </a:cubicBezTo>
                    <a:cubicBezTo>
                      <a:pt x="114" y="186"/>
                      <a:pt x="108" y="185"/>
                      <a:pt x="104" y="184"/>
                    </a:cubicBezTo>
                    <a:cubicBezTo>
                      <a:pt x="99" y="182"/>
                      <a:pt x="96" y="187"/>
                      <a:pt x="90" y="189"/>
                    </a:cubicBezTo>
                    <a:cubicBezTo>
                      <a:pt x="84" y="190"/>
                      <a:pt x="82" y="192"/>
                      <a:pt x="78" y="194"/>
                    </a:cubicBezTo>
                    <a:cubicBezTo>
                      <a:pt x="75" y="195"/>
                      <a:pt x="74" y="196"/>
                      <a:pt x="72" y="198"/>
                    </a:cubicBezTo>
                    <a:cubicBezTo>
                      <a:pt x="69" y="200"/>
                      <a:pt x="66" y="203"/>
                      <a:pt x="63" y="204"/>
                    </a:cubicBezTo>
                    <a:cubicBezTo>
                      <a:pt x="60" y="206"/>
                      <a:pt x="55" y="204"/>
                      <a:pt x="51" y="199"/>
                    </a:cubicBezTo>
                    <a:cubicBezTo>
                      <a:pt x="46" y="194"/>
                      <a:pt x="44" y="194"/>
                      <a:pt x="40" y="191"/>
                    </a:cubicBezTo>
                    <a:cubicBezTo>
                      <a:pt x="36" y="188"/>
                      <a:pt x="41" y="186"/>
                      <a:pt x="39" y="181"/>
                    </a:cubicBezTo>
                    <a:cubicBezTo>
                      <a:pt x="38" y="175"/>
                      <a:pt x="37" y="174"/>
                      <a:pt x="33" y="170"/>
                    </a:cubicBezTo>
                    <a:cubicBezTo>
                      <a:pt x="29" y="166"/>
                      <a:pt x="32" y="163"/>
                      <a:pt x="32" y="156"/>
                    </a:cubicBezTo>
                    <a:cubicBezTo>
                      <a:pt x="32" y="149"/>
                      <a:pt x="35" y="152"/>
                      <a:pt x="36" y="145"/>
                    </a:cubicBezTo>
                    <a:cubicBezTo>
                      <a:pt x="37" y="138"/>
                      <a:pt x="36" y="140"/>
                      <a:pt x="39" y="135"/>
                    </a:cubicBezTo>
                    <a:cubicBezTo>
                      <a:pt x="42" y="130"/>
                      <a:pt x="43" y="132"/>
                      <a:pt x="43" y="126"/>
                    </a:cubicBezTo>
                    <a:cubicBezTo>
                      <a:pt x="44" y="121"/>
                      <a:pt x="41" y="121"/>
                      <a:pt x="40" y="117"/>
                    </a:cubicBezTo>
                    <a:cubicBezTo>
                      <a:pt x="40" y="113"/>
                      <a:pt x="37" y="113"/>
                      <a:pt x="33" y="112"/>
                    </a:cubicBezTo>
                    <a:cubicBezTo>
                      <a:pt x="29" y="111"/>
                      <a:pt x="26" y="109"/>
                      <a:pt x="32" y="102"/>
                    </a:cubicBezTo>
                    <a:cubicBezTo>
                      <a:pt x="37" y="95"/>
                      <a:pt x="33" y="96"/>
                      <a:pt x="32" y="93"/>
                    </a:cubicBezTo>
                    <a:cubicBezTo>
                      <a:pt x="31" y="90"/>
                      <a:pt x="28" y="93"/>
                      <a:pt x="27" y="93"/>
                    </a:cubicBezTo>
                    <a:cubicBezTo>
                      <a:pt x="26" y="93"/>
                      <a:pt x="21" y="93"/>
                      <a:pt x="18" y="93"/>
                    </a:cubicBezTo>
                    <a:cubicBezTo>
                      <a:pt x="18" y="92"/>
                      <a:pt x="17" y="91"/>
                      <a:pt x="16" y="90"/>
                    </a:cubicBezTo>
                    <a:cubicBezTo>
                      <a:pt x="12" y="87"/>
                      <a:pt x="9" y="86"/>
                      <a:pt x="7" y="82"/>
                    </a:cubicBezTo>
                    <a:cubicBezTo>
                      <a:pt x="5" y="78"/>
                      <a:pt x="0" y="72"/>
                      <a:pt x="2" y="68"/>
                    </a:cubicBezTo>
                    <a:cubicBezTo>
                      <a:pt x="5" y="65"/>
                      <a:pt x="6" y="62"/>
                      <a:pt x="6" y="59"/>
                    </a:cubicBezTo>
                    <a:cubicBezTo>
                      <a:pt x="6" y="57"/>
                      <a:pt x="9" y="50"/>
                      <a:pt x="13" y="50"/>
                    </a:cubicBezTo>
                    <a:cubicBezTo>
                      <a:pt x="17" y="49"/>
                      <a:pt x="25" y="45"/>
                      <a:pt x="26" y="44"/>
                    </a:cubicBezTo>
                    <a:cubicBezTo>
                      <a:pt x="27" y="42"/>
                      <a:pt x="34" y="41"/>
                      <a:pt x="27" y="37"/>
                    </a:cubicBezTo>
                    <a:cubicBezTo>
                      <a:pt x="20" y="34"/>
                      <a:pt x="16" y="29"/>
                      <a:pt x="20" y="26"/>
                    </a:cubicBezTo>
                    <a:cubicBezTo>
                      <a:pt x="24" y="24"/>
                      <a:pt x="25" y="19"/>
                      <a:pt x="32" y="15"/>
                    </a:cubicBezTo>
                    <a:cubicBezTo>
                      <a:pt x="38" y="11"/>
                      <a:pt x="40" y="7"/>
                      <a:pt x="40" y="5"/>
                    </a:cubicBezTo>
                    <a:cubicBezTo>
                      <a:pt x="40" y="4"/>
                      <a:pt x="40" y="2"/>
                      <a:pt x="40" y="0"/>
                    </a:cubicBezTo>
                    <a:cubicBezTo>
                      <a:pt x="41" y="0"/>
                      <a:pt x="42" y="1"/>
                      <a:pt x="43" y="1"/>
                    </a:cubicBezTo>
                    <a:cubicBezTo>
                      <a:pt x="48" y="1"/>
                      <a:pt x="48" y="6"/>
                      <a:pt x="51" y="7"/>
                    </a:cubicBezTo>
                    <a:cubicBezTo>
                      <a:pt x="53" y="8"/>
                      <a:pt x="53" y="9"/>
                      <a:pt x="59" y="13"/>
                    </a:cubicBezTo>
                    <a:cubicBezTo>
                      <a:pt x="65" y="17"/>
                      <a:pt x="67" y="23"/>
                      <a:pt x="70" y="24"/>
                    </a:cubicBezTo>
                    <a:cubicBezTo>
                      <a:pt x="72" y="25"/>
                      <a:pt x="72" y="31"/>
                      <a:pt x="74" y="36"/>
                    </a:cubicBezTo>
                    <a:cubicBezTo>
                      <a:pt x="76" y="41"/>
                      <a:pt x="74" y="41"/>
                      <a:pt x="72" y="48"/>
                    </a:cubicBezTo>
                    <a:cubicBezTo>
                      <a:pt x="70" y="56"/>
                      <a:pt x="78" y="48"/>
                      <a:pt x="82" y="48"/>
                    </a:cubicBezTo>
                    <a:cubicBezTo>
                      <a:pt x="86" y="48"/>
                      <a:pt x="87" y="54"/>
                      <a:pt x="91" y="54"/>
                    </a:cubicBezTo>
                    <a:cubicBezTo>
                      <a:pt x="95" y="54"/>
                      <a:pt x="94" y="57"/>
                      <a:pt x="101" y="63"/>
                    </a:cubicBezTo>
                    <a:cubicBezTo>
                      <a:pt x="108" y="67"/>
                      <a:pt x="106" y="67"/>
                      <a:pt x="107" y="71"/>
                    </a:cubicBezTo>
                    <a:cubicBezTo>
                      <a:pt x="106" y="73"/>
                      <a:pt x="105" y="74"/>
                      <a:pt x="105" y="78"/>
                    </a:cubicBezTo>
                    <a:cubicBezTo>
                      <a:pt x="105" y="83"/>
                      <a:pt x="102" y="85"/>
                      <a:pt x="102" y="89"/>
                    </a:cubicBezTo>
                    <a:cubicBezTo>
                      <a:pt x="102" y="93"/>
                      <a:pt x="106" y="95"/>
                      <a:pt x="99" y="97"/>
                    </a:cubicBezTo>
                    <a:cubicBezTo>
                      <a:pt x="92" y="100"/>
                      <a:pt x="87" y="98"/>
                      <a:pt x="86" y="103"/>
                    </a:cubicBezTo>
                    <a:cubicBezTo>
                      <a:pt x="85" y="107"/>
                      <a:pt x="89" y="106"/>
                      <a:pt x="85" y="114"/>
                    </a:cubicBezTo>
                    <a:cubicBezTo>
                      <a:pt x="81" y="121"/>
                      <a:pt x="80" y="123"/>
                      <a:pt x="82" y="129"/>
                    </a:cubicBezTo>
                    <a:cubicBezTo>
                      <a:pt x="84" y="134"/>
                      <a:pt x="84" y="134"/>
                      <a:pt x="89" y="138"/>
                    </a:cubicBezTo>
                    <a:cubicBezTo>
                      <a:pt x="94" y="142"/>
                      <a:pt x="93" y="144"/>
                      <a:pt x="97" y="145"/>
                    </a:cubicBezTo>
                    <a:cubicBezTo>
                      <a:pt x="102" y="146"/>
                      <a:pt x="101" y="143"/>
                      <a:pt x="101" y="153"/>
                    </a:cubicBezTo>
                    <a:cubicBezTo>
                      <a:pt x="102" y="163"/>
                      <a:pt x="105" y="158"/>
                      <a:pt x="105" y="162"/>
                    </a:cubicBezTo>
                    <a:cubicBezTo>
                      <a:pt x="105" y="166"/>
                      <a:pt x="106" y="169"/>
                      <a:pt x="107" y="171"/>
                    </a:cubicBezTo>
                    <a:cubicBezTo>
                      <a:pt x="109" y="173"/>
                      <a:pt x="111" y="177"/>
                      <a:pt x="114" y="179"/>
                    </a:cubicBezTo>
                    <a:cubicBezTo>
                      <a:pt x="117" y="182"/>
                      <a:pt x="120" y="183"/>
                      <a:pt x="120" y="184"/>
                    </a:cubicBezTo>
                    <a:cubicBezTo>
                      <a:pt x="120" y="184"/>
                      <a:pt x="120" y="186"/>
                      <a:pt x="120" y="18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Freeform 227">
                <a:extLst>
                  <a:ext uri="{FF2B5EF4-FFF2-40B4-BE49-F238E27FC236}">
                    <a16:creationId xmlns:a16="http://schemas.microsoft.com/office/drawing/2014/main" id="{E4EB0FFC-BF9E-451E-A568-8E9C442C30A6}"/>
                  </a:ext>
                </a:extLst>
              </p:cNvPr>
              <p:cNvSpPr>
                <a:spLocks/>
              </p:cNvSpPr>
              <p:nvPr/>
            </p:nvSpPr>
            <p:spPr bwMode="auto">
              <a:xfrm>
                <a:off x="4785339" y="3613364"/>
                <a:ext cx="67507" cy="99385"/>
              </a:xfrm>
              <a:custGeom>
                <a:avLst/>
                <a:gdLst>
                  <a:gd name="T0" fmla="*/ 74 w 74"/>
                  <a:gd name="T1" fmla="*/ 46 h 107"/>
                  <a:gd name="T2" fmla="*/ 74 w 74"/>
                  <a:gd name="T3" fmla="*/ 49 h 107"/>
                  <a:gd name="T4" fmla="*/ 65 w 74"/>
                  <a:gd name="T5" fmla="*/ 61 h 107"/>
                  <a:gd name="T6" fmla="*/ 56 w 74"/>
                  <a:gd name="T7" fmla="*/ 82 h 107"/>
                  <a:gd name="T8" fmla="*/ 45 w 74"/>
                  <a:gd name="T9" fmla="*/ 101 h 107"/>
                  <a:gd name="T10" fmla="*/ 30 w 74"/>
                  <a:gd name="T11" fmla="*/ 100 h 107"/>
                  <a:gd name="T12" fmla="*/ 13 w 74"/>
                  <a:gd name="T13" fmla="*/ 104 h 107"/>
                  <a:gd name="T14" fmla="*/ 1 w 74"/>
                  <a:gd name="T15" fmla="*/ 100 h 107"/>
                  <a:gd name="T16" fmla="*/ 0 w 74"/>
                  <a:gd name="T17" fmla="*/ 100 h 107"/>
                  <a:gd name="T18" fmla="*/ 3 w 74"/>
                  <a:gd name="T19" fmla="*/ 96 h 107"/>
                  <a:gd name="T20" fmla="*/ 10 w 74"/>
                  <a:gd name="T21" fmla="*/ 86 h 107"/>
                  <a:gd name="T22" fmla="*/ 12 w 74"/>
                  <a:gd name="T23" fmla="*/ 71 h 107"/>
                  <a:gd name="T24" fmla="*/ 15 w 74"/>
                  <a:gd name="T25" fmla="*/ 61 h 107"/>
                  <a:gd name="T26" fmla="*/ 9 w 74"/>
                  <a:gd name="T27" fmla="*/ 50 h 107"/>
                  <a:gd name="T28" fmla="*/ 4 w 74"/>
                  <a:gd name="T29" fmla="*/ 34 h 107"/>
                  <a:gd name="T30" fmla="*/ 7 w 74"/>
                  <a:gd name="T31" fmla="*/ 20 h 107"/>
                  <a:gd name="T32" fmla="*/ 14 w 74"/>
                  <a:gd name="T33" fmla="*/ 11 h 107"/>
                  <a:gd name="T34" fmla="*/ 16 w 74"/>
                  <a:gd name="T35" fmla="*/ 0 h 107"/>
                  <a:gd name="T36" fmla="*/ 19 w 74"/>
                  <a:gd name="T37" fmla="*/ 3 h 107"/>
                  <a:gd name="T38" fmla="*/ 26 w 74"/>
                  <a:gd name="T39" fmla="*/ 5 h 107"/>
                  <a:gd name="T40" fmla="*/ 34 w 74"/>
                  <a:gd name="T41" fmla="*/ 7 h 107"/>
                  <a:gd name="T42" fmla="*/ 40 w 74"/>
                  <a:gd name="T43" fmla="*/ 10 h 107"/>
                  <a:gd name="T44" fmla="*/ 47 w 74"/>
                  <a:gd name="T45" fmla="*/ 12 h 107"/>
                  <a:gd name="T46" fmla="*/ 50 w 74"/>
                  <a:gd name="T47" fmla="*/ 17 h 107"/>
                  <a:gd name="T48" fmla="*/ 53 w 74"/>
                  <a:gd name="T49" fmla="*/ 21 h 107"/>
                  <a:gd name="T50" fmla="*/ 55 w 74"/>
                  <a:gd name="T51" fmla="*/ 26 h 107"/>
                  <a:gd name="T52" fmla="*/ 64 w 74"/>
                  <a:gd name="T53" fmla="*/ 28 h 107"/>
                  <a:gd name="T54" fmla="*/ 68 w 74"/>
                  <a:gd name="T55" fmla="*/ 32 h 107"/>
                  <a:gd name="T56" fmla="*/ 68 w 74"/>
                  <a:gd name="T57" fmla="*/ 32 h 107"/>
                  <a:gd name="T58" fmla="*/ 68 w 74"/>
                  <a:gd name="T59" fmla="*/ 32 h 107"/>
                  <a:gd name="T60" fmla="*/ 72 w 74"/>
                  <a:gd name="T61" fmla="*/ 40 h 107"/>
                  <a:gd name="T62" fmla="*/ 74 w 74"/>
                  <a:gd name="T63" fmla="*/ 4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107">
                    <a:moveTo>
                      <a:pt x="74" y="46"/>
                    </a:moveTo>
                    <a:cubicBezTo>
                      <a:pt x="74" y="49"/>
                      <a:pt x="74" y="49"/>
                      <a:pt x="74" y="49"/>
                    </a:cubicBezTo>
                    <a:cubicBezTo>
                      <a:pt x="74" y="49"/>
                      <a:pt x="67" y="57"/>
                      <a:pt x="65" y="61"/>
                    </a:cubicBezTo>
                    <a:cubicBezTo>
                      <a:pt x="63" y="65"/>
                      <a:pt x="58" y="76"/>
                      <a:pt x="56" y="82"/>
                    </a:cubicBezTo>
                    <a:cubicBezTo>
                      <a:pt x="54" y="89"/>
                      <a:pt x="49" y="98"/>
                      <a:pt x="45" y="101"/>
                    </a:cubicBezTo>
                    <a:cubicBezTo>
                      <a:pt x="40" y="104"/>
                      <a:pt x="34" y="101"/>
                      <a:pt x="30" y="100"/>
                    </a:cubicBezTo>
                    <a:cubicBezTo>
                      <a:pt x="25" y="98"/>
                      <a:pt x="18" y="102"/>
                      <a:pt x="13" y="104"/>
                    </a:cubicBezTo>
                    <a:cubicBezTo>
                      <a:pt x="9" y="107"/>
                      <a:pt x="6" y="104"/>
                      <a:pt x="1" y="100"/>
                    </a:cubicBezTo>
                    <a:cubicBezTo>
                      <a:pt x="0" y="100"/>
                      <a:pt x="0" y="100"/>
                      <a:pt x="0" y="100"/>
                    </a:cubicBezTo>
                    <a:cubicBezTo>
                      <a:pt x="0" y="99"/>
                      <a:pt x="1" y="97"/>
                      <a:pt x="3" y="96"/>
                    </a:cubicBezTo>
                    <a:cubicBezTo>
                      <a:pt x="5" y="93"/>
                      <a:pt x="10" y="90"/>
                      <a:pt x="10" y="86"/>
                    </a:cubicBezTo>
                    <a:cubicBezTo>
                      <a:pt x="10" y="82"/>
                      <a:pt x="10" y="75"/>
                      <a:pt x="12" y="71"/>
                    </a:cubicBezTo>
                    <a:cubicBezTo>
                      <a:pt x="13" y="68"/>
                      <a:pt x="20" y="65"/>
                      <a:pt x="15" y="61"/>
                    </a:cubicBezTo>
                    <a:cubicBezTo>
                      <a:pt x="11" y="57"/>
                      <a:pt x="10" y="52"/>
                      <a:pt x="9" y="50"/>
                    </a:cubicBezTo>
                    <a:cubicBezTo>
                      <a:pt x="8" y="48"/>
                      <a:pt x="3" y="39"/>
                      <a:pt x="4" y="34"/>
                    </a:cubicBezTo>
                    <a:cubicBezTo>
                      <a:pt x="5" y="30"/>
                      <a:pt x="3" y="23"/>
                      <a:pt x="7" y="20"/>
                    </a:cubicBezTo>
                    <a:cubicBezTo>
                      <a:pt x="12" y="17"/>
                      <a:pt x="14" y="12"/>
                      <a:pt x="14" y="11"/>
                    </a:cubicBezTo>
                    <a:cubicBezTo>
                      <a:pt x="14" y="11"/>
                      <a:pt x="16" y="4"/>
                      <a:pt x="16" y="0"/>
                    </a:cubicBezTo>
                    <a:cubicBezTo>
                      <a:pt x="18" y="1"/>
                      <a:pt x="17" y="3"/>
                      <a:pt x="19" y="3"/>
                    </a:cubicBezTo>
                    <a:cubicBezTo>
                      <a:pt x="22" y="3"/>
                      <a:pt x="23" y="6"/>
                      <a:pt x="26" y="5"/>
                    </a:cubicBezTo>
                    <a:cubicBezTo>
                      <a:pt x="30" y="3"/>
                      <a:pt x="30" y="8"/>
                      <a:pt x="34" y="7"/>
                    </a:cubicBezTo>
                    <a:cubicBezTo>
                      <a:pt x="37" y="6"/>
                      <a:pt x="35" y="10"/>
                      <a:pt x="40" y="10"/>
                    </a:cubicBezTo>
                    <a:cubicBezTo>
                      <a:pt x="45" y="10"/>
                      <a:pt x="43" y="12"/>
                      <a:pt x="47" y="12"/>
                    </a:cubicBezTo>
                    <a:cubicBezTo>
                      <a:pt x="50" y="12"/>
                      <a:pt x="46" y="16"/>
                      <a:pt x="50" y="17"/>
                    </a:cubicBezTo>
                    <a:cubicBezTo>
                      <a:pt x="53" y="17"/>
                      <a:pt x="52" y="20"/>
                      <a:pt x="53" y="21"/>
                    </a:cubicBezTo>
                    <a:cubicBezTo>
                      <a:pt x="54" y="22"/>
                      <a:pt x="54" y="26"/>
                      <a:pt x="55" y="26"/>
                    </a:cubicBezTo>
                    <a:cubicBezTo>
                      <a:pt x="55" y="26"/>
                      <a:pt x="57" y="30"/>
                      <a:pt x="64" y="28"/>
                    </a:cubicBezTo>
                    <a:cubicBezTo>
                      <a:pt x="70" y="27"/>
                      <a:pt x="68" y="31"/>
                      <a:pt x="68" y="32"/>
                    </a:cubicBezTo>
                    <a:cubicBezTo>
                      <a:pt x="68" y="32"/>
                      <a:pt x="68" y="32"/>
                      <a:pt x="68" y="32"/>
                    </a:cubicBezTo>
                    <a:cubicBezTo>
                      <a:pt x="68" y="32"/>
                      <a:pt x="68" y="32"/>
                      <a:pt x="68" y="32"/>
                    </a:cubicBezTo>
                    <a:cubicBezTo>
                      <a:pt x="69" y="33"/>
                      <a:pt x="72" y="36"/>
                      <a:pt x="72" y="40"/>
                    </a:cubicBezTo>
                    <a:cubicBezTo>
                      <a:pt x="73" y="42"/>
                      <a:pt x="74" y="44"/>
                      <a:pt x="74" y="4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Freeform 228">
                <a:extLst>
                  <a:ext uri="{FF2B5EF4-FFF2-40B4-BE49-F238E27FC236}">
                    <a16:creationId xmlns:a16="http://schemas.microsoft.com/office/drawing/2014/main" id="{6AE3E06E-71BC-4884-8145-768E10728AD3}"/>
                  </a:ext>
                </a:extLst>
              </p:cNvPr>
              <p:cNvSpPr>
                <a:spLocks/>
              </p:cNvSpPr>
              <p:nvPr/>
            </p:nvSpPr>
            <p:spPr bwMode="auto">
              <a:xfrm>
                <a:off x="4704706" y="3607739"/>
                <a:ext cx="98448" cy="109699"/>
              </a:xfrm>
              <a:custGeom>
                <a:avLst/>
                <a:gdLst>
                  <a:gd name="T0" fmla="*/ 99 w 107"/>
                  <a:gd name="T1" fmla="*/ 77 h 119"/>
                  <a:gd name="T2" fmla="*/ 97 w 107"/>
                  <a:gd name="T3" fmla="*/ 92 h 119"/>
                  <a:gd name="T4" fmla="*/ 90 w 107"/>
                  <a:gd name="T5" fmla="*/ 102 h 119"/>
                  <a:gd name="T6" fmla="*/ 87 w 107"/>
                  <a:gd name="T7" fmla="*/ 106 h 119"/>
                  <a:gd name="T8" fmla="*/ 77 w 107"/>
                  <a:gd name="T9" fmla="*/ 100 h 119"/>
                  <a:gd name="T10" fmla="*/ 62 w 107"/>
                  <a:gd name="T11" fmla="*/ 102 h 119"/>
                  <a:gd name="T12" fmla="*/ 49 w 107"/>
                  <a:gd name="T13" fmla="*/ 104 h 119"/>
                  <a:gd name="T14" fmla="*/ 55 w 107"/>
                  <a:gd name="T15" fmla="*/ 114 h 119"/>
                  <a:gd name="T16" fmla="*/ 47 w 107"/>
                  <a:gd name="T17" fmla="*/ 118 h 119"/>
                  <a:gd name="T18" fmla="*/ 40 w 107"/>
                  <a:gd name="T19" fmla="*/ 118 h 119"/>
                  <a:gd name="T20" fmla="*/ 40 w 107"/>
                  <a:gd name="T21" fmla="*/ 115 h 119"/>
                  <a:gd name="T22" fmla="*/ 34 w 107"/>
                  <a:gd name="T23" fmla="*/ 110 h 119"/>
                  <a:gd name="T24" fmla="*/ 27 w 107"/>
                  <a:gd name="T25" fmla="*/ 102 h 119"/>
                  <a:gd name="T26" fmla="*/ 25 w 107"/>
                  <a:gd name="T27" fmla="*/ 93 h 119"/>
                  <a:gd name="T28" fmla="*/ 21 w 107"/>
                  <a:gd name="T29" fmla="*/ 84 h 119"/>
                  <a:gd name="T30" fmla="*/ 17 w 107"/>
                  <a:gd name="T31" fmla="*/ 76 h 119"/>
                  <a:gd name="T32" fmla="*/ 9 w 107"/>
                  <a:gd name="T33" fmla="*/ 69 h 119"/>
                  <a:gd name="T34" fmla="*/ 2 w 107"/>
                  <a:gd name="T35" fmla="*/ 60 h 119"/>
                  <a:gd name="T36" fmla="*/ 5 w 107"/>
                  <a:gd name="T37" fmla="*/ 45 h 119"/>
                  <a:gd name="T38" fmla="*/ 6 w 107"/>
                  <a:gd name="T39" fmla="*/ 34 h 119"/>
                  <a:gd name="T40" fmla="*/ 19 w 107"/>
                  <a:gd name="T41" fmla="*/ 28 h 119"/>
                  <a:gd name="T42" fmla="*/ 22 w 107"/>
                  <a:gd name="T43" fmla="*/ 20 h 119"/>
                  <a:gd name="T44" fmla="*/ 25 w 107"/>
                  <a:gd name="T45" fmla="*/ 9 h 119"/>
                  <a:gd name="T46" fmla="*/ 27 w 107"/>
                  <a:gd name="T47" fmla="*/ 2 h 119"/>
                  <a:gd name="T48" fmla="*/ 27 w 107"/>
                  <a:gd name="T49" fmla="*/ 4 h 119"/>
                  <a:gd name="T50" fmla="*/ 37 w 107"/>
                  <a:gd name="T51" fmla="*/ 1 h 119"/>
                  <a:gd name="T52" fmla="*/ 47 w 107"/>
                  <a:gd name="T53" fmla="*/ 4 h 119"/>
                  <a:gd name="T54" fmla="*/ 55 w 107"/>
                  <a:gd name="T55" fmla="*/ 7 h 119"/>
                  <a:gd name="T56" fmla="*/ 58 w 107"/>
                  <a:gd name="T57" fmla="*/ 4 h 119"/>
                  <a:gd name="T58" fmla="*/ 72 w 107"/>
                  <a:gd name="T59" fmla="*/ 4 h 119"/>
                  <a:gd name="T60" fmla="*/ 76 w 107"/>
                  <a:gd name="T61" fmla="*/ 2 h 119"/>
                  <a:gd name="T62" fmla="*/ 87 w 107"/>
                  <a:gd name="T63" fmla="*/ 2 h 119"/>
                  <a:gd name="T64" fmla="*/ 95 w 107"/>
                  <a:gd name="T65" fmla="*/ 2 h 119"/>
                  <a:gd name="T66" fmla="*/ 101 w 107"/>
                  <a:gd name="T67" fmla="*/ 6 h 119"/>
                  <a:gd name="T68" fmla="*/ 103 w 107"/>
                  <a:gd name="T69" fmla="*/ 6 h 119"/>
                  <a:gd name="T70" fmla="*/ 101 w 107"/>
                  <a:gd name="T71" fmla="*/ 17 h 119"/>
                  <a:gd name="T72" fmla="*/ 94 w 107"/>
                  <a:gd name="T73" fmla="*/ 26 h 119"/>
                  <a:gd name="T74" fmla="*/ 91 w 107"/>
                  <a:gd name="T75" fmla="*/ 40 h 119"/>
                  <a:gd name="T76" fmla="*/ 96 w 107"/>
                  <a:gd name="T77" fmla="*/ 56 h 119"/>
                  <a:gd name="T78" fmla="*/ 102 w 107"/>
                  <a:gd name="T79" fmla="*/ 67 h 119"/>
                  <a:gd name="T80" fmla="*/ 99 w 107"/>
                  <a:gd name="T81" fmla="*/ 7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119">
                    <a:moveTo>
                      <a:pt x="99" y="77"/>
                    </a:moveTo>
                    <a:cubicBezTo>
                      <a:pt x="97" y="81"/>
                      <a:pt x="97" y="88"/>
                      <a:pt x="97" y="92"/>
                    </a:cubicBezTo>
                    <a:cubicBezTo>
                      <a:pt x="97" y="96"/>
                      <a:pt x="92" y="99"/>
                      <a:pt x="90" y="102"/>
                    </a:cubicBezTo>
                    <a:cubicBezTo>
                      <a:pt x="88" y="103"/>
                      <a:pt x="87" y="105"/>
                      <a:pt x="87" y="106"/>
                    </a:cubicBezTo>
                    <a:cubicBezTo>
                      <a:pt x="82" y="102"/>
                      <a:pt x="81" y="102"/>
                      <a:pt x="77" y="100"/>
                    </a:cubicBezTo>
                    <a:cubicBezTo>
                      <a:pt x="73" y="97"/>
                      <a:pt x="65" y="102"/>
                      <a:pt x="62" y="102"/>
                    </a:cubicBezTo>
                    <a:cubicBezTo>
                      <a:pt x="59" y="102"/>
                      <a:pt x="56" y="102"/>
                      <a:pt x="49" y="104"/>
                    </a:cubicBezTo>
                    <a:cubicBezTo>
                      <a:pt x="42" y="106"/>
                      <a:pt x="54" y="110"/>
                      <a:pt x="55" y="114"/>
                    </a:cubicBezTo>
                    <a:cubicBezTo>
                      <a:pt x="56" y="118"/>
                      <a:pt x="51" y="119"/>
                      <a:pt x="47" y="118"/>
                    </a:cubicBezTo>
                    <a:cubicBezTo>
                      <a:pt x="46" y="117"/>
                      <a:pt x="43" y="117"/>
                      <a:pt x="40" y="118"/>
                    </a:cubicBezTo>
                    <a:cubicBezTo>
                      <a:pt x="40" y="117"/>
                      <a:pt x="40" y="115"/>
                      <a:pt x="40" y="115"/>
                    </a:cubicBezTo>
                    <a:cubicBezTo>
                      <a:pt x="40" y="114"/>
                      <a:pt x="37" y="113"/>
                      <a:pt x="34" y="110"/>
                    </a:cubicBezTo>
                    <a:cubicBezTo>
                      <a:pt x="31" y="108"/>
                      <a:pt x="29" y="104"/>
                      <a:pt x="27" y="102"/>
                    </a:cubicBezTo>
                    <a:cubicBezTo>
                      <a:pt x="26" y="100"/>
                      <a:pt x="25" y="97"/>
                      <a:pt x="25" y="93"/>
                    </a:cubicBezTo>
                    <a:cubicBezTo>
                      <a:pt x="25" y="89"/>
                      <a:pt x="22" y="94"/>
                      <a:pt x="21" y="84"/>
                    </a:cubicBezTo>
                    <a:cubicBezTo>
                      <a:pt x="21" y="74"/>
                      <a:pt x="22" y="77"/>
                      <a:pt x="17" y="76"/>
                    </a:cubicBezTo>
                    <a:cubicBezTo>
                      <a:pt x="13" y="75"/>
                      <a:pt x="14" y="73"/>
                      <a:pt x="9" y="69"/>
                    </a:cubicBezTo>
                    <a:cubicBezTo>
                      <a:pt x="4" y="65"/>
                      <a:pt x="4" y="65"/>
                      <a:pt x="2" y="60"/>
                    </a:cubicBezTo>
                    <a:cubicBezTo>
                      <a:pt x="0" y="54"/>
                      <a:pt x="1" y="52"/>
                      <a:pt x="5" y="45"/>
                    </a:cubicBezTo>
                    <a:cubicBezTo>
                      <a:pt x="9" y="37"/>
                      <a:pt x="5" y="38"/>
                      <a:pt x="6" y="34"/>
                    </a:cubicBezTo>
                    <a:cubicBezTo>
                      <a:pt x="7" y="29"/>
                      <a:pt x="12" y="31"/>
                      <a:pt x="19" y="28"/>
                    </a:cubicBezTo>
                    <a:cubicBezTo>
                      <a:pt x="26" y="26"/>
                      <a:pt x="22" y="24"/>
                      <a:pt x="22" y="20"/>
                    </a:cubicBezTo>
                    <a:cubicBezTo>
                      <a:pt x="22" y="16"/>
                      <a:pt x="25" y="14"/>
                      <a:pt x="25" y="9"/>
                    </a:cubicBezTo>
                    <a:cubicBezTo>
                      <a:pt x="25" y="5"/>
                      <a:pt x="26" y="4"/>
                      <a:pt x="27" y="2"/>
                    </a:cubicBezTo>
                    <a:cubicBezTo>
                      <a:pt x="27" y="2"/>
                      <a:pt x="27" y="3"/>
                      <a:pt x="27" y="4"/>
                    </a:cubicBezTo>
                    <a:cubicBezTo>
                      <a:pt x="29" y="9"/>
                      <a:pt x="36" y="2"/>
                      <a:pt x="37" y="1"/>
                    </a:cubicBezTo>
                    <a:cubicBezTo>
                      <a:pt x="38" y="0"/>
                      <a:pt x="42" y="4"/>
                      <a:pt x="47" y="4"/>
                    </a:cubicBezTo>
                    <a:cubicBezTo>
                      <a:pt x="51" y="4"/>
                      <a:pt x="51" y="5"/>
                      <a:pt x="55" y="7"/>
                    </a:cubicBezTo>
                    <a:cubicBezTo>
                      <a:pt x="60" y="9"/>
                      <a:pt x="57" y="5"/>
                      <a:pt x="58" y="4"/>
                    </a:cubicBezTo>
                    <a:cubicBezTo>
                      <a:pt x="59" y="2"/>
                      <a:pt x="66" y="3"/>
                      <a:pt x="72" y="4"/>
                    </a:cubicBezTo>
                    <a:cubicBezTo>
                      <a:pt x="77" y="6"/>
                      <a:pt x="76" y="3"/>
                      <a:pt x="76" y="2"/>
                    </a:cubicBezTo>
                    <a:cubicBezTo>
                      <a:pt x="76" y="1"/>
                      <a:pt x="82" y="3"/>
                      <a:pt x="87" y="2"/>
                    </a:cubicBezTo>
                    <a:cubicBezTo>
                      <a:pt x="91" y="1"/>
                      <a:pt x="91" y="3"/>
                      <a:pt x="95" y="2"/>
                    </a:cubicBezTo>
                    <a:cubicBezTo>
                      <a:pt x="99" y="1"/>
                      <a:pt x="97" y="6"/>
                      <a:pt x="101" y="6"/>
                    </a:cubicBezTo>
                    <a:cubicBezTo>
                      <a:pt x="102" y="6"/>
                      <a:pt x="103" y="6"/>
                      <a:pt x="103" y="6"/>
                    </a:cubicBezTo>
                    <a:cubicBezTo>
                      <a:pt x="103" y="10"/>
                      <a:pt x="101" y="17"/>
                      <a:pt x="101" y="17"/>
                    </a:cubicBezTo>
                    <a:cubicBezTo>
                      <a:pt x="101" y="18"/>
                      <a:pt x="99" y="23"/>
                      <a:pt x="94" y="26"/>
                    </a:cubicBezTo>
                    <a:cubicBezTo>
                      <a:pt x="90" y="29"/>
                      <a:pt x="92" y="36"/>
                      <a:pt x="91" y="40"/>
                    </a:cubicBezTo>
                    <a:cubicBezTo>
                      <a:pt x="90" y="45"/>
                      <a:pt x="95" y="54"/>
                      <a:pt x="96" y="56"/>
                    </a:cubicBezTo>
                    <a:cubicBezTo>
                      <a:pt x="97" y="58"/>
                      <a:pt x="98" y="63"/>
                      <a:pt x="102" y="67"/>
                    </a:cubicBezTo>
                    <a:cubicBezTo>
                      <a:pt x="107" y="71"/>
                      <a:pt x="100" y="74"/>
                      <a:pt x="99" y="7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Freeform 230">
                <a:extLst>
                  <a:ext uri="{FF2B5EF4-FFF2-40B4-BE49-F238E27FC236}">
                    <a16:creationId xmlns:a16="http://schemas.microsoft.com/office/drawing/2014/main" id="{A42692FB-DFEF-4546-8E16-49DF3BFC7BDF}"/>
                  </a:ext>
                </a:extLst>
              </p:cNvPr>
              <p:cNvSpPr>
                <a:spLocks/>
              </p:cNvSpPr>
              <p:nvPr/>
            </p:nvSpPr>
            <p:spPr bwMode="auto">
              <a:xfrm>
                <a:off x="4867847" y="5077887"/>
                <a:ext cx="35629" cy="30941"/>
              </a:xfrm>
              <a:custGeom>
                <a:avLst/>
                <a:gdLst>
                  <a:gd name="T0" fmla="*/ 7 w 39"/>
                  <a:gd name="T1" fmla="*/ 7 h 33"/>
                  <a:gd name="T2" fmla="*/ 12 w 39"/>
                  <a:gd name="T3" fmla="*/ 12 h 33"/>
                  <a:gd name="T4" fmla="*/ 20 w 39"/>
                  <a:gd name="T5" fmla="*/ 15 h 33"/>
                  <a:gd name="T6" fmla="*/ 17 w 39"/>
                  <a:gd name="T7" fmla="*/ 18 h 33"/>
                  <a:gd name="T8" fmla="*/ 13 w 39"/>
                  <a:gd name="T9" fmla="*/ 25 h 33"/>
                  <a:gd name="T10" fmla="*/ 9 w 39"/>
                  <a:gd name="T11" fmla="*/ 23 h 33"/>
                  <a:gd name="T12" fmla="*/ 5 w 39"/>
                  <a:gd name="T13" fmla="*/ 18 h 33"/>
                  <a:gd name="T14" fmla="*/ 2 w 39"/>
                  <a:gd name="T15" fmla="*/ 26 h 33"/>
                  <a:gd name="T16" fmla="*/ 11 w 39"/>
                  <a:gd name="T17" fmla="*/ 30 h 33"/>
                  <a:gd name="T18" fmla="*/ 20 w 39"/>
                  <a:gd name="T19" fmla="*/ 30 h 33"/>
                  <a:gd name="T20" fmla="*/ 25 w 39"/>
                  <a:gd name="T21" fmla="*/ 24 h 33"/>
                  <a:gd name="T22" fmla="*/ 32 w 39"/>
                  <a:gd name="T23" fmla="*/ 18 h 33"/>
                  <a:gd name="T24" fmla="*/ 37 w 39"/>
                  <a:gd name="T25" fmla="*/ 10 h 33"/>
                  <a:gd name="T26" fmla="*/ 32 w 39"/>
                  <a:gd name="T27" fmla="*/ 5 h 33"/>
                  <a:gd name="T28" fmla="*/ 26 w 39"/>
                  <a:gd name="T29" fmla="*/ 2 h 33"/>
                  <a:gd name="T30" fmla="*/ 23 w 39"/>
                  <a:gd name="T31" fmla="*/ 7 h 33"/>
                  <a:gd name="T32" fmla="*/ 13 w 39"/>
                  <a:gd name="T33" fmla="*/ 5 h 33"/>
                  <a:gd name="T34" fmla="*/ 7 w 39"/>
                  <a:gd name="T35"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33">
                    <a:moveTo>
                      <a:pt x="7" y="7"/>
                    </a:moveTo>
                    <a:cubicBezTo>
                      <a:pt x="9" y="10"/>
                      <a:pt x="9" y="9"/>
                      <a:pt x="12" y="12"/>
                    </a:cubicBezTo>
                    <a:cubicBezTo>
                      <a:pt x="16" y="15"/>
                      <a:pt x="21" y="12"/>
                      <a:pt x="20" y="15"/>
                    </a:cubicBezTo>
                    <a:cubicBezTo>
                      <a:pt x="19" y="18"/>
                      <a:pt x="17" y="15"/>
                      <a:pt x="17" y="18"/>
                    </a:cubicBezTo>
                    <a:cubicBezTo>
                      <a:pt x="17" y="21"/>
                      <a:pt x="14" y="25"/>
                      <a:pt x="13" y="25"/>
                    </a:cubicBezTo>
                    <a:cubicBezTo>
                      <a:pt x="12" y="26"/>
                      <a:pt x="10" y="26"/>
                      <a:pt x="9" y="23"/>
                    </a:cubicBezTo>
                    <a:cubicBezTo>
                      <a:pt x="9" y="21"/>
                      <a:pt x="7" y="17"/>
                      <a:pt x="5" y="18"/>
                    </a:cubicBezTo>
                    <a:cubicBezTo>
                      <a:pt x="2" y="20"/>
                      <a:pt x="0" y="23"/>
                      <a:pt x="2" y="26"/>
                    </a:cubicBezTo>
                    <a:cubicBezTo>
                      <a:pt x="5" y="28"/>
                      <a:pt x="5" y="29"/>
                      <a:pt x="11" y="30"/>
                    </a:cubicBezTo>
                    <a:cubicBezTo>
                      <a:pt x="16" y="31"/>
                      <a:pt x="15" y="33"/>
                      <a:pt x="20" y="30"/>
                    </a:cubicBezTo>
                    <a:cubicBezTo>
                      <a:pt x="24" y="27"/>
                      <a:pt x="21" y="26"/>
                      <a:pt x="25" y="24"/>
                    </a:cubicBezTo>
                    <a:cubicBezTo>
                      <a:pt x="29" y="21"/>
                      <a:pt x="28" y="22"/>
                      <a:pt x="32" y="18"/>
                    </a:cubicBezTo>
                    <a:cubicBezTo>
                      <a:pt x="36" y="15"/>
                      <a:pt x="39" y="15"/>
                      <a:pt x="37" y="10"/>
                    </a:cubicBezTo>
                    <a:cubicBezTo>
                      <a:pt x="35" y="5"/>
                      <a:pt x="34" y="4"/>
                      <a:pt x="32" y="5"/>
                    </a:cubicBezTo>
                    <a:cubicBezTo>
                      <a:pt x="30" y="5"/>
                      <a:pt x="28" y="0"/>
                      <a:pt x="26" y="2"/>
                    </a:cubicBezTo>
                    <a:cubicBezTo>
                      <a:pt x="24" y="5"/>
                      <a:pt x="29" y="8"/>
                      <a:pt x="23" y="7"/>
                    </a:cubicBezTo>
                    <a:cubicBezTo>
                      <a:pt x="18" y="5"/>
                      <a:pt x="17" y="7"/>
                      <a:pt x="13" y="5"/>
                    </a:cubicBezTo>
                    <a:cubicBezTo>
                      <a:pt x="10" y="4"/>
                      <a:pt x="4" y="3"/>
                      <a:pt x="7" y="7"/>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Freeform 231">
                <a:extLst>
                  <a:ext uri="{FF2B5EF4-FFF2-40B4-BE49-F238E27FC236}">
                    <a16:creationId xmlns:a16="http://schemas.microsoft.com/office/drawing/2014/main" id="{10C1D5CB-CAEC-46CF-B0F8-F8413FA602EB}"/>
                  </a:ext>
                </a:extLst>
              </p:cNvPr>
              <p:cNvSpPr>
                <a:spLocks/>
              </p:cNvSpPr>
              <p:nvPr/>
            </p:nvSpPr>
            <p:spPr bwMode="auto">
              <a:xfrm>
                <a:off x="4896913" y="5082576"/>
                <a:ext cx="38442" cy="28128"/>
              </a:xfrm>
              <a:custGeom>
                <a:avLst/>
                <a:gdLst>
                  <a:gd name="T0" fmla="*/ 10 w 41"/>
                  <a:gd name="T1" fmla="*/ 5 h 30"/>
                  <a:gd name="T2" fmla="*/ 15 w 41"/>
                  <a:gd name="T3" fmla="*/ 12 h 30"/>
                  <a:gd name="T4" fmla="*/ 6 w 41"/>
                  <a:gd name="T5" fmla="*/ 15 h 30"/>
                  <a:gd name="T6" fmla="*/ 4 w 41"/>
                  <a:gd name="T7" fmla="*/ 24 h 30"/>
                  <a:gd name="T8" fmla="*/ 11 w 41"/>
                  <a:gd name="T9" fmla="*/ 27 h 30"/>
                  <a:gd name="T10" fmla="*/ 15 w 41"/>
                  <a:gd name="T11" fmla="*/ 25 h 30"/>
                  <a:gd name="T12" fmla="*/ 19 w 41"/>
                  <a:gd name="T13" fmla="*/ 22 h 30"/>
                  <a:gd name="T14" fmla="*/ 23 w 41"/>
                  <a:gd name="T15" fmla="*/ 18 h 30"/>
                  <a:gd name="T16" fmla="*/ 29 w 41"/>
                  <a:gd name="T17" fmla="*/ 17 h 30"/>
                  <a:gd name="T18" fmla="*/ 36 w 41"/>
                  <a:gd name="T19" fmla="*/ 12 h 30"/>
                  <a:gd name="T20" fmla="*/ 39 w 41"/>
                  <a:gd name="T21" fmla="*/ 7 h 30"/>
                  <a:gd name="T22" fmla="*/ 33 w 41"/>
                  <a:gd name="T23" fmla="*/ 3 h 30"/>
                  <a:gd name="T24" fmla="*/ 24 w 41"/>
                  <a:gd name="T25" fmla="*/ 3 h 30"/>
                  <a:gd name="T26" fmla="*/ 16 w 41"/>
                  <a:gd name="T27" fmla="*/ 1 h 30"/>
                  <a:gd name="T28" fmla="*/ 10 w 41"/>
                  <a:gd name="T2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30">
                    <a:moveTo>
                      <a:pt x="10" y="5"/>
                    </a:moveTo>
                    <a:cubicBezTo>
                      <a:pt x="10" y="8"/>
                      <a:pt x="12" y="8"/>
                      <a:pt x="15" y="12"/>
                    </a:cubicBezTo>
                    <a:cubicBezTo>
                      <a:pt x="17" y="16"/>
                      <a:pt x="12" y="13"/>
                      <a:pt x="6" y="15"/>
                    </a:cubicBezTo>
                    <a:cubicBezTo>
                      <a:pt x="0" y="17"/>
                      <a:pt x="4" y="19"/>
                      <a:pt x="4" y="24"/>
                    </a:cubicBezTo>
                    <a:cubicBezTo>
                      <a:pt x="4" y="30"/>
                      <a:pt x="7" y="26"/>
                      <a:pt x="11" y="27"/>
                    </a:cubicBezTo>
                    <a:cubicBezTo>
                      <a:pt x="15" y="28"/>
                      <a:pt x="13" y="26"/>
                      <a:pt x="15" y="25"/>
                    </a:cubicBezTo>
                    <a:cubicBezTo>
                      <a:pt x="16" y="24"/>
                      <a:pt x="18" y="25"/>
                      <a:pt x="19" y="22"/>
                    </a:cubicBezTo>
                    <a:cubicBezTo>
                      <a:pt x="20" y="18"/>
                      <a:pt x="23" y="21"/>
                      <a:pt x="23" y="18"/>
                    </a:cubicBezTo>
                    <a:cubicBezTo>
                      <a:pt x="23" y="15"/>
                      <a:pt x="29" y="19"/>
                      <a:pt x="29" y="17"/>
                    </a:cubicBezTo>
                    <a:cubicBezTo>
                      <a:pt x="29" y="15"/>
                      <a:pt x="34" y="13"/>
                      <a:pt x="36" y="12"/>
                    </a:cubicBezTo>
                    <a:cubicBezTo>
                      <a:pt x="38" y="11"/>
                      <a:pt x="36" y="9"/>
                      <a:pt x="39" y="7"/>
                    </a:cubicBezTo>
                    <a:cubicBezTo>
                      <a:pt x="41" y="4"/>
                      <a:pt x="36" y="4"/>
                      <a:pt x="33" y="3"/>
                    </a:cubicBezTo>
                    <a:cubicBezTo>
                      <a:pt x="30" y="1"/>
                      <a:pt x="28" y="4"/>
                      <a:pt x="24" y="3"/>
                    </a:cubicBezTo>
                    <a:cubicBezTo>
                      <a:pt x="19" y="1"/>
                      <a:pt x="20" y="1"/>
                      <a:pt x="16" y="1"/>
                    </a:cubicBezTo>
                    <a:cubicBezTo>
                      <a:pt x="12" y="0"/>
                      <a:pt x="10" y="2"/>
                      <a:pt x="10" y="5"/>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Freeform 232">
                <a:extLst>
                  <a:ext uri="{FF2B5EF4-FFF2-40B4-BE49-F238E27FC236}">
                    <a16:creationId xmlns:a16="http://schemas.microsoft.com/office/drawing/2014/main" id="{2B23B93A-4FAE-4D25-A9C2-BCC47DFA213D}"/>
                  </a:ext>
                </a:extLst>
              </p:cNvPr>
              <p:cNvSpPr>
                <a:spLocks/>
              </p:cNvSpPr>
              <p:nvPr/>
            </p:nvSpPr>
            <p:spPr bwMode="auto">
              <a:xfrm>
                <a:off x="5337582" y="5149145"/>
                <a:ext cx="56256" cy="25316"/>
              </a:xfrm>
              <a:custGeom>
                <a:avLst/>
                <a:gdLst>
                  <a:gd name="T0" fmla="*/ 4 w 61"/>
                  <a:gd name="T1" fmla="*/ 4 h 28"/>
                  <a:gd name="T2" fmla="*/ 13 w 61"/>
                  <a:gd name="T3" fmla="*/ 7 h 28"/>
                  <a:gd name="T4" fmla="*/ 24 w 61"/>
                  <a:gd name="T5" fmla="*/ 10 h 28"/>
                  <a:gd name="T6" fmla="*/ 33 w 61"/>
                  <a:gd name="T7" fmla="*/ 15 h 28"/>
                  <a:gd name="T8" fmla="*/ 42 w 61"/>
                  <a:gd name="T9" fmla="*/ 20 h 28"/>
                  <a:gd name="T10" fmla="*/ 49 w 61"/>
                  <a:gd name="T11" fmla="*/ 25 h 28"/>
                  <a:gd name="T12" fmla="*/ 53 w 61"/>
                  <a:gd name="T13" fmla="*/ 25 h 28"/>
                  <a:gd name="T14" fmla="*/ 56 w 61"/>
                  <a:gd name="T15" fmla="*/ 20 h 28"/>
                  <a:gd name="T16" fmla="*/ 48 w 61"/>
                  <a:gd name="T17" fmla="*/ 11 h 28"/>
                  <a:gd name="T18" fmla="*/ 38 w 61"/>
                  <a:gd name="T19" fmla="*/ 8 h 28"/>
                  <a:gd name="T20" fmla="*/ 32 w 61"/>
                  <a:gd name="T21" fmla="*/ 4 h 28"/>
                  <a:gd name="T22" fmla="*/ 19 w 61"/>
                  <a:gd name="T23" fmla="*/ 3 h 28"/>
                  <a:gd name="T24" fmla="*/ 7 w 61"/>
                  <a:gd name="T25" fmla="*/ 0 h 28"/>
                  <a:gd name="T26" fmla="*/ 4 w 61"/>
                  <a:gd name="T2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28">
                    <a:moveTo>
                      <a:pt x="4" y="4"/>
                    </a:moveTo>
                    <a:cubicBezTo>
                      <a:pt x="5" y="4"/>
                      <a:pt x="9" y="5"/>
                      <a:pt x="13" y="7"/>
                    </a:cubicBezTo>
                    <a:cubicBezTo>
                      <a:pt x="17" y="9"/>
                      <a:pt x="21" y="8"/>
                      <a:pt x="24" y="10"/>
                    </a:cubicBezTo>
                    <a:cubicBezTo>
                      <a:pt x="28" y="12"/>
                      <a:pt x="33" y="14"/>
                      <a:pt x="33" y="15"/>
                    </a:cubicBezTo>
                    <a:cubicBezTo>
                      <a:pt x="34" y="16"/>
                      <a:pt x="40" y="17"/>
                      <a:pt x="42" y="20"/>
                    </a:cubicBezTo>
                    <a:cubicBezTo>
                      <a:pt x="45" y="23"/>
                      <a:pt x="49" y="23"/>
                      <a:pt x="49" y="25"/>
                    </a:cubicBezTo>
                    <a:cubicBezTo>
                      <a:pt x="50" y="26"/>
                      <a:pt x="52" y="28"/>
                      <a:pt x="53" y="25"/>
                    </a:cubicBezTo>
                    <a:cubicBezTo>
                      <a:pt x="55" y="22"/>
                      <a:pt x="61" y="28"/>
                      <a:pt x="56" y="20"/>
                    </a:cubicBezTo>
                    <a:cubicBezTo>
                      <a:pt x="52" y="13"/>
                      <a:pt x="55" y="12"/>
                      <a:pt x="48" y="11"/>
                    </a:cubicBezTo>
                    <a:cubicBezTo>
                      <a:pt x="42" y="10"/>
                      <a:pt x="43" y="11"/>
                      <a:pt x="38" y="8"/>
                    </a:cubicBezTo>
                    <a:cubicBezTo>
                      <a:pt x="34" y="4"/>
                      <a:pt x="37" y="4"/>
                      <a:pt x="32" y="4"/>
                    </a:cubicBezTo>
                    <a:cubicBezTo>
                      <a:pt x="27" y="4"/>
                      <a:pt x="20" y="3"/>
                      <a:pt x="19" y="3"/>
                    </a:cubicBezTo>
                    <a:cubicBezTo>
                      <a:pt x="18" y="2"/>
                      <a:pt x="7" y="0"/>
                      <a:pt x="7" y="0"/>
                    </a:cubicBezTo>
                    <a:cubicBezTo>
                      <a:pt x="7" y="0"/>
                      <a:pt x="0" y="0"/>
                      <a:pt x="4" y="4"/>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Freeform 254">
                <a:extLst>
                  <a:ext uri="{FF2B5EF4-FFF2-40B4-BE49-F238E27FC236}">
                    <a16:creationId xmlns:a16="http://schemas.microsoft.com/office/drawing/2014/main" id="{50E8EB60-4AD5-4062-BC33-0E4CE93EF5CE}"/>
                  </a:ext>
                </a:extLst>
              </p:cNvPr>
              <p:cNvSpPr>
                <a:spLocks/>
              </p:cNvSpPr>
              <p:nvPr/>
            </p:nvSpPr>
            <p:spPr bwMode="auto">
              <a:xfrm>
                <a:off x="3923689" y="3757754"/>
                <a:ext cx="28128" cy="39379"/>
              </a:xfrm>
              <a:custGeom>
                <a:avLst/>
                <a:gdLst>
                  <a:gd name="T0" fmla="*/ 9 w 31"/>
                  <a:gd name="T1" fmla="*/ 6 h 43"/>
                  <a:gd name="T2" fmla="*/ 13 w 31"/>
                  <a:gd name="T3" fmla="*/ 15 h 43"/>
                  <a:gd name="T4" fmla="*/ 7 w 31"/>
                  <a:gd name="T5" fmla="*/ 22 h 43"/>
                  <a:gd name="T6" fmla="*/ 15 w 31"/>
                  <a:gd name="T7" fmla="*/ 22 h 43"/>
                  <a:gd name="T8" fmla="*/ 18 w 31"/>
                  <a:gd name="T9" fmla="*/ 27 h 43"/>
                  <a:gd name="T10" fmla="*/ 12 w 31"/>
                  <a:gd name="T11" fmla="*/ 36 h 43"/>
                  <a:gd name="T12" fmla="*/ 28 w 31"/>
                  <a:gd name="T13" fmla="*/ 37 h 43"/>
                  <a:gd name="T14" fmla="*/ 28 w 31"/>
                  <a:gd name="T15" fmla="*/ 28 h 43"/>
                  <a:gd name="T16" fmla="*/ 25 w 31"/>
                  <a:gd name="T17" fmla="*/ 14 h 43"/>
                  <a:gd name="T18" fmla="*/ 18 w 31"/>
                  <a:gd name="T19" fmla="*/ 8 h 43"/>
                  <a:gd name="T20" fmla="*/ 9 w 31"/>
                  <a:gd name="T21"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3">
                    <a:moveTo>
                      <a:pt x="9" y="6"/>
                    </a:moveTo>
                    <a:cubicBezTo>
                      <a:pt x="13" y="12"/>
                      <a:pt x="15" y="15"/>
                      <a:pt x="13" y="15"/>
                    </a:cubicBezTo>
                    <a:cubicBezTo>
                      <a:pt x="12" y="15"/>
                      <a:pt x="3" y="20"/>
                      <a:pt x="7" y="22"/>
                    </a:cubicBezTo>
                    <a:cubicBezTo>
                      <a:pt x="10" y="23"/>
                      <a:pt x="13" y="21"/>
                      <a:pt x="15" y="22"/>
                    </a:cubicBezTo>
                    <a:cubicBezTo>
                      <a:pt x="17" y="22"/>
                      <a:pt x="21" y="25"/>
                      <a:pt x="18" y="27"/>
                    </a:cubicBezTo>
                    <a:cubicBezTo>
                      <a:pt x="15" y="29"/>
                      <a:pt x="0" y="34"/>
                      <a:pt x="12" y="36"/>
                    </a:cubicBezTo>
                    <a:cubicBezTo>
                      <a:pt x="25" y="38"/>
                      <a:pt x="26" y="43"/>
                      <a:pt x="28" y="37"/>
                    </a:cubicBezTo>
                    <a:cubicBezTo>
                      <a:pt x="30" y="31"/>
                      <a:pt x="31" y="33"/>
                      <a:pt x="28" y="28"/>
                    </a:cubicBezTo>
                    <a:cubicBezTo>
                      <a:pt x="25" y="23"/>
                      <a:pt x="29" y="19"/>
                      <a:pt x="25" y="14"/>
                    </a:cubicBezTo>
                    <a:cubicBezTo>
                      <a:pt x="20" y="9"/>
                      <a:pt x="19" y="11"/>
                      <a:pt x="18" y="8"/>
                    </a:cubicBezTo>
                    <a:cubicBezTo>
                      <a:pt x="16" y="4"/>
                      <a:pt x="6" y="0"/>
                      <a:pt x="9" y="6"/>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Freeform 255">
                <a:extLst>
                  <a:ext uri="{FF2B5EF4-FFF2-40B4-BE49-F238E27FC236}">
                    <a16:creationId xmlns:a16="http://schemas.microsoft.com/office/drawing/2014/main" id="{C097E4F9-A718-430D-A6FC-DCB6D697389A}"/>
                  </a:ext>
                </a:extLst>
              </p:cNvPr>
              <p:cNvSpPr>
                <a:spLocks/>
              </p:cNvSpPr>
              <p:nvPr/>
            </p:nvSpPr>
            <p:spPr bwMode="auto">
              <a:xfrm>
                <a:off x="3952755" y="3774630"/>
                <a:ext cx="14064" cy="11252"/>
              </a:xfrm>
              <a:custGeom>
                <a:avLst/>
                <a:gdLst>
                  <a:gd name="T0" fmla="*/ 5 w 15"/>
                  <a:gd name="T1" fmla="*/ 3 h 12"/>
                  <a:gd name="T2" fmla="*/ 3 w 15"/>
                  <a:gd name="T3" fmla="*/ 10 h 12"/>
                  <a:gd name="T4" fmla="*/ 11 w 15"/>
                  <a:gd name="T5" fmla="*/ 10 h 12"/>
                  <a:gd name="T6" fmla="*/ 13 w 15"/>
                  <a:gd name="T7" fmla="*/ 5 h 12"/>
                  <a:gd name="T8" fmla="*/ 5 w 15"/>
                  <a:gd name="T9" fmla="*/ 3 h 12"/>
                </a:gdLst>
                <a:ahLst/>
                <a:cxnLst>
                  <a:cxn ang="0">
                    <a:pos x="T0" y="T1"/>
                  </a:cxn>
                  <a:cxn ang="0">
                    <a:pos x="T2" y="T3"/>
                  </a:cxn>
                  <a:cxn ang="0">
                    <a:pos x="T4" y="T5"/>
                  </a:cxn>
                  <a:cxn ang="0">
                    <a:pos x="T6" y="T7"/>
                  </a:cxn>
                  <a:cxn ang="0">
                    <a:pos x="T8" y="T9"/>
                  </a:cxn>
                </a:cxnLst>
                <a:rect l="0" t="0" r="r" b="b"/>
                <a:pathLst>
                  <a:path w="15" h="12">
                    <a:moveTo>
                      <a:pt x="5" y="3"/>
                    </a:moveTo>
                    <a:cubicBezTo>
                      <a:pt x="4" y="6"/>
                      <a:pt x="0" y="9"/>
                      <a:pt x="3" y="10"/>
                    </a:cubicBezTo>
                    <a:cubicBezTo>
                      <a:pt x="6" y="11"/>
                      <a:pt x="8" y="12"/>
                      <a:pt x="11" y="10"/>
                    </a:cubicBezTo>
                    <a:cubicBezTo>
                      <a:pt x="13" y="8"/>
                      <a:pt x="15" y="7"/>
                      <a:pt x="13" y="5"/>
                    </a:cubicBezTo>
                    <a:cubicBezTo>
                      <a:pt x="12" y="3"/>
                      <a:pt x="6" y="0"/>
                      <a:pt x="5"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Freeform 256">
                <a:extLst>
                  <a:ext uri="{FF2B5EF4-FFF2-40B4-BE49-F238E27FC236}">
                    <a16:creationId xmlns:a16="http://schemas.microsoft.com/office/drawing/2014/main" id="{9B5C5398-6391-438E-9E7B-6A7DE31782B4}"/>
                  </a:ext>
                </a:extLst>
              </p:cNvPr>
              <p:cNvSpPr>
                <a:spLocks/>
              </p:cNvSpPr>
              <p:nvPr/>
            </p:nvSpPr>
            <p:spPr bwMode="auto">
              <a:xfrm>
                <a:off x="3977132" y="3780256"/>
                <a:ext cx="9376" cy="13127"/>
              </a:xfrm>
              <a:custGeom>
                <a:avLst/>
                <a:gdLst>
                  <a:gd name="T0" fmla="*/ 2 w 10"/>
                  <a:gd name="T1" fmla="*/ 3 h 14"/>
                  <a:gd name="T2" fmla="*/ 2 w 10"/>
                  <a:gd name="T3" fmla="*/ 11 h 14"/>
                  <a:gd name="T4" fmla="*/ 5 w 10"/>
                  <a:gd name="T5" fmla="*/ 9 h 14"/>
                  <a:gd name="T6" fmla="*/ 9 w 10"/>
                  <a:gd name="T7" fmla="*/ 3 h 14"/>
                  <a:gd name="T8" fmla="*/ 1 w 10"/>
                  <a:gd name="T9" fmla="*/ 0 h 14"/>
                  <a:gd name="T10" fmla="*/ 2 w 10"/>
                  <a:gd name="T11" fmla="*/ 3 h 14"/>
                </a:gdLst>
                <a:ahLst/>
                <a:cxnLst>
                  <a:cxn ang="0">
                    <a:pos x="T0" y="T1"/>
                  </a:cxn>
                  <a:cxn ang="0">
                    <a:pos x="T2" y="T3"/>
                  </a:cxn>
                  <a:cxn ang="0">
                    <a:pos x="T4" y="T5"/>
                  </a:cxn>
                  <a:cxn ang="0">
                    <a:pos x="T6" y="T7"/>
                  </a:cxn>
                  <a:cxn ang="0">
                    <a:pos x="T8" y="T9"/>
                  </a:cxn>
                  <a:cxn ang="0">
                    <a:pos x="T10" y="T11"/>
                  </a:cxn>
                </a:cxnLst>
                <a:rect l="0" t="0" r="r" b="b"/>
                <a:pathLst>
                  <a:path w="10" h="14">
                    <a:moveTo>
                      <a:pt x="2" y="3"/>
                    </a:moveTo>
                    <a:cubicBezTo>
                      <a:pt x="2" y="7"/>
                      <a:pt x="0" y="11"/>
                      <a:pt x="2" y="11"/>
                    </a:cubicBezTo>
                    <a:cubicBezTo>
                      <a:pt x="5" y="12"/>
                      <a:pt x="3" y="14"/>
                      <a:pt x="5" y="9"/>
                    </a:cubicBezTo>
                    <a:cubicBezTo>
                      <a:pt x="8" y="5"/>
                      <a:pt x="10" y="5"/>
                      <a:pt x="9" y="3"/>
                    </a:cubicBezTo>
                    <a:cubicBezTo>
                      <a:pt x="7" y="0"/>
                      <a:pt x="1" y="1"/>
                      <a:pt x="1" y="0"/>
                    </a:cubicBezTo>
                    <a:cubicBezTo>
                      <a:pt x="1" y="0"/>
                      <a:pt x="0" y="1"/>
                      <a:pt x="2" y="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Freeform 257">
                <a:extLst>
                  <a:ext uri="{FF2B5EF4-FFF2-40B4-BE49-F238E27FC236}">
                    <a16:creationId xmlns:a16="http://schemas.microsoft.com/office/drawing/2014/main" id="{43CD15A4-A7E0-4104-93E3-D506C18B1744}"/>
                  </a:ext>
                </a:extLst>
              </p:cNvPr>
              <p:cNvSpPr>
                <a:spLocks/>
              </p:cNvSpPr>
              <p:nvPr/>
            </p:nvSpPr>
            <p:spPr bwMode="auto">
              <a:xfrm>
                <a:off x="3951817" y="3764317"/>
                <a:ext cx="9376" cy="8439"/>
              </a:xfrm>
              <a:custGeom>
                <a:avLst/>
                <a:gdLst>
                  <a:gd name="T0" fmla="*/ 4 w 10"/>
                  <a:gd name="T1" fmla="*/ 2 h 10"/>
                  <a:gd name="T2" fmla="*/ 8 w 10"/>
                  <a:gd name="T3" fmla="*/ 2 h 10"/>
                  <a:gd name="T4" fmla="*/ 8 w 10"/>
                  <a:gd name="T5" fmla="*/ 7 h 10"/>
                  <a:gd name="T6" fmla="*/ 4 w 10"/>
                  <a:gd name="T7" fmla="*/ 8 h 10"/>
                  <a:gd name="T8" fmla="*/ 0 w 10"/>
                  <a:gd name="T9" fmla="*/ 4 h 10"/>
                  <a:gd name="T10" fmla="*/ 4 w 10"/>
                  <a:gd name="T11" fmla="*/ 2 h 10"/>
                </a:gdLst>
                <a:ahLst/>
                <a:cxnLst>
                  <a:cxn ang="0">
                    <a:pos x="T0" y="T1"/>
                  </a:cxn>
                  <a:cxn ang="0">
                    <a:pos x="T2" y="T3"/>
                  </a:cxn>
                  <a:cxn ang="0">
                    <a:pos x="T4" y="T5"/>
                  </a:cxn>
                  <a:cxn ang="0">
                    <a:pos x="T6" y="T7"/>
                  </a:cxn>
                  <a:cxn ang="0">
                    <a:pos x="T8" y="T9"/>
                  </a:cxn>
                  <a:cxn ang="0">
                    <a:pos x="T10" y="T11"/>
                  </a:cxn>
                </a:cxnLst>
                <a:rect l="0" t="0" r="r" b="b"/>
                <a:pathLst>
                  <a:path w="10" h="10">
                    <a:moveTo>
                      <a:pt x="4" y="2"/>
                    </a:moveTo>
                    <a:cubicBezTo>
                      <a:pt x="7" y="2"/>
                      <a:pt x="8" y="0"/>
                      <a:pt x="8" y="2"/>
                    </a:cubicBezTo>
                    <a:cubicBezTo>
                      <a:pt x="8" y="5"/>
                      <a:pt x="10" y="5"/>
                      <a:pt x="8" y="7"/>
                    </a:cubicBezTo>
                    <a:cubicBezTo>
                      <a:pt x="6" y="8"/>
                      <a:pt x="6" y="10"/>
                      <a:pt x="4" y="8"/>
                    </a:cubicBezTo>
                    <a:cubicBezTo>
                      <a:pt x="1" y="5"/>
                      <a:pt x="1" y="5"/>
                      <a:pt x="0" y="4"/>
                    </a:cubicBezTo>
                    <a:cubicBezTo>
                      <a:pt x="0" y="3"/>
                      <a:pt x="3" y="1"/>
                      <a:pt x="4" y="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Freeform 388">
                <a:extLst>
                  <a:ext uri="{FF2B5EF4-FFF2-40B4-BE49-F238E27FC236}">
                    <a16:creationId xmlns:a16="http://schemas.microsoft.com/office/drawing/2014/main" id="{2A90650E-79AF-4B9B-8925-711A69D7DC6A}"/>
                  </a:ext>
                </a:extLst>
              </p:cNvPr>
              <p:cNvSpPr>
                <a:spLocks/>
              </p:cNvSpPr>
              <p:nvPr/>
            </p:nvSpPr>
            <p:spPr bwMode="auto">
              <a:xfrm>
                <a:off x="4340919" y="3627428"/>
                <a:ext cx="904780" cy="1008852"/>
              </a:xfrm>
              <a:custGeom>
                <a:avLst/>
                <a:gdLst>
                  <a:gd name="T0" fmla="*/ 935 w 982"/>
                  <a:gd name="T1" fmla="*/ 448 h 1095"/>
                  <a:gd name="T2" fmla="*/ 883 w 982"/>
                  <a:gd name="T3" fmla="*/ 519 h 1095"/>
                  <a:gd name="T4" fmla="*/ 883 w 982"/>
                  <a:gd name="T5" fmla="*/ 619 h 1095"/>
                  <a:gd name="T6" fmla="*/ 874 w 982"/>
                  <a:gd name="T7" fmla="*/ 694 h 1095"/>
                  <a:gd name="T8" fmla="*/ 848 w 982"/>
                  <a:gd name="T9" fmla="*/ 751 h 1095"/>
                  <a:gd name="T10" fmla="*/ 802 w 982"/>
                  <a:gd name="T11" fmla="*/ 788 h 1095"/>
                  <a:gd name="T12" fmla="*/ 758 w 982"/>
                  <a:gd name="T13" fmla="*/ 806 h 1095"/>
                  <a:gd name="T14" fmla="*/ 697 w 982"/>
                  <a:gd name="T15" fmla="*/ 842 h 1095"/>
                  <a:gd name="T16" fmla="*/ 680 w 982"/>
                  <a:gd name="T17" fmla="*/ 910 h 1095"/>
                  <a:gd name="T18" fmla="*/ 651 w 982"/>
                  <a:gd name="T19" fmla="*/ 1001 h 1095"/>
                  <a:gd name="T20" fmla="*/ 620 w 982"/>
                  <a:gd name="T21" fmla="*/ 1041 h 1095"/>
                  <a:gd name="T22" fmla="*/ 627 w 982"/>
                  <a:gd name="T23" fmla="*/ 1012 h 1095"/>
                  <a:gd name="T24" fmla="*/ 611 w 982"/>
                  <a:gd name="T25" fmla="*/ 1071 h 1095"/>
                  <a:gd name="T26" fmla="*/ 586 w 982"/>
                  <a:gd name="T27" fmla="*/ 1056 h 1095"/>
                  <a:gd name="T28" fmla="*/ 518 w 982"/>
                  <a:gd name="T29" fmla="*/ 1016 h 1095"/>
                  <a:gd name="T30" fmla="*/ 490 w 982"/>
                  <a:gd name="T31" fmla="*/ 974 h 1095"/>
                  <a:gd name="T32" fmla="*/ 551 w 982"/>
                  <a:gd name="T33" fmla="*/ 902 h 1095"/>
                  <a:gd name="T34" fmla="*/ 530 w 982"/>
                  <a:gd name="T35" fmla="*/ 844 h 1095"/>
                  <a:gd name="T36" fmla="*/ 490 w 982"/>
                  <a:gd name="T37" fmla="*/ 778 h 1095"/>
                  <a:gd name="T38" fmla="*/ 432 w 982"/>
                  <a:gd name="T39" fmla="*/ 736 h 1095"/>
                  <a:gd name="T40" fmla="*/ 432 w 982"/>
                  <a:gd name="T41" fmla="*/ 655 h 1095"/>
                  <a:gd name="T42" fmla="*/ 364 w 982"/>
                  <a:gd name="T43" fmla="*/ 603 h 1095"/>
                  <a:gd name="T44" fmla="*/ 343 w 982"/>
                  <a:gd name="T45" fmla="*/ 533 h 1095"/>
                  <a:gd name="T46" fmla="*/ 247 w 982"/>
                  <a:gd name="T47" fmla="*/ 492 h 1095"/>
                  <a:gd name="T48" fmla="*/ 198 w 982"/>
                  <a:gd name="T49" fmla="*/ 425 h 1095"/>
                  <a:gd name="T50" fmla="*/ 109 w 982"/>
                  <a:gd name="T51" fmla="*/ 455 h 1095"/>
                  <a:gd name="T52" fmla="*/ 29 w 982"/>
                  <a:gd name="T53" fmla="*/ 415 h 1095"/>
                  <a:gd name="T54" fmla="*/ 20 w 982"/>
                  <a:gd name="T55" fmla="*/ 332 h 1095"/>
                  <a:gd name="T56" fmla="*/ 68 w 982"/>
                  <a:gd name="T57" fmla="*/ 271 h 1095"/>
                  <a:gd name="T58" fmla="*/ 103 w 982"/>
                  <a:gd name="T59" fmla="*/ 253 h 1095"/>
                  <a:gd name="T60" fmla="*/ 104 w 982"/>
                  <a:gd name="T61" fmla="*/ 162 h 1095"/>
                  <a:gd name="T62" fmla="*/ 99 w 982"/>
                  <a:gd name="T63" fmla="*/ 114 h 1095"/>
                  <a:gd name="T64" fmla="*/ 164 w 982"/>
                  <a:gd name="T65" fmla="*/ 90 h 1095"/>
                  <a:gd name="T66" fmla="*/ 196 w 982"/>
                  <a:gd name="T67" fmla="*/ 126 h 1095"/>
                  <a:gd name="T68" fmla="*/ 243 w 982"/>
                  <a:gd name="T69" fmla="*/ 100 h 1095"/>
                  <a:gd name="T70" fmla="*/ 240 w 982"/>
                  <a:gd name="T71" fmla="*/ 47 h 1095"/>
                  <a:gd name="T72" fmla="*/ 271 w 982"/>
                  <a:gd name="T73" fmla="*/ 44 h 1095"/>
                  <a:gd name="T74" fmla="*/ 331 w 982"/>
                  <a:gd name="T75" fmla="*/ 14 h 1095"/>
                  <a:gd name="T76" fmla="*/ 355 w 982"/>
                  <a:gd name="T77" fmla="*/ 27 h 1095"/>
                  <a:gd name="T78" fmla="*/ 354 w 982"/>
                  <a:gd name="T79" fmla="*/ 91 h 1095"/>
                  <a:gd name="T80" fmla="*/ 405 w 982"/>
                  <a:gd name="T81" fmla="*/ 99 h 1095"/>
                  <a:gd name="T82" fmla="*/ 444 w 982"/>
                  <a:gd name="T83" fmla="*/ 83 h 1095"/>
                  <a:gd name="T84" fmla="*/ 512 w 982"/>
                  <a:gd name="T85" fmla="*/ 85 h 1095"/>
                  <a:gd name="T86" fmla="*/ 558 w 982"/>
                  <a:gd name="T87" fmla="*/ 31 h 1095"/>
                  <a:gd name="T88" fmla="*/ 601 w 982"/>
                  <a:gd name="T89" fmla="*/ 112 h 1095"/>
                  <a:gd name="T90" fmla="*/ 565 w 982"/>
                  <a:gd name="T91" fmla="*/ 173 h 1095"/>
                  <a:gd name="T92" fmla="*/ 634 w 982"/>
                  <a:gd name="T93" fmla="*/ 155 h 1095"/>
                  <a:gd name="T94" fmla="*/ 624 w 982"/>
                  <a:gd name="T95" fmla="*/ 198 h 1095"/>
                  <a:gd name="T96" fmla="*/ 666 w 982"/>
                  <a:gd name="T97" fmla="*/ 168 h 1095"/>
                  <a:gd name="T98" fmla="*/ 712 w 982"/>
                  <a:gd name="T99" fmla="*/ 190 h 1095"/>
                  <a:gd name="T100" fmla="*/ 738 w 982"/>
                  <a:gd name="T101" fmla="*/ 217 h 1095"/>
                  <a:gd name="T102" fmla="*/ 825 w 982"/>
                  <a:gd name="T103" fmla="*/ 228 h 1095"/>
                  <a:gd name="T104" fmla="*/ 936 w 982"/>
                  <a:gd name="T105" fmla="*/ 293 h 1095"/>
                  <a:gd name="T106" fmla="*/ 979 w 982"/>
                  <a:gd name="T107" fmla="*/ 370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1095">
                    <a:moveTo>
                      <a:pt x="979" y="370"/>
                    </a:moveTo>
                    <a:cubicBezTo>
                      <a:pt x="979" y="373"/>
                      <a:pt x="980" y="386"/>
                      <a:pt x="977" y="392"/>
                    </a:cubicBezTo>
                    <a:cubicBezTo>
                      <a:pt x="974" y="398"/>
                      <a:pt x="972" y="404"/>
                      <a:pt x="965" y="411"/>
                    </a:cubicBezTo>
                    <a:cubicBezTo>
                      <a:pt x="959" y="418"/>
                      <a:pt x="962" y="417"/>
                      <a:pt x="955" y="427"/>
                    </a:cubicBezTo>
                    <a:cubicBezTo>
                      <a:pt x="948" y="436"/>
                      <a:pt x="953" y="432"/>
                      <a:pt x="949" y="438"/>
                    </a:cubicBezTo>
                    <a:cubicBezTo>
                      <a:pt x="945" y="443"/>
                      <a:pt x="939" y="448"/>
                      <a:pt x="935" y="448"/>
                    </a:cubicBezTo>
                    <a:cubicBezTo>
                      <a:pt x="931" y="449"/>
                      <a:pt x="929" y="456"/>
                      <a:pt x="924" y="461"/>
                    </a:cubicBezTo>
                    <a:cubicBezTo>
                      <a:pt x="920" y="465"/>
                      <a:pt x="921" y="470"/>
                      <a:pt x="917" y="476"/>
                    </a:cubicBezTo>
                    <a:cubicBezTo>
                      <a:pt x="913" y="482"/>
                      <a:pt x="914" y="489"/>
                      <a:pt x="910" y="495"/>
                    </a:cubicBezTo>
                    <a:cubicBezTo>
                      <a:pt x="907" y="501"/>
                      <a:pt x="904" y="503"/>
                      <a:pt x="901" y="511"/>
                    </a:cubicBezTo>
                    <a:cubicBezTo>
                      <a:pt x="898" y="520"/>
                      <a:pt x="894" y="512"/>
                      <a:pt x="889" y="506"/>
                    </a:cubicBezTo>
                    <a:cubicBezTo>
                      <a:pt x="883" y="500"/>
                      <a:pt x="888" y="516"/>
                      <a:pt x="883" y="519"/>
                    </a:cubicBezTo>
                    <a:cubicBezTo>
                      <a:pt x="878" y="521"/>
                      <a:pt x="881" y="526"/>
                      <a:pt x="881" y="531"/>
                    </a:cubicBezTo>
                    <a:cubicBezTo>
                      <a:pt x="880" y="537"/>
                      <a:pt x="883" y="538"/>
                      <a:pt x="884" y="545"/>
                    </a:cubicBezTo>
                    <a:cubicBezTo>
                      <a:pt x="885" y="553"/>
                      <a:pt x="883" y="553"/>
                      <a:pt x="882" y="561"/>
                    </a:cubicBezTo>
                    <a:cubicBezTo>
                      <a:pt x="881" y="569"/>
                      <a:pt x="883" y="568"/>
                      <a:pt x="885" y="578"/>
                    </a:cubicBezTo>
                    <a:cubicBezTo>
                      <a:pt x="887" y="588"/>
                      <a:pt x="889" y="601"/>
                      <a:pt x="889" y="605"/>
                    </a:cubicBezTo>
                    <a:cubicBezTo>
                      <a:pt x="888" y="608"/>
                      <a:pt x="887" y="614"/>
                      <a:pt x="883" y="619"/>
                    </a:cubicBezTo>
                    <a:cubicBezTo>
                      <a:pt x="879" y="624"/>
                      <a:pt x="882" y="624"/>
                      <a:pt x="881" y="629"/>
                    </a:cubicBezTo>
                    <a:cubicBezTo>
                      <a:pt x="880" y="634"/>
                      <a:pt x="883" y="637"/>
                      <a:pt x="883" y="642"/>
                    </a:cubicBezTo>
                    <a:cubicBezTo>
                      <a:pt x="883" y="648"/>
                      <a:pt x="883" y="648"/>
                      <a:pt x="879" y="654"/>
                    </a:cubicBezTo>
                    <a:cubicBezTo>
                      <a:pt x="874" y="660"/>
                      <a:pt x="876" y="660"/>
                      <a:pt x="873" y="666"/>
                    </a:cubicBezTo>
                    <a:cubicBezTo>
                      <a:pt x="870" y="671"/>
                      <a:pt x="872" y="673"/>
                      <a:pt x="874" y="684"/>
                    </a:cubicBezTo>
                    <a:cubicBezTo>
                      <a:pt x="876" y="695"/>
                      <a:pt x="874" y="690"/>
                      <a:pt x="874" y="694"/>
                    </a:cubicBezTo>
                    <a:cubicBezTo>
                      <a:pt x="874" y="698"/>
                      <a:pt x="871" y="700"/>
                      <a:pt x="868" y="704"/>
                    </a:cubicBezTo>
                    <a:cubicBezTo>
                      <a:pt x="865" y="708"/>
                      <a:pt x="868" y="708"/>
                      <a:pt x="865" y="713"/>
                    </a:cubicBezTo>
                    <a:cubicBezTo>
                      <a:pt x="862" y="718"/>
                      <a:pt x="863" y="718"/>
                      <a:pt x="863" y="723"/>
                    </a:cubicBezTo>
                    <a:cubicBezTo>
                      <a:pt x="863" y="728"/>
                      <a:pt x="862" y="726"/>
                      <a:pt x="857" y="730"/>
                    </a:cubicBezTo>
                    <a:cubicBezTo>
                      <a:pt x="851" y="733"/>
                      <a:pt x="854" y="734"/>
                      <a:pt x="850" y="739"/>
                    </a:cubicBezTo>
                    <a:cubicBezTo>
                      <a:pt x="846" y="743"/>
                      <a:pt x="848" y="745"/>
                      <a:pt x="848" y="751"/>
                    </a:cubicBezTo>
                    <a:cubicBezTo>
                      <a:pt x="847" y="756"/>
                      <a:pt x="846" y="757"/>
                      <a:pt x="850" y="761"/>
                    </a:cubicBezTo>
                    <a:cubicBezTo>
                      <a:pt x="853" y="765"/>
                      <a:pt x="842" y="769"/>
                      <a:pt x="839" y="770"/>
                    </a:cubicBezTo>
                    <a:cubicBezTo>
                      <a:pt x="836" y="771"/>
                      <a:pt x="838" y="772"/>
                      <a:pt x="829" y="777"/>
                    </a:cubicBezTo>
                    <a:cubicBezTo>
                      <a:pt x="821" y="782"/>
                      <a:pt x="828" y="780"/>
                      <a:pt x="826" y="788"/>
                    </a:cubicBezTo>
                    <a:cubicBezTo>
                      <a:pt x="824" y="796"/>
                      <a:pt x="817" y="792"/>
                      <a:pt x="813" y="792"/>
                    </a:cubicBezTo>
                    <a:cubicBezTo>
                      <a:pt x="809" y="793"/>
                      <a:pt x="803" y="790"/>
                      <a:pt x="802" y="788"/>
                    </a:cubicBezTo>
                    <a:cubicBezTo>
                      <a:pt x="801" y="786"/>
                      <a:pt x="798" y="792"/>
                      <a:pt x="795" y="795"/>
                    </a:cubicBezTo>
                    <a:cubicBezTo>
                      <a:pt x="793" y="798"/>
                      <a:pt x="782" y="798"/>
                      <a:pt x="778" y="797"/>
                    </a:cubicBezTo>
                    <a:cubicBezTo>
                      <a:pt x="774" y="796"/>
                      <a:pt x="784" y="795"/>
                      <a:pt x="778" y="792"/>
                    </a:cubicBezTo>
                    <a:cubicBezTo>
                      <a:pt x="772" y="790"/>
                      <a:pt x="769" y="792"/>
                      <a:pt x="763" y="792"/>
                    </a:cubicBezTo>
                    <a:cubicBezTo>
                      <a:pt x="757" y="792"/>
                      <a:pt x="763" y="795"/>
                      <a:pt x="766" y="800"/>
                    </a:cubicBezTo>
                    <a:cubicBezTo>
                      <a:pt x="768" y="805"/>
                      <a:pt x="766" y="804"/>
                      <a:pt x="758" y="806"/>
                    </a:cubicBezTo>
                    <a:cubicBezTo>
                      <a:pt x="749" y="808"/>
                      <a:pt x="749" y="808"/>
                      <a:pt x="748" y="811"/>
                    </a:cubicBezTo>
                    <a:cubicBezTo>
                      <a:pt x="746" y="813"/>
                      <a:pt x="750" y="816"/>
                      <a:pt x="749" y="820"/>
                    </a:cubicBezTo>
                    <a:cubicBezTo>
                      <a:pt x="749" y="824"/>
                      <a:pt x="744" y="823"/>
                      <a:pt x="737" y="815"/>
                    </a:cubicBezTo>
                    <a:cubicBezTo>
                      <a:pt x="731" y="807"/>
                      <a:pt x="726" y="821"/>
                      <a:pt x="718" y="824"/>
                    </a:cubicBezTo>
                    <a:cubicBezTo>
                      <a:pt x="709" y="827"/>
                      <a:pt x="716" y="828"/>
                      <a:pt x="710" y="832"/>
                    </a:cubicBezTo>
                    <a:cubicBezTo>
                      <a:pt x="704" y="837"/>
                      <a:pt x="706" y="836"/>
                      <a:pt x="697" y="842"/>
                    </a:cubicBezTo>
                    <a:cubicBezTo>
                      <a:pt x="688" y="848"/>
                      <a:pt x="691" y="847"/>
                      <a:pt x="686" y="852"/>
                    </a:cubicBezTo>
                    <a:cubicBezTo>
                      <a:pt x="681" y="856"/>
                      <a:pt x="682" y="860"/>
                      <a:pt x="677" y="861"/>
                    </a:cubicBezTo>
                    <a:cubicBezTo>
                      <a:pt x="673" y="862"/>
                      <a:pt x="679" y="869"/>
                      <a:pt x="677" y="873"/>
                    </a:cubicBezTo>
                    <a:cubicBezTo>
                      <a:pt x="676" y="877"/>
                      <a:pt x="673" y="882"/>
                      <a:pt x="675" y="888"/>
                    </a:cubicBezTo>
                    <a:cubicBezTo>
                      <a:pt x="677" y="893"/>
                      <a:pt x="677" y="895"/>
                      <a:pt x="679" y="900"/>
                    </a:cubicBezTo>
                    <a:cubicBezTo>
                      <a:pt x="681" y="904"/>
                      <a:pt x="679" y="904"/>
                      <a:pt x="680" y="910"/>
                    </a:cubicBezTo>
                    <a:cubicBezTo>
                      <a:pt x="681" y="916"/>
                      <a:pt x="680" y="922"/>
                      <a:pt x="683" y="928"/>
                    </a:cubicBezTo>
                    <a:cubicBezTo>
                      <a:pt x="686" y="935"/>
                      <a:pt x="683" y="935"/>
                      <a:pt x="681" y="946"/>
                    </a:cubicBezTo>
                    <a:cubicBezTo>
                      <a:pt x="679" y="957"/>
                      <a:pt x="675" y="954"/>
                      <a:pt x="673" y="956"/>
                    </a:cubicBezTo>
                    <a:cubicBezTo>
                      <a:pt x="670" y="958"/>
                      <a:pt x="668" y="962"/>
                      <a:pt x="663" y="967"/>
                    </a:cubicBezTo>
                    <a:cubicBezTo>
                      <a:pt x="659" y="972"/>
                      <a:pt x="659" y="980"/>
                      <a:pt x="655" y="986"/>
                    </a:cubicBezTo>
                    <a:cubicBezTo>
                      <a:pt x="652" y="992"/>
                      <a:pt x="655" y="993"/>
                      <a:pt x="651" y="1001"/>
                    </a:cubicBezTo>
                    <a:cubicBezTo>
                      <a:pt x="648" y="1010"/>
                      <a:pt x="651" y="1013"/>
                      <a:pt x="645" y="1019"/>
                    </a:cubicBezTo>
                    <a:cubicBezTo>
                      <a:pt x="639" y="1025"/>
                      <a:pt x="642" y="1024"/>
                      <a:pt x="639" y="1026"/>
                    </a:cubicBezTo>
                    <a:cubicBezTo>
                      <a:pt x="637" y="1028"/>
                      <a:pt x="635" y="1031"/>
                      <a:pt x="632" y="1036"/>
                    </a:cubicBezTo>
                    <a:cubicBezTo>
                      <a:pt x="629" y="1040"/>
                      <a:pt x="629" y="1042"/>
                      <a:pt x="626" y="1046"/>
                    </a:cubicBezTo>
                    <a:cubicBezTo>
                      <a:pt x="622" y="1050"/>
                      <a:pt x="622" y="1050"/>
                      <a:pt x="619" y="1049"/>
                    </a:cubicBezTo>
                    <a:cubicBezTo>
                      <a:pt x="615" y="1047"/>
                      <a:pt x="618" y="1045"/>
                      <a:pt x="620" y="1041"/>
                    </a:cubicBezTo>
                    <a:cubicBezTo>
                      <a:pt x="622" y="1037"/>
                      <a:pt x="626" y="1035"/>
                      <a:pt x="630" y="1028"/>
                    </a:cubicBezTo>
                    <a:cubicBezTo>
                      <a:pt x="634" y="1022"/>
                      <a:pt x="636" y="1023"/>
                      <a:pt x="638" y="1019"/>
                    </a:cubicBezTo>
                    <a:cubicBezTo>
                      <a:pt x="640" y="1014"/>
                      <a:pt x="643" y="1006"/>
                      <a:pt x="643" y="1002"/>
                    </a:cubicBezTo>
                    <a:cubicBezTo>
                      <a:pt x="643" y="998"/>
                      <a:pt x="640" y="1001"/>
                      <a:pt x="636" y="998"/>
                    </a:cubicBezTo>
                    <a:cubicBezTo>
                      <a:pt x="632" y="995"/>
                      <a:pt x="631" y="996"/>
                      <a:pt x="629" y="1000"/>
                    </a:cubicBezTo>
                    <a:cubicBezTo>
                      <a:pt x="628" y="1005"/>
                      <a:pt x="630" y="1007"/>
                      <a:pt x="627" y="1012"/>
                    </a:cubicBezTo>
                    <a:cubicBezTo>
                      <a:pt x="625" y="1017"/>
                      <a:pt x="627" y="1017"/>
                      <a:pt x="623" y="1022"/>
                    </a:cubicBezTo>
                    <a:cubicBezTo>
                      <a:pt x="619" y="1026"/>
                      <a:pt x="620" y="1025"/>
                      <a:pt x="618" y="1027"/>
                    </a:cubicBezTo>
                    <a:cubicBezTo>
                      <a:pt x="616" y="1029"/>
                      <a:pt x="616" y="1034"/>
                      <a:pt x="613" y="1039"/>
                    </a:cubicBezTo>
                    <a:cubicBezTo>
                      <a:pt x="610" y="1043"/>
                      <a:pt x="612" y="1044"/>
                      <a:pt x="614" y="1047"/>
                    </a:cubicBezTo>
                    <a:cubicBezTo>
                      <a:pt x="617" y="1051"/>
                      <a:pt x="617" y="1054"/>
                      <a:pt x="613" y="1058"/>
                    </a:cubicBezTo>
                    <a:cubicBezTo>
                      <a:pt x="609" y="1063"/>
                      <a:pt x="611" y="1064"/>
                      <a:pt x="611" y="1071"/>
                    </a:cubicBezTo>
                    <a:cubicBezTo>
                      <a:pt x="611" y="1079"/>
                      <a:pt x="610" y="1076"/>
                      <a:pt x="607" y="1080"/>
                    </a:cubicBezTo>
                    <a:cubicBezTo>
                      <a:pt x="605" y="1084"/>
                      <a:pt x="606" y="1083"/>
                      <a:pt x="603" y="1087"/>
                    </a:cubicBezTo>
                    <a:cubicBezTo>
                      <a:pt x="599" y="1091"/>
                      <a:pt x="599" y="1091"/>
                      <a:pt x="596" y="1095"/>
                    </a:cubicBezTo>
                    <a:cubicBezTo>
                      <a:pt x="593" y="1091"/>
                      <a:pt x="588" y="1086"/>
                      <a:pt x="588" y="1082"/>
                    </a:cubicBezTo>
                    <a:cubicBezTo>
                      <a:pt x="588" y="1078"/>
                      <a:pt x="593" y="1071"/>
                      <a:pt x="595" y="1066"/>
                    </a:cubicBezTo>
                    <a:cubicBezTo>
                      <a:pt x="596" y="1062"/>
                      <a:pt x="589" y="1061"/>
                      <a:pt x="586" y="1056"/>
                    </a:cubicBezTo>
                    <a:cubicBezTo>
                      <a:pt x="582" y="1051"/>
                      <a:pt x="577" y="1049"/>
                      <a:pt x="572" y="1045"/>
                    </a:cubicBezTo>
                    <a:cubicBezTo>
                      <a:pt x="567" y="1042"/>
                      <a:pt x="568" y="1042"/>
                      <a:pt x="560" y="1036"/>
                    </a:cubicBezTo>
                    <a:cubicBezTo>
                      <a:pt x="552" y="1030"/>
                      <a:pt x="554" y="1029"/>
                      <a:pt x="545" y="1027"/>
                    </a:cubicBezTo>
                    <a:cubicBezTo>
                      <a:pt x="537" y="1025"/>
                      <a:pt x="538" y="1024"/>
                      <a:pt x="533" y="1018"/>
                    </a:cubicBezTo>
                    <a:cubicBezTo>
                      <a:pt x="528" y="1012"/>
                      <a:pt x="526" y="1013"/>
                      <a:pt x="526" y="1016"/>
                    </a:cubicBezTo>
                    <a:cubicBezTo>
                      <a:pt x="526" y="1020"/>
                      <a:pt x="521" y="1021"/>
                      <a:pt x="518" y="1016"/>
                    </a:cubicBezTo>
                    <a:cubicBezTo>
                      <a:pt x="515" y="1012"/>
                      <a:pt x="515" y="1011"/>
                      <a:pt x="513" y="1007"/>
                    </a:cubicBezTo>
                    <a:cubicBezTo>
                      <a:pt x="510" y="1003"/>
                      <a:pt x="499" y="997"/>
                      <a:pt x="495" y="993"/>
                    </a:cubicBezTo>
                    <a:cubicBezTo>
                      <a:pt x="492" y="990"/>
                      <a:pt x="482" y="997"/>
                      <a:pt x="477" y="997"/>
                    </a:cubicBezTo>
                    <a:cubicBezTo>
                      <a:pt x="476" y="997"/>
                      <a:pt x="475" y="997"/>
                      <a:pt x="475" y="997"/>
                    </a:cubicBezTo>
                    <a:cubicBezTo>
                      <a:pt x="473" y="996"/>
                      <a:pt x="477" y="991"/>
                      <a:pt x="482" y="986"/>
                    </a:cubicBezTo>
                    <a:cubicBezTo>
                      <a:pt x="487" y="979"/>
                      <a:pt x="490" y="978"/>
                      <a:pt x="490" y="974"/>
                    </a:cubicBezTo>
                    <a:cubicBezTo>
                      <a:pt x="490" y="970"/>
                      <a:pt x="492" y="965"/>
                      <a:pt x="499" y="957"/>
                    </a:cubicBezTo>
                    <a:cubicBezTo>
                      <a:pt x="506" y="948"/>
                      <a:pt x="505" y="952"/>
                      <a:pt x="507" y="947"/>
                    </a:cubicBezTo>
                    <a:cubicBezTo>
                      <a:pt x="508" y="942"/>
                      <a:pt x="510" y="940"/>
                      <a:pt x="516" y="934"/>
                    </a:cubicBezTo>
                    <a:cubicBezTo>
                      <a:pt x="522" y="928"/>
                      <a:pt x="522" y="928"/>
                      <a:pt x="529" y="924"/>
                    </a:cubicBezTo>
                    <a:cubicBezTo>
                      <a:pt x="536" y="920"/>
                      <a:pt x="540" y="917"/>
                      <a:pt x="545" y="913"/>
                    </a:cubicBezTo>
                    <a:cubicBezTo>
                      <a:pt x="551" y="910"/>
                      <a:pt x="548" y="910"/>
                      <a:pt x="551" y="902"/>
                    </a:cubicBezTo>
                    <a:cubicBezTo>
                      <a:pt x="554" y="894"/>
                      <a:pt x="552" y="893"/>
                      <a:pt x="551" y="884"/>
                    </a:cubicBezTo>
                    <a:cubicBezTo>
                      <a:pt x="550" y="875"/>
                      <a:pt x="551" y="878"/>
                      <a:pt x="548" y="873"/>
                    </a:cubicBezTo>
                    <a:cubicBezTo>
                      <a:pt x="544" y="867"/>
                      <a:pt x="542" y="866"/>
                      <a:pt x="536" y="864"/>
                    </a:cubicBezTo>
                    <a:cubicBezTo>
                      <a:pt x="530" y="863"/>
                      <a:pt x="529" y="869"/>
                      <a:pt x="527" y="864"/>
                    </a:cubicBezTo>
                    <a:cubicBezTo>
                      <a:pt x="527" y="864"/>
                      <a:pt x="527" y="863"/>
                      <a:pt x="527" y="862"/>
                    </a:cubicBezTo>
                    <a:cubicBezTo>
                      <a:pt x="524" y="854"/>
                      <a:pt x="527" y="852"/>
                      <a:pt x="530" y="844"/>
                    </a:cubicBezTo>
                    <a:cubicBezTo>
                      <a:pt x="534" y="836"/>
                      <a:pt x="529" y="834"/>
                      <a:pt x="530" y="827"/>
                    </a:cubicBezTo>
                    <a:cubicBezTo>
                      <a:pt x="531" y="820"/>
                      <a:pt x="529" y="821"/>
                      <a:pt x="524" y="818"/>
                    </a:cubicBezTo>
                    <a:cubicBezTo>
                      <a:pt x="520" y="815"/>
                      <a:pt x="520" y="821"/>
                      <a:pt x="506" y="820"/>
                    </a:cubicBezTo>
                    <a:cubicBezTo>
                      <a:pt x="493" y="819"/>
                      <a:pt x="501" y="817"/>
                      <a:pt x="499" y="811"/>
                    </a:cubicBezTo>
                    <a:cubicBezTo>
                      <a:pt x="497" y="804"/>
                      <a:pt x="495" y="805"/>
                      <a:pt x="495" y="794"/>
                    </a:cubicBezTo>
                    <a:cubicBezTo>
                      <a:pt x="495" y="782"/>
                      <a:pt x="493" y="787"/>
                      <a:pt x="490" y="778"/>
                    </a:cubicBezTo>
                    <a:cubicBezTo>
                      <a:pt x="486" y="768"/>
                      <a:pt x="479" y="772"/>
                      <a:pt x="475" y="768"/>
                    </a:cubicBezTo>
                    <a:cubicBezTo>
                      <a:pt x="471" y="764"/>
                      <a:pt x="466" y="771"/>
                      <a:pt x="466" y="771"/>
                    </a:cubicBezTo>
                    <a:cubicBezTo>
                      <a:pt x="466" y="771"/>
                      <a:pt x="456" y="773"/>
                      <a:pt x="450" y="773"/>
                    </a:cubicBezTo>
                    <a:cubicBezTo>
                      <a:pt x="445" y="773"/>
                      <a:pt x="446" y="769"/>
                      <a:pt x="438" y="767"/>
                    </a:cubicBezTo>
                    <a:cubicBezTo>
                      <a:pt x="431" y="765"/>
                      <a:pt x="433" y="764"/>
                      <a:pt x="433" y="757"/>
                    </a:cubicBezTo>
                    <a:cubicBezTo>
                      <a:pt x="433" y="750"/>
                      <a:pt x="433" y="743"/>
                      <a:pt x="432" y="736"/>
                    </a:cubicBezTo>
                    <a:cubicBezTo>
                      <a:pt x="431" y="730"/>
                      <a:pt x="426" y="724"/>
                      <a:pt x="425" y="717"/>
                    </a:cubicBezTo>
                    <a:cubicBezTo>
                      <a:pt x="425" y="717"/>
                      <a:pt x="425" y="717"/>
                      <a:pt x="425" y="717"/>
                    </a:cubicBezTo>
                    <a:cubicBezTo>
                      <a:pt x="424" y="711"/>
                      <a:pt x="431" y="710"/>
                      <a:pt x="428" y="707"/>
                    </a:cubicBezTo>
                    <a:cubicBezTo>
                      <a:pt x="426" y="704"/>
                      <a:pt x="425" y="697"/>
                      <a:pt x="426" y="693"/>
                    </a:cubicBezTo>
                    <a:cubicBezTo>
                      <a:pt x="428" y="689"/>
                      <a:pt x="428" y="683"/>
                      <a:pt x="432" y="675"/>
                    </a:cubicBezTo>
                    <a:cubicBezTo>
                      <a:pt x="437" y="667"/>
                      <a:pt x="435" y="664"/>
                      <a:pt x="432" y="655"/>
                    </a:cubicBezTo>
                    <a:cubicBezTo>
                      <a:pt x="430" y="646"/>
                      <a:pt x="426" y="652"/>
                      <a:pt x="425" y="644"/>
                    </a:cubicBezTo>
                    <a:cubicBezTo>
                      <a:pt x="423" y="635"/>
                      <a:pt x="418" y="639"/>
                      <a:pt x="412" y="635"/>
                    </a:cubicBezTo>
                    <a:cubicBezTo>
                      <a:pt x="406" y="631"/>
                      <a:pt x="408" y="630"/>
                      <a:pt x="408" y="625"/>
                    </a:cubicBezTo>
                    <a:cubicBezTo>
                      <a:pt x="409" y="620"/>
                      <a:pt x="407" y="615"/>
                      <a:pt x="408" y="609"/>
                    </a:cubicBezTo>
                    <a:cubicBezTo>
                      <a:pt x="410" y="603"/>
                      <a:pt x="393" y="606"/>
                      <a:pt x="383" y="605"/>
                    </a:cubicBezTo>
                    <a:cubicBezTo>
                      <a:pt x="373" y="604"/>
                      <a:pt x="371" y="604"/>
                      <a:pt x="364" y="603"/>
                    </a:cubicBezTo>
                    <a:cubicBezTo>
                      <a:pt x="356" y="602"/>
                      <a:pt x="361" y="596"/>
                      <a:pt x="361" y="591"/>
                    </a:cubicBezTo>
                    <a:cubicBezTo>
                      <a:pt x="361" y="587"/>
                      <a:pt x="359" y="586"/>
                      <a:pt x="354" y="581"/>
                    </a:cubicBezTo>
                    <a:cubicBezTo>
                      <a:pt x="348" y="575"/>
                      <a:pt x="356" y="571"/>
                      <a:pt x="357" y="570"/>
                    </a:cubicBezTo>
                    <a:cubicBezTo>
                      <a:pt x="357" y="569"/>
                      <a:pt x="357" y="563"/>
                      <a:pt x="357" y="559"/>
                    </a:cubicBezTo>
                    <a:cubicBezTo>
                      <a:pt x="356" y="555"/>
                      <a:pt x="351" y="550"/>
                      <a:pt x="350" y="545"/>
                    </a:cubicBezTo>
                    <a:cubicBezTo>
                      <a:pt x="348" y="539"/>
                      <a:pt x="348" y="538"/>
                      <a:pt x="343" y="533"/>
                    </a:cubicBezTo>
                    <a:cubicBezTo>
                      <a:pt x="339" y="528"/>
                      <a:pt x="336" y="529"/>
                      <a:pt x="327" y="529"/>
                    </a:cubicBezTo>
                    <a:cubicBezTo>
                      <a:pt x="318" y="529"/>
                      <a:pt x="321" y="530"/>
                      <a:pt x="315" y="525"/>
                    </a:cubicBezTo>
                    <a:cubicBezTo>
                      <a:pt x="309" y="521"/>
                      <a:pt x="303" y="521"/>
                      <a:pt x="295" y="515"/>
                    </a:cubicBezTo>
                    <a:cubicBezTo>
                      <a:pt x="286" y="509"/>
                      <a:pt x="288" y="511"/>
                      <a:pt x="280" y="505"/>
                    </a:cubicBezTo>
                    <a:cubicBezTo>
                      <a:pt x="272" y="498"/>
                      <a:pt x="273" y="500"/>
                      <a:pt x="264" y="499"/>
                    </a:cubicBezTo>
                    <a:cubicBezTo>
                      <a:pt x="255" y="499"/>
                      <a:pt x="252" y="496"/>
                      <a:pt x="247" y="492"/>
                    </a:cubicBezTo>
                    <a:cubicBezTo>
                      <a:pt x="242" y="489"/>
                      <a:pt x="238" y="487"/>
                      <a:pt x="232" y="482"/>
                    </a:cubicBezTo>
                    <a:cubicBezTo>
                      <a:pt x="227" y="478"/>
                      <a:pt x="229" y="476"/>
                      <a:pt x="223" y="468"/>
                    </a:cubicBezTo>
                    <a:cubicBezTo>
                      <a:pt x="217" y="460"/>
                      <a:pt x="224" y="458"/>
                      <a:pt x="223" y="452"/>
                    </a:cubicBezTo>
                    <a:cubicBezTo>
                      <a:pt x="222" y="446"/>
                      <a:pt x="220" y="446"/>
                      <a:pt x="221" y="441"/>
                    </a:cubicBezTo>
                    <a:cubicBezTo>
                      <a:pt x="222" y="437"/>
                      <a:pt x="222" y="430"/>
                      <a:pt x="221" y="425"/>
                    </a:cubicBezTo>
                    <a:cubicBezTo>
                      <a:pt x="220" y="421"/>
                      <a:pt x="207" y="424"/>
                      <a:pt x="198" y="425"/>
                    </a:cubicBezTo>
                    <a:cubicBezTo>
                      <a:pt x="189" y="426"/>
                      <a:pt x="187" y="427"/>
                      <a:pt x="183" y="429"/>
                    </a:cubicBezTo>
                    <a:cubicBezTo>
                      <a:pt x="179" y="431"/>
                      <a:pt x="169" y="439"/>
                      <a:pt x="168" y="441"/>
                    </a:cubicBezTo>
                    <a:cubicBezTo>
                      <a:pt x="167" y="444"/>
                      <a:pt x="157" y="444"/>
                      <a:pt x="153" y="448"/>
                    </a:cubicBezTo>
                    <a:cubicBezTo>
                      <a:pt x="149" y="452"/>
                      <a:pt x="143" y="460"/>
                      <a:pt x="135" y="456"/>
                    </a:cubicBezTo>
                    <a:cubicBezTo>
                      <a:pt x="129" y="453"/>
                      <a:pt x="124" y="454"/>
                      <a:pt x="117" y="455"/>
                    </a:cubicBezTo>
                    <a:cubicBezTo>
                      <a:pt x="114" y="455"/>
                      <a:pt x="112" y="455"/>
                      <a:pt x="109" y="455"/>
                    </a:cubicBezTo>
                    <a:cubicBezTo>
                      <a:pt x="99" y="455"/>
                      <a:pt x="98" y="458"/>
                      <a:pt x="93" y="454"/>
                    </a:cubicBezTo>
                    <a:cubicBezTo>
                      <a:pt x="87" y="449"/>
                      <a:pt x="89" y="427"/>
                      <a:pt x="91" y="417"/>
                    </a:cubicBezTo>
                    <a:cubicBezTo>
                      <a:pt x="93" y="407"/>
                      <a:pt x="80" y="420"/>
                      <a:pt x="73" y="428"/>
                    </a:cubicBezTo>
                    <a:cubicBezTo>
                      <a:pt x="67" y="435"/>
                      <a:pt x="58" y="429"/>
                      <a:pt x="54" y="429"/>
                    </a:cubicBezTo>
                    <a:cubicBezTo>
                      <a:pt x="51" y="429"/>
                      <a:pt x="51" y="424"/>
                      <a:pt x="46" y="418"/>
                    </a:cubicBezTo>
                    <a:cubicBezTo>
                      <a:pt x="42" y="413"/>
                      <a:pt x="36" y="415"/>
                      <a:pt x="29" y="415"/>
                    </a:cubicBezTo>
                    <a:cubicBezTo>
                      <a:pt x="22" y="415"/>
                      <a:pt x="27" y="411"/>
                      <a:pt x="27" y="403"/>
                    </a:cubicBezTo>
                    <a:cubicBezTo>
                      <a:pt x="26" y="396"/>
                      <a:pt x="22" y="393"/>
                      <a:pt x="18" y="389"/>
                    </a:cubicBezTo>
                    <a:cubicBezTo>
                      <a:pt x="14" y="385"/>
                      <a:pt x="16" y="384"/>
                      <a:pt x="12" y="376"/>
                    </a:cubicBezTo>
                    <a:cubicBezTo>
                      <a:pt x="9" y="368"/>
                      <a:pt x="7" y="367"/>
                      <a:pt x="3" y="360"/>
                    </a:cubicBezTo>
                    <a:cubicBezTo>
                      <a:pt x="0" y="354"/>
                      <a:pt x="9" y="352"/>
                      <a:pt x="8" y="347"/>
                    </a:cubicBezTo>
                    <a:cubicBezTo>
                      <a:pt x="8" y="342"/>
                      <a:pt x="16" y="335"/>
                      <a:pt x="20" y="332"/>
                    </a:cubicBezTo>
                    <a:cubicBezTo>
                      <a:pt x="25" y="329"/>
                      <a:pt x="21" y="326"/>
                      <a:pt x="20" y="324"/>
                    </a:cubicBezTo>
                    <a:cubicBezTo>
                      <a:pt x="18" y="322"/>
                      <a:pt x="19" y="317"/>
                      <a:pt x="22" y="312"/>
                    </a:cubicBezTo>
                    <a:cubicBezTo>
                      <a:pt x="25" y="307"/>
                      <a:pt x="25" y="302"/>
                      <a:pt x="27" y="296"/>
                    </a:cubicBezTo>
                    <a:cubicBezTo>
                      <a:pt x="28" y="289"/>
                      <a:pt x="32" y="290"/>
                      <a:pt x="36" y="286"/>
                    </a:cubicBezTo>
                    <a:cubicBezTo>
                      <a:pt x="40" y="281"/>
                      <a:pt x="44" y="282"/>
                      <a:pt x="51" y="277"/>
                    </a:cubicBezTo>
                    <a:cubicBezTo>
                      <a:pt x="57" y="273"/>
                      <a:pt x="59" y="273"/>
                      <a:pt x="68" y="271"/>
                    </a:cubicBezTo>
                    <a:cubicBezTo>
                      <a:pt x="77" y="269"/>
                      <a:pt x="74" y="271"/>
                      <a:pt x="76" y="267"/>
                    </a:cubicBezTo>
                    <a:cubicBezTo>
                      <a:pt x="78" y="262"/>
                      <a:pt x="89" y="266"/>
                      <a:pt x="92" y="269"/>
                    </a:cubicBezTo>
                    <a:cubicBezTo>
                      <a:pt x="96" y="273"/>
                      <a:pt x="97" y="270"/>
                      <a:pt x="99" y="269"/>
                    </a:cubicBezTo>
                    <a:cubicBezTo>
                      <a:pt x="99" y="269"/>
                      <a:pt x="99" y="267"/>
                      <a:pt x="98" y="266"/>
                    </a:cubicBezTo>
                    <a:cubicBezTo>
                      <a:pt x="99" y="266"/>
                      <a:pt x="100" y="266"/>
                      <a:pt x="100" y="263"/>
                    </a:cubicBezTo>
                    <a:cubicBezTo>
                      <a:pt x="101" y="260"/>
                      <a:pt x="102" y="257"/>
                      <a:pt x="103" y="253"/>
                    </a:cubicBezTo>
                    <a:cubicBezTo>
                      <a:pt x="103" y="249"/>
                      <a:pt x="104" y="244"/>
                      <a:pt x="104" y="239"/>
                    </a:cubicBezTo>
                    <a:cubicBezTo>
                      <a:pt x="105" y="234"/>
                      <a:pt x="103" y="228"/>
                      <a:pt x="104" y="224"/>
                    </a:cubicBezTo>
                    <a:cubicBezTo>
                      <a:pt x="105" y="220"/>
                      <a:pt x="105" y="209"/>
                      <a:pt x="108" y="202"/>
                    </a:cubicBezTo>
                    <a:cubicBezTo>
                      <a:pt x="110" y="195"/>
                      <a:pt x="111" y="194"/>
                      <a:pt x="112" y="188"/>
                    </a:cubicBezTo>
                    <a:cubicBezTo>
                      <a:pt x="113" y="182"/>
                      <a:pt x="113" y="178"/>
                      <a:pt x="110" y="175"/>
                    </a:cubicBezTo>
                    <a:cubicBezTo>
                      <a:pt x="106" y="171"/>
                      <a:pt x="107" y="166"/>
                      <a:pt x="104" y="162"/>
                    </a:cubicBezTo>
                    <a:cubicBezTo>
                      <a:pt x="101" y="158"/>
                      <a:pt x="91" y="157"/>
                      <a:pt x="92" y="149"/>
                    </a:cubicBezTo>
                    <a:cubicBezTo>
                      <a:pt x="93" y="142"/>
                      <a:pt x="95" y="135"/>
                      <a:pt x="97" y="133"/>
                    </a:cubicBezTo>
                    <a:cubicBezTo>
                      <a:pt x="99" y="130"/>
                      <a:pt x="99" y="127"/>
                      <a:pt x="107" y="128"/>
                    </a:cubicBezTo>
                    <a:cubicBezTo>
                      <a:pt x="114" y="130"/>
                      <a:pt x="119" y="131"/>
                      <a:pt x="118" y="126"/>
                    </a:cubicBezTo>
                    <a:cubicBezTo>
                      <a:pt x="116" y="121"/>
                      <a:pt x="117" y="122"/>
                      <a:pt x="112" y="120"/>
                    </a:cubicBezTo>
                    <a:cubicBezTo>
                      <a:pt x="107" y="119"/>
                      <a:pt x="99" y="117"/>
                      <a:pt x="99" y="114"/>
                    </a:cubicBezTo>
                    <a:cubicBezTo>
                      <a:pt x="99" y="112"/>
                      <a:pt x="97" y="102"/>
                      <a:pt x="101" y="101"/>
                    </a:cubicBezTo>
                    <a:cubicBezTo>
                      <a:pt x="104" y="100"/>
                      <a:pt x="140" y="102"/>
                      <a:pt x="140" y="98"/>
                    </a:cubicBezTo>
                    <a:cubicBezTo>
                      <a:pt x="141" y="95"/>
                      <a:pt x="143" y="91"/>
                      <a:pt x="144" y="93"/>
                    </a:cubicBezTo>
                    <a:cubicBezTo>
                      <a:pt x="146" y="96"/>
                      <a:pt x="144" y="101"/>
                      <a:pt x="147" y="100"/>
                    </a:cubicBezTo>
                    <a:cubicBezTo>
                      <a:pt x="151" y="99"/>
                      <a:pt x="155" y="93"/>
                      <a:pt x="157" y="91"/>
                    </a:cubicBezTo>
                    <a:cubicBezTo>
                      <a:pt x="160" y="90"/>
                      <a:pt x="162" y="87"/>
                      <a:pt x="164" y="90"/>
                    </a:cubicBezTo>
                    <a:cubicBezTo>
                      <a:pt x="165" y="92"/>
                      <a:pt x="166" y="92"/>
                      <a:pt x="167" y="92"/>
                    </a:cubicBezTo>
                    <a:cubicBezTo>
                      <a:pt x="166" y="92"/>
                      <a:pt x="166" y="94"/>
                      <a:pt x="168" y="96"/>
                    </a:cubicBezTo>
                    <a:cubicBezTo>
                      <a:pt x="171" y="101"/>
                      <a:pt x="170" y="98"/>
                      <a:pt x="170" y="105"/>
                    </a:cubicBezTo>
                    <a:cubicBezTo>
                      <a:pt x="171" y="111"/>
                      <a:pt x="169" y="111"/>
                      <a:pt x="175" y="116"/>
                    </a:cubicBezTo>
                    <a:cubicBezTo>
                      <a:pt x="181" y="122"/>
                      <a:pt x="179" y="125"/>
                      <a:pt x="187" y="126"/>
                    </a:cubicBezTo>
                    <a:cubicBezTo>
                      <a:pt x="194" y="127"/>
                      <a:pt x="191" y="130"/>
                      <a:pt x="196" y="126"/>
                    </a:cubicBezTo>
                    <a:cubicBezTo>
                      <a:pt x="200" y="123"/>
                      <a:pt x="206" y="117"/>
                      <a:pt x="206" y="121"/>
                    </a:cubicBezTo>
                    <a:cubicBezTo>
                      <a:pt x="207" y="124"/>
                      <a:pt x="206" y="128"/>
                      <a:pt x="208" y="128"/>
                    </a:cubicBezTo>
                    <a:cubicBezTo>
                      <a:pt x="210" y="129"/>
                      <a:pt x="212" y="125"/>
                      <a:pt x="217" y="122"/>
                    </a:cubicBezTo>
                    <a:cubicBezTo>
                      <a:pt x="222" y="118"/>
                      <a:pt x="222" y="115"/>
                      <a:pt x="229" y="113"/>
                    </a:cubicBezTo>
                    <a:cubicBezTo>
                      <a:pt x="235" y="110"/>
                      <a:pt x="235" y="113"/>
                      <a:pt x="238" y="109"/>
                    </a:cubicBezTo>
                    <a:cubicBezTo>
                      <a:pt x="241" y="105"/>
                      <a:pt x="243" y="103"/>
                      <a:pt x="243" y="100"/>
                    </a:cubicBezTo>
                    <a:cubicBezTo>
                      <a:pt x="243" y="97"/>
                      <a:pt x="245" y="93"/>
                      <a:pt x="252" y="92"/>
                    </a:cubicBezTo>
                    <a:cubicBezTo>
                      <a:pt x="260" y="92"/>
                      <a:pt x="263" y="90"/>
                      <a:pt x="263" y="87"/>
                    </a:cubicBezTo>
                    <a:cubicBezTo>
                      <a:pt x="263" y="85"/>
                      <a:pt x="266" y="81"/>
                      <a:pt x="262" y="81"/>
                    </a:cubicBezTo>
                    <a:cubicBezTo>
                      <a:pt x="257" y="81"/>
                      <a:pt x="247" y="80"/>
                      <a:pt x="247" y="78"/>
                    </a:cubicBezTo>
                    <a:cubicBezTo>
                      <a:pt x="247" y="76"/>
                      <a:pt x="241" y="68"/>
                      <a:pt x="241" y="61"/>
                    </a:cubicBezTo>
                    <a:cubicBezTo>
                      <a:pt x="242" y="54"/>
                      <a:pt x="243" y="52"/>
                      <a:pt x="240" y="47"/>
                    </a:cubicBezTo>
                    <a:cubicBezTo>
                      <a:pt x="237" y="42"/>
                      <a:pt x="234" y="40"/>
                      <a:pt x="232" y="36"/>
                    </a:cubicBezTo>
                    <a:cubicBezTo>
                      <a:pt x="230" y="32"/>
                      <a:pt x="229" y="27"/>
                      <a:pt x="232" y="29"/>
                    </a:cubicBezTo>
                    <a:cubicBezTo>
                      <a:pt x="235" y="30"/>
                      <a:pt x="241" y="33"/>
                      <a:pt x="246" y="34"/>
                    </a:cubicBezTo>
                    <a:cubicBezTo>
                      <a:pt x="250" y="35"/>
                      <a:pt x="250" y="36"/>
                      <a:pt x="253" y="37"/>
                    </a:cubicBezTo>
                    <a:cubicBezTo>
                      <a:pt x="256" y="38"/>
                      <a:pt x="259" y="39"/>
                      <a:pt x="264" y="39"/>
                    </a:cubicBezTo>
                    <a:cubicBezTo>
                      <a:pt x="269" y="40"/>
                      <a:pt x="268" y="40"/>
                      <a:pt x="271" y="44"/>
                    </a:cubicBezTo>
                    <a:cubicBezTo>
                      <a:pt x="273" y="48"/>
                      <a:pt x="273" y="49"/>
                      <a:pt x="278" y="48"/>
                    </a:cubicBezTo>
                    <a:cubicBezTo>
                      <a:pt x="283" y="48"/>
                      <a:pt x="278" y="38"/>
                      <a:pt x="280" y="36"/>
                    </a:cubicBezTo>
                    <a:cubicBezTo>
                      <a:pt x="283" y="34"/>
                      <a:pt x="284" y="33"/>
                      <a:pt x="291" y="33"/>
                    </a:cubicBezTo>
                    <a:cubicBezTo>
                      <a:pt x="297" y="33"/>
                      <a:pt x="299" y="31"/>
                      <a:pt x="306" y="28"/>
                    </a:cubicBezTo>
                    <a:cubicBezTo>
                      <a:pt x="313" y="26"/>
                      <a:pt x="312" y="23"/>
                      <a:pt x="320" y="21"/>
                    </a:cubicBezTo>
                    <a:cubicBezTo>
                      <a:pt x="327" y="19"/>
                      <a:pt x="331" y="17"/>
                      <a:pt x="331" y="14"/>
                    </a:cubicBezTo>
                    <a:cubicBezTo>
                      <a:pt x="332" y="11"/>
                      <a:pt x="334" y="6"/>
                      <a:pt x="333" y="3"/>
                    </a:cubicBezTo>
                    <a:cubicBezTo>
                      <a:pt x="336" y="3"/>
                      <a:pt x="341" y="3"/>
                      <a:pt x="342" y="3"/>
                    </a:cubicBezTo>
                    <a:cubicBezTo>
                      <a:pt x="343" y="3"/>
                      <a:pt x="346" y="0"/>
                      <a:pt x="347" y="3"/>
                    </a:cubicBezTo>
                    <a:cubicBezTo>
                      <a:pt x="348" y="6"/>
                      <a:pt x="352" y="5"/>
                      <a:pt x="347" y="12"/>
                    </a:cubicBezTo>
                    <a:cubicBezTo>
                      <a:pt x="341" y="19"/>
                      <a:pt x="344" y="21"/>
                      <a:pt x="348" y="22"/>
                    </a:cubicBezTo>
                    <a:cubicBezTo>
                      <a:pt x="352" y="23"/>
                      <a:pt x="355" y="23"/>
                      <a:pt x="355" y="27"/>
                    </a:cubicBezTo>
                    <a:cubicBezTo>
                      <a:pt x="356" y="31"/>
                      <a:pt x="359" y="31"/>
                      <a:pt x="358" y="36"/>
                    </a:cubicBezTo>
                    <a:cubicBezTo>
                      <a:pt x="358" y="42"/>
                      <a:pt x="357" y="40"/>
                      <a:pt x="354" y="45"/>
                    </a:cubicBezTo>
                    <a:cubicBezTo>
                      <a:pt x="351" y="50"/>
                      <a:pt x="352" y="48"/>
                      <a:pt x="351" y="55"/>
                    </a:cubicBezTo>
                    <a:cubicBezTo>
                      <a:pt x="350" y="62"/>
                      <a:pt x="347" y="59"/>
                      <a:pt x="347" y="66"/>
                    </a:cubicBezTo>
                    <a:cubicBezTo>
                      <a:pt x="347" y="73"/>
                      <a:pt x="344" y="76"/>
                      <a:pt x="348" y="80"/>
                    </a:cubicBezTo>
                    <a:cubicBezTo>
                      <a:pt x="352" y="84"/>
                      <a:pt x="353" y="85"/>
                      <a:pt x="354" y="91"/>
                    </a:cubicBezTo>
                    <a:cubicBezTo>
                      <a:pt x="356" y="96"/>
                      <a:pt x="351" y="98"/>
                      <a:pt x="355" y="101"/>
                    </a:cubicBezTo>
                    <a:cubicBezTo>
                      <a:pt x="359" y="104"/>
                      <a:pt x="361" y="104"/>
                      <a:pt x="366" y="109"/>
                    </a:cubicBezTo>
                    <a:cubicBezTo>
                      <a:pt x="370" y="114"/>
                      <a:pt x="375" y="116"/>
                      <a:pt x="378" y="114"/>
                    </a:cubicBezTo>
                    <a:cubicBezTo>
                      <a:pt x="381" y="113"/>
                      <a:pt x="384" y="110"/>
                      <a:pt x="387" y="108"/>
                    </a:cubicBezTo>
                    <a:cubicBezTo>
                      <a:pt x="389" y="106"/>
                      <a:pt x="390" y="105"/>
                      <a:pt x="393" y="104"/>
                    </a:cubicBezTo>
                    <a:cubicBezTo>
                      <a:pt x="397" y="102"/>
                      <a:pt x="399" y="100"/>
                      <a:pt x="405" y="99"/>
                    </a:cubicBezTo>
                    <a:cubicBezTo>
                      <a:pt x="411" y="97"/>
                      <a:pt x="414" y="92"/>
                      <a:pt x="419" y="94"/>
                    </a:cubicBezTo>
                    <a:cubicBezTo>
                      <a:pt x="423" y="95"/>
                      <a:pt x="429" y="96"/>
                      <a:pt x="429" y="97"/>
                    </a:cubicBezTo>
                    <a:cubicBezTo>
                      <a:pt x="430" y="97"/>
                      <a:pt x="432" y="97"/>
                      <a:pt x="435" y="97"/>
                    </a:cubicBezTo>
                    <a:cubicBezTo>
                      <a:pt x="438" y="96"/>
                      <a:pt x="441" y="96"/>
                      <a:pt x="442" y="97"/>
                    </a:cubicBezTo>
                    <a:cubicBezTo>
                      <a:pt x="446" y="98"/>
                      <a:pt x="451" y="97"/>
                      <a:pt x="450" y="93"/>
                    </a:cubicBezTo>
                    <a:cubicBezTo>
                      <a:pt x="449" y="89"/>
                      <a:pt x="437" y="85"/>
                      <a:pt x="444" y="83"/>
                    </a:cubicBezTo>
                    <a:cubicBezTo>
                      <a:pt x="451" y="81"/>
                      <a:pt x="454" y="81"/>
                      <a:pt x="457" y="81"/>
                    </a:cubicBezTo>
                    <a:cubicBezTo>
                      <a:pt x="460" y="81"/>
                      <a:pt x="468" y="76"/>
                      <a:pt x="472" y="79"/>
                    </a:cubicBezTo>
                    <a:cubicBezTo>
                      <a:pt x="476" y="81"/>
                      <a:pt x="477" y="81"/>
                      <a:pt x="482" y="85"/>
                    </a:cubicBezTo>
                    <a:cubicBezTo>
                      <a:pt x="482" y="85"/>
                      <a:pt x="482" y="85"/>
                      <a:pt x="483" y="85"/>
                    </a:cubicBezTo>
                    <a:cubicBezTo>
                      <a:pt x="488" y="89"/>
                      <a:pt x="491" y="92"/>
                      <a:pt x="495" y="89"/>
                    </a:cubicBezTo>
                    <a:cubicBezTo>
                      <a:pt x="500" y="87"/>
                      <a:pt x="507" y="83"/>
                      <a:pt x="512" y="85"/>
                    </a:cubicBezTo>
                    <a:cubicBezTo>
                      <a:pt x="516" y="86"/>
                      <a:pt x="522" y="89"/>
                      <a:pt x="527" y="86"/>
                    </a:cubicBezTo>
                    <a:cubicBezTo>
                      <a:pt x="531" y="83"/>
                      <a:pt x="536" y="74"/>
                      <a:pt x="538" y="67"/>
                    </a:cubicBezTo>
                    <a:cubicBezTo>
                      <a:pt x="540" y="61"/>
                      <a:pt x="545" y="50"/>
                      <a:pt x="547" y="46"/>
                    </a:cubicBezTo>
                    <a:cubicBezTo>
                      <a:pt x="549" y="42"/>
                      <a:pt x="556" y="34"/>
                      <a:pt x="556" y="34"/>
                    </a:cubicBezTo>
                    <a:cubicBezTo>
                      <a:pt x="556" y="31"/>
                      <a:pt x="556" y="31"/>
                      <a:pt x="556" y="31"/>
                    </a:cubicBezTo>
                    <a:cubicBezTo>
                      <a:pt x="557" y="32"/>
                      <a:pt x="558" y="33"/>
                      <a:pt x="558" y="31"/>
                    </a:cubicBezTo>
                    <a:cubicBezTo>
                      <a:pt x="558" y="28"/>
                      <a:pt x="568" y="35"/>
                      <a:pt x="569" y="41"/>
                    </a:cubicBezTo>
                    <a:cubicBezTo>
                      <a:pt x="570" y="47"/>
                      <a:pt x="571" y="52"/>
                      <a:pt x="572" y="61"/>
                    </a:cubicBezTo>
                    <a:cubicBezTo>
                      <a:pt x="573" y="70"/>
                      <a:pt x="578" y="71"/>
                      <a:pt x="579" y="84"/>
                    </a:cubicBezTo>
                    <a:cubicBezTo>
                      <a:pt x="581" y="97"/>
                      <a:pt x="584" y="87"/>
                      <a:pt x="587" y="94"/>
                    </a:cubicBezTo>
                    <a:cubicBezTo>
                      <a:pt x="590" y="102"/>
                      <a:pt x="594" y="97"/>
                      <a:pt x="597" y="100"/>
                    </a:cubicBezTo>
                    <a:cubicBezTo>
                      <a:pt x="601" y="104"/>
                      <a:pt x="603" y="107"/>
                      <a:pt x="601" y="112"/>
                    </a:cubicBezTo>
                    <a:cubicBezTo>
                      <a:pt x="599" y="116"/>
                      <a:pt x="604" y="120"/>
                      <a:pt x="599" y="122"/>
                    </a:cubicBezTo>
                    <a:cubicBezTo>
                      <a:pt x="595" y="124"/>
                      <a:pt x="597" y="133"/>
                      <a:pt x="593" y="133"/>
                    </a:cubicBezTo>
                    <a:cubicBezTo>
                      <a:pt x="589" y="134"/>
                      <a:pt x="592" y="138"/>
                      <a:pt x="583" y="140"/>
                    </a:cubicBezTo>
                    <a:cubicBezTo>
                      <a:pt x="574" y="141"/>
                      <a:pt x="580" y="142"/>
                      <a:pt x="567" y="152"/>
                    </a:cubicBezTo>
                    <a:cubicBezTo>
                      <a:pt x="554" y="162"/>
                      <a:pt x="568" y="157"/>
                      <a:pt x="570" y="161"/>
                    </a:cubicBezTo>
                    <a:cubicBezTo>
                      <a:pt x="572" y="165"/>
                      <a:pt x="569" y="166"/>
                      <a:pt x="565" y="173"/>
                    </a:cubicBezTo>
                    <a:cubicBezTo>
                      <a:pt x="560" y="180"/>
                      <a:pt x="561" y="181"/>
                      <a:pt x="566" y="181"/>
                    </a:cubicBezTo>
                    <a:cubicBezTo>
                      <a:pt x="571" y="181"/>
                      <a:pt x="572" y="173"/>
                      <a:pt x="573" y="167"/>
                    </a:cubicBezTo>
                    <a:cubicBezTo>
                      <a:pt x="574" y="161"/>
                      <a:pt x="576" y="160"/>
                      <a:pt x="583" y="152"/>
                    </a:cubicBezTo>
                    <a:cubicBezTo>
                      <a:pt x="591" y="144"/>
                      <a:pt x="597" y="152"/>
                      <a:pt x="603" y="153"/>
                    </a:cubicBezTo>
                    <a:cubicBezTo>
                      <a:pt x="608" y="154"/>
                      <a:pt x="609" y="156"/>
                      <a:pt x="616" y="151"/>
                    </a:cubicBezTo>
                    <a:cubicBezTo>
                      <a:pt x="624" y="147"/>
                      <a:pt x="625" y="154"/>
                      <a:pt x="634" y="155"/>
                    </a:cubicBezTo>
                    <a:cubicBezTo>
                      <a:pt x="643" y="157"/>
                      <a:pt x="638" y="158"/>
                      <a:pt x="633" y="166"/>
                    </a:cubicBezTo>
                    <a:cubicBezTo>
                      <a:pt x="628" y="174"/>
                      <a:pt x="627" y="173"/>
                      <a:pt x="627" y="184"/>
                    </a:cubicBezTo>
                    <a:cubicBezTo>
                      <a:pt x="626" y="195"/>
                      <a:pt x="624" y="190"/>
                      <a:pt x="614" y="194"/>
                    </a:cubicBezTo>
                    <a:cubicBezTo>
                      <a:pt x="603" y="198"/>
                      <a:pt x="596" y="195"/>
                      <a:pt x="582" y="196"/>
                    </a:cubicBezTo>
                    <a:cubicBezTo>
                      <a:pt x="569" y="196"/>
                      <a:pt x="592" y="201"/>
                      <a:pt x="601" y="201"/>
                    </a:cubicBezTo>
                    <a:cubicBezTo>
                      <a:pt x="611" y="201"/>
                      <a:pt x="619" y="203"/>
                      <a:pt x="624" y="198"/>
                    </a:cubicBezTo>
                    <a:cubicBezTo>
                      <a:pt x="630" y="193"/>
                      <a:pt x="632" y="196"/>
                      <a:pt x="634" y="195"/>
                    </a:cubicBezTo>
                    <a:cubicBezTo>
                      <a:pt x="636" y="194"/>
                      <a:pt x="635" y="188"/>
                      <a:pt x="635" y="184"/>
                    </a:cubicBezTo>
                    <a:cubicBezTo>
                      <a:pt x="636" y="179"/>
                      <a:pt x="639" y="178"/>
                      <a:pt x="641" y="173"/>
                    </a:cubicBezTo>
                    <a:cubicBezTo>
                      <a:pt x="642" y="168"/>
                      <a:pt x="648" y="173"/>
                      <a:pt x="648" y="169"/>
                    </a:cubicBezTo>
                    <a:cubicBezTo>
                      <a:pt x="649" y="165"/>
                      <a:pt x="655" y="170"/>
                      <a:pt x="657" y="166"/>
                    </a:cubicBezTo>
                    <a:cubicBezTo>
                      <a:pt x="659" y="162"/>
                      <a:pt x="664" y="168"/>
                      <a:pt x="666" y="168"/>
                    </a:cubicBezTo>
                    <a:cubicBezTo>
                      <a:pt x="669" y="167"/>
                      <a:pt x="671" y="171"/>
                      <a:pt x="674" y="168"/>
                    </a:cubicBezTo>
                    <a:cubicBezTo>
                      <a:pt x="676" y="165"/>
                      <a:pt x="679" y="176"/>
                      <a:pt x="684" y="176"/>
                    </a:cubicBezTo>
                    <a:cubicBezTo>
                      <a:pt x="689" y="175"/>
                      <a:pt x="688" y="181"/>
                      <a:pt x="690" y="181"/>
                    </a:cubicBezTo>
                    <a:cubicBezTo>
                      <a:pt x="692" y="181"/>
                      <a:pt x="693" y="186"/>
                      <a:pt x="699" y="181"/>
                    </a:cubicBezTo>
                    <a:cubicBezTo>
                      <a:pt x="706" y="176"/>
                      <a:pt x="703" y="184"/>
                      <a:pt x="707" y="184"/>
                    </a:cubicBezTo>
                    <a:cubicBezTo>
                      <a:pt x="711" y="184"/>
                      <a:pt x="712" y="186"/>
                      <a:pt x="712" y="190"/>
                    </a:cubicBezTo>
                    <a:cubicBezTo>
                      <a:pt x="712" y="195"/>
                      <a:pt x="713" y="196"/>
                      <a:pt x="715" y="193"/>
                    </a:cubicBezTo>
                    <a:cubicBezTo>
                      <a:pt x="717" y="191"/>
                      <a:pt x="723" y="195"/>
                      <a:pt x="724" y="195"/>
                    </a:cubicBezTo>
                    <a:cubicBezTo>
                      <a:pt x="725" y="195"/>
                      <a:pt x="731" y="199"/>
                      <a:pt x="732" y="204"/>
                    </a:cubicBezTo>
                    <a:cubicBezTo>
                      <a:pt x="733" y="209"/>
                      <a:pt x="735" y="208"/>
                      <a:pt x="734" y="213"/>
                    </a:cubicBezTo>
                    <a:cubicBezTo>
                      <a:pt x="732" y="217"/>
                      <a:pt x="731" y="223"/>
                      <a:pt x="733" y="231"/>
                    </a:cubicBezTo>
                    <a:cubicBezTo>
                      <a:pt x="735" y="240"/>
                      <a:pt x="736" y="221"/>
                      <a:pt x="738" y="217"/>
                    </a:cubicBezTo>
                    <a:cubicBezTo>
                      <a:pt x="740" y="214"/>
                      <a:pt x="745" y="226"/>
                      <a:pt x="748" y="221"/>
                    </a:cubicBezTo>
                    <a:cubicBezTo>
                      <a:pt x="751" y="217"/>
                      <a:pt x="755" y="217"/>
                      <a:pt x="760" y="215"/>
                    </a:cubicBezTo>
                    <a:cubicBezTo>
                      <a:pt x="765" y="214"/>
                      <a:pt x="770" y="218"/>
                      <a:pt x="776" y="221"/>
                    </a:cubicBezTo>
                    <a:cubicBezTo>
                      <a:pt x="781" y="225"/>
                      <a:pt x="783" y="226"/>
                      <a:pt x="797" y="228"/>
                    </a:cubicBezTo>
                    <a:cubicBezTo>
                      <a:pt x="811" y="230"/>
                      <a:pt x="807" y="230"/>
                      <a:pt x="808" y="232"/>
                    </a:cubicBezTo>
                    <a:cubicBezTo>
                      <a:pt x="810" y="234"/>
                      <a:pt x="821" y="229"/>
                      <a:pt x="825" y="228"/>
                    </a:cubicBezTo>
                    <a:cubicBezTo>
                      <a:pt x="830" y="227"/>
                      <a:pt x="837" y="229"/>
                      <a:pt x="847" y="229"/>
                    </a:cubicBezTo>
                    <a:cubicBezTo>
                      <a:pt x="857" y="229"/>
                      <a:pt x="856" y="232"/>
                      <a:pt x="862" y="235"/>
                    </a:cubicBezTo>
                    <a:cubicBezTo>
                      <a:pt x="868" y="238"/>
                      <a:pt x="869" y="243"/>
                      <a:pt x="881" y="248"/>
                    </a:cubicBezTo>
                    <a:cubicBezTo>
                      <a:pt x="892" y="254"/>
                      <a:pt x="887" y="256"/>
                      <a:pt x="893" y="263"/>
                    </a:cubicBezTo>
                    <a:cubicBezTo>
                      <a:pt x="898" y="270"/>
                      <a:pt x="901" y="276"/>
                      <a:pt x="913" y="284"/>
                    </a:cubicBezTo>
                    <a:cubicBezTo>
                      <a:pt x="925" y="293"/>
                      <a:pt x="931" y="292"/>
                      <a:pt x="936" y="293"/>
                    </a:cubicBezTo>
                    <a:cubicBezTo>
                      <a:pt x="941" y="294"/>
                      <a:pt x="948" y="292"/>
                      <a:pt x="953" y="290"/>
                    </a:cubicBezTo>
                    <a:cubicBezTo>
                      <a:pt x="958" y="287"/>
                      <a:pt x="958" y="295"/>
                      <a:pt x="965" y="297"/>
                    </a:cubicBezTo>
                    <a:cubicBezTo>
                      <a:pt x="972" y="300"/>
                      <a:pt x="968" y="311"/>
                      <a:pt x="969" y="315"/>
                    </a:cubicBezTo>
                    <a:cubicBezTo>
                      <a:pt x="970" y="320"/>
                      <a:pt x="973" y="325"/>
                      <a:pt x="975" y="333"/>
                    </a:cubicBezTo>
                    <a:cubicBezTo>
                      <a:pt x="978" y="341"/>
                      <a:pt x="979" y="344"/>
                      <a:pt x="980" y="355"/>
                    </a:cubicBezTo>
                    <a:cubicBezTo>
                      <a:pt x="982" y="365"/>
                      <a:pt x="979" y="368"/>
                      <a:pt x="979" y="370"/>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Freeform 389">
                <a:extLst>
                  <a:ext uri="{FF2B5EF4-FFF2-40B4-BE49-F238E27FC236}">
                    <a16:creationId xmlns:a16="http://schemas.microsoft.com/office/drawing/2014/main" id="{28EF4B97-271C-4067-9368-1C2198209C2E}"/>
                  </a:ext>
                </a:extLst>
              </p:cNvPr>
              <p:cNvSpPr>
                <a:spLocks/>
              </p:cNvSpPr>
              <p:nvPr/>
            </p:nvSpPr>
            <p:spPr bwMode="auto">
              <a:xfrm>
                <a:off x="4497497" y="4320311"/>
                <a:ext cx="353473" cy="789455"/>
              </a:xfrm>
              <a:custGeom>
                <a:avLst/>
                <a:gdLst>
                  <a:gd name="T0" fmla="*/ 346 w 384"/>
                  <a:gd name="T1" fmla="*/ 182 h 856"/>
                  <a:gd name="T2" fmla="*/ 312 w 384"/>
                  <a:gd name="T3" fmla="*/ 234 h 856"/>
                  <a:gd name="T4" fmla="*/ 302 w 384"/>
                  <a:gd name="T5" fmla="*/ 266 h 856"/>
                  <a:gd name="T6" fmla="*/ 303 w 384"/>
                  <a:gd name="T7" fmla="*/ 306 h 856"/>
                  <a:gd name="T8" fmla="*/ 309 w 384"/>
                  <a:gd name="T9" fmla="*/ 351 h 856"/>
                  <a:gd name="T10" fmla="*/ 323 w 384"/>
                  <a:gd name="T11" fmla="*/ 372 h 856"/>
                  <a:gd name="T12" fmla="*/ 345 w 384"/>
                  <a:gd name="T13" fmla="*/ 406 h 856"/>
                  <a:gd name="T14" fmla="*/ 369 w 384"/>
                  <a:gd name="T15" fmla="*/ 428 h 856"/>
                  <a:gd name="T16" fmla="*/ 344 w 384"/>
                  <a:gd name="T17" fmla="*/ 474 h 856"/>
                  <a:gd name="T18" fmla="*/ 284 w 384"/>
                  <a:gd name="T19" fmla="*/ 490 h 856"/>
                  <a:gd name="T20" fmla="*/ 262 w 384"/>
                  <a:gd name="T21" fmla="*/ 502 h 856"/>
                  <a:gd name="T22" fmla="*/ 268 w 384"/>
                  <a:gd name="T23" fmla="*/ 539 h 856"/>
                  <a:gd name="T24" fmla="*/ 215 w 384"/>
                  <a:gd name="T25" fmla="*/ 538 h 856"/>
                  <a:gd name="T26" fmla="*/ 213 w 384"/>
                  <a:gd name="T27" fmla="*/ 571 h 856"/>
                  <a:gd name="T28" fmla="*/ 241 w 384"/>
                  <a:gd name="T29" fmla="*/ 583 h 856"/>
                  <a:gd name="T30" fmla="*/ 254 w 384"/>
                  <a:gd name="T31" fmla="*/ 594 h 856"/>
                  <a:gd name="T32" fmla="*/ 230 w 384"/>
                  <a:gd name="T33" fmla="*/ 587 h 856"/>
                  <a:gd name="T34" fmla="*/ 236 w 384"/>
                  <a:gd name="T35" fmla="*/ 604 h 856"/>
                  <a:gd name="T36" fmla="*/ 233 w 384"/>
                  <a:gd name="T37" fmla="*/ 639 h 856"/>
                  <a:gd name="T38" fmla="*/ 219 w 384"/>
                  <a:gd name="T39" fmla="*/ 656 h 856"/>
                  <a:gd name="T40" fmla="*/ 205 w 384"/>
                  <a:gd name="T41" fmla="*/ 693 h 856"/>
                  <a:gd name="T42" fmla="*/ 247 w 384"/>
                  <a:gd name="T43" fmla="*/ 712 h 856"/>
                  <a:gd name="T44" fmla="*/ 258 w 384"/>
                  <a:gd name="T45" fmla="*/ 735 h 856"/>
                  <a:gd name="T46" fmla="*/ 238 w 384"/>
                  <a:gd name="T47" fmla="*/ 756 h 856"/>
                  <a:gd name="T48" fmla="*/ 227 w 384"/>
                  <a:gd name="T49" fmla="*/ 796 h 856"/>
                  <a:gd name="T50" fmla="*/ 231 w 384"/>
                  <a:gd name="T51" fmla="*/ 834 h 856"/>
                  <a:gd name="T52" fmla="*/ 239 w 384"/>
                  <a:gd name="T53" fmla="*/ 851 h 856"/>
                  <a:gd name="T54" fmla="*/ 159 w 384"/>
                  <a:gd name="T55" fmla="*/ 834 h 856"/>
                  <a:gd name="T56" fmla="*/ 128 w 384"/>
                  <a:gd name="T57" fmla="*/ 809 h 856"/>
                  <a:gd name="T58" fmla="*/ 112 w 384"/>
                  <a:gd name="T59" fmla="*/ 771 h 856"/>
                  <a:gd name="T60" fmla="*/ 112 w 384"/>
                  <a:gd name="T61" fmla="*/ 732 h 856"/>
                  <a:gd name="T62" fmla="*/ 113 w 384"/>
                  <a:gd name="T63" fmla="*/ 696 h 856"/>
                  <a:gd name="T64" fmla="*/ 106 w 384"/>
                  <a:gd name="T65" fmla="*/ 660 h 856"/>
                  <a:gd name="T66" fmla="*/ 103 w 384"/>
                  <a:gd name="T67" fmla="*/ 641 h 856"/>
                  <a:gd name="T68" fmla="*/ 75 w 384"/>
                  <a:gd name="T69" fmla="*/ 615 h 856"/>
                  <a:gd name="T70" fmla="*/ 58 w 384"/>
                  <a:gd name="T71" fmla="*/ 583 h 856"/>
                  <a:gd name="T72" fmla="*/ 51 w 384"/>
                  <a:gd name="T73" fmla="*/ 551 h 856"/>
                  <a:gd name="T74" fmla="*/ 43 w 384"/>
                  <a:gd name="T75" fmla="*/ 515 h 856"/>
                  <a:gd name="T76" fmla="*/ 50 w 384"/>
                  <a:gd name="T77" fmla="*/ 479 h 856"/>
                  <a:gd name="T78" fmla="*/ 30 w 384"/>
                  <a:gd name="T79" fmla="*/ 434 h 856"/>
                  <a:gd name="T80" fmla="*/ 31 w 384"/>
                  <a:gd name="T81" fmla="*/ 386 h 856"/>
                  <a:gd name="T82" fmla="*/ 34 w 384"/>
                  <a:gd name="T83" fmla="*/ 348 h 856"/>
                  <a:gd name="T84" fmla="*/ 20 w 384"/>
                  <a:gd name="T85" fmla="*/ 311 h 856"/>
                  <a:gd name="T86" fmla="*/ 1 w 384"/>
                  <a:gd name="T87" fmla="*/ 276 h 856"/>
                  <a:gd name="T88" fmla="*/ 8 w 384"/>
                  <a:gd name="T89" fmla="*/ 236 h 856"/>
                  <a:gd name="T90" fmla="*/ 6 w 384"/>
                  <a:gd name="T91" fmla="*/ 192 h 856"/>
                  <a:gd name="T92" fmla="*/ 24 w 384"/>
                  <a:gd name="T93" fmla="*/ 156 h 856"/>
                  <a:gd name="T94" fmla="*/ 19 w 384"/>
                  <a:gd name="T95" fmla="*/ 116 h 856"/>
                  <a:gd name="T96" fmla="*/ 16 w 384"/>
                  <a:gd name="T97" fmla="*/ 85 h 856"/>
                  <a:gd name="T98" fmla="*/ 44 w 384"/>
                  <a:gd name="T99" fmla="*/ 39 h 856"/>
                  <a:gd name="T100" fmla="*/ 65 w 384"/>
                  <a:gd name="T101" fmla="*/ 6 h 856"/>
                  <a:gd name="T102" fmla="*/ 116 w 384"/>
                  <a:gd name="T103" fmla="*/ 17 h 856"/>
                  <a:gd name="T104" fmla="*/ 150 w 384"/>
                  <a:gd name="T105" fmla="*/ 19 h 856"/>
                  <a:gd name="T106" fmla="*/ 199 w 384"/>
                  <a:gd name="T107" fmla="*/ 66 h 856"/>
                  <a:gd name="T108" fmla="*/ 261 w 384"/>
                  <a:gd name="T109" fmla="*/ 93 h 856"/>
                  <a:gd name="T110" fmla="*/ 279 w 384"/>
                  <a:gd name="T111" fmla="*/ 128 h 856"/>
                  <a:gd name="T112" fmla="*/ 266 w 384"/>
                  <a:gd name="T113" fmla="*/ 162 h 856"/>
                  <a:gd name="T114" fmla="*/ 319 w 384"/>
                  <a:gd name="T115" fmla="*/ 167 h 856"/>
                  <a:gd name="T116" fmla="*/ 349 w 384"/>
                  <a:gd name="T117" fmla="*/ 149 h 856"/>
                  <a:gd name="T118" fmla="*/ 357 w 384"/>
                  <a:gd name="T119" fmla="*/ 112 h 856"/>
                  <a:gd name="T120" fmla="*/ 381 w 384"/>
                  <a:gd name="T121" fmla="*/ 15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4" h="856">
                    <a:moveTo>
                      <a:pt x="381" y="150"/>
                    </a:moveTo>
                    <a:cubicBezTo>
                      <a:pt x="378" y="158"/>
                      <a:pt x="381" y="158"/>
                      <a:pt x="375" y="161"/>
                    </a:cubicBezTo>
                    <a:cubicBezTo>
                      <a:pt x="370" y="165"/>
                      <a:pt x="366" y="168"/>
                      <a:pt x="359" y="172"/>
                    </a:cubicBezTo>
                    <a:cubicBezTo>
                      <a:pt x="352" y="176"/>
                      <a:pt x="352" y="176"/>
                      <a:pt x="346" y="182"/>
                    </a:cubicBezTo>
                    <a:cubicBezTo>
                      <a:pt x="340" y="188"/>
                      <a:pt x="338" y="190"/>
                      <a:pt x="337" y="195"/>
                    </a:cubicBezTo>
                    <a:cubicBezTo>
                      <a:pt x="335" y="200"/>
                      <a:pt x="336" y="196"/>
                      <a:pt x="329" y="205"/>
                    </a:cubicBezTo>
                    <a:cubicBezTo>
                      <a:pt x="322" y="213"/>
                      <a:pt x="320" y="218"/>
                      <a:pt x="320" y="222"/>
                    </a:cubicBezTo>
                    <a:cubicBezTo>
                      <a:pt x="320" y="226"/>
                      <a:pt x="317" y="227"/>
                      <a:pt x="312" y="234"/>
                    </a:cubicBezTo>
                    <a:cubicBezTo>
                      <a:pt x="307" y="239"/>
                      <a:pt x="303" y="244"/>
                      <a:pt x="305" y="245"/>
                    </a:cubicBezTo>
                    <a:cubicBezTo>
                      <a:pt x="304" y="246"/>
                      <a:pt x="302" y="248"/>
                      <a:pt x="301" y="249"/>
                    </a:cubicBezTo>
                    <a:cubicBezTo>
                      <a:pt x="298" y="252"/>
                      <a:pt x="302" y="253"/>
                      <a:pt x="302" y="255"/>
                    </a:cubicBezTo>
                    <a:cubicBezTo>
                      <a:pt x="303" y="256"/>
                      <a:pt x="303" y="262"/>
                      <a:pt x="302" y="266"/>
                    </a:cubicBezTo>
                    <a:cubicBezTo>
                      <a:pt x="300" y="270"/>
                      <a:pt x="302" y="271"/>
                      <a:pt x="303" y="276"/>
                    </a:cubicBezTo>
                    <a:cubicBezTo>
                      <a:pt x="304" y="281"/>
                      <a:pt x="303" y="285"/>
                      <a:pt x="302" y="289"/>
                    </a:cubicBezTo>
                    <a:cubicBezTo>
                      <a:pt x="301" y="294"/>
                      <a:pt x="300" y="293"/>
                      <a:pt x="302" y="298"/>
                    </a:cubicBezTo>
                    <a:cubicBezTo>
                      <a:pt x="304" y="303"/>
                      <a:pt x="303" y="302"/>
                      <a:pt x="303" y="306"/>
                    </a:cubicBezTo>
                    <a:cubicBezTo>
                      <a:pt x="303" y="309"/>
                      <a:pt x="305" y="313"/>
                      <a:pt x="309" y="317"/>
                    </a:cubicBezTo>
                    <a:cubicBezTo>
                      <a:pt x="313" y="322"/>
                      <a:pt x="307" y="323"/>
                      <a:pt x="305" y="326"/>
                    </a:cubicBezTo>
                    <a:cubicBezTo>
                      <a:pt x="303" y="329"/>
                      <a:pt x="302" y="331"/>
                      <a:pt x="304" y="338"/>
                    </a:cubicBezTo>
                    <a:cubicBezTo>
                      <a:pt x="305" y="345"/>
                      <a:pt x="306" y="345"/>
                      <a:pt x="309" y="351"/>
                    </a:cubicBezTo>
                    <a:cubicBezTo>
                      <a:pt x="310" y="352"/>
                      <a:pt x="310" y="353"/>
                      <a:pt x="310" y="354"/>
                    </a:cubicBezTo>
                    <a:cubicBezTo>
                      <a:pt x="310" y="354"/>
                      <a:pt x="309" y="355"/>
                      <a:pt x="309" y="356"/>
                    </a:cubicBezTo>
                    <a:cubicBezTo>
                      <a:pt x="307" y="359"/>
                      <a:pt x="310" y="362"/>
                      <a:pt x="314" y="366"/>
                    </a:cubicBezTo>
                    <a:cubicBezTo>
                      <a:pt x="318" y="371"/>
                      <a:pt x="319" y="370"/>
                      <a:pt x="323" y="372"/>
                    </a:cubicBezTo>
                    <a:cubicBezTo>
                      <a:pt x="327" y="374"/>
                      <a:pt x="332" y="379"/>
                      <a:pt x="340" y="381"/>
                    </a:cubicBezTo>
                    <a:cubicBezTo>
                      <a:pt x="348" y="383"/>
                      <a:pt x="342" y="382"/>
                      <a:pt x="346" y="385"/>
                    </a:cubicBezTo>
                    <a:cubicBezTo>
                      <a:pt x="350" y="389"/>
                      <a:pt x="346" y="393"/>
                      <a:pt x="344" y="397"/>
                    </a:cubicBezTo>
                    <a:cubicBezTo>
                      <a:pt x="342" y="402"/>
                      <a:pt x="344" y="401"/>
                      <a:pt x="345" y="406"/>
                    </a:cubicBezTo>
                    <a:cubicBezTo>
                      <a:pt x="346" y="411"/>
                      <a:pt x="347" y="410"/>
                      <a:pt x="352" y="414"/>
                    </a:cubicBezTo>
                    <a:cubicBezTo>
                      <a:pt x="357" y="417"/>
                      <a:pt x="358" y="414"/>
                      <a:pt x="362" y="414"/>
                    </a:cubicBezTo>
                    <a:cubicBezTo>
                      <a:pt x="366" y="414"/>
                      <a:pt x="364" y="416"/>
                      <a:pt x="366" y="422"/>
                    </a:cubicBezTo>
                    <a:cubicBezTo>
                      <a:pt x="368" y="428"/>
                      <a:pt x="369" y="424"/>
                      <a:pt x="369" y="428"/>
                    </a:cubicBezTo>
                    <a:cubicBezTo>
                      <a:pt x="369" y="431"/>
                      <a:pt x="367" y="437"/>
                      <a:pt x="365" y="442"/>
                    </a:cubicBezTo>
                    <a:cubicBezTo>
                      <a:pt x="362" y="448"/>
                      <a:pt x="360" y="449"/>
                      <a:pt x="357" y="454"/>
                    </a:cubicBezTo>
                    <a:cubicBezTo>
                      <a:pt x="355" y="458"/>
                      <a:pt x="356" y="461"/>
                      <a:pt x="355" y="466"/>
                    </a:cubicBezTo>
                    <a:cubicBezTo>
                      <a:pt x="354" y="471"/>
                      <a:pt x="351" y="472"/>
                      <a:pt x="344" y="474"/>
                    </a:cubicBezTo>
                    <a:cubicBezTo>
                      <a:pt x="337" y="477"/>
                      <a:pt x="338" y="478"/>
                      <a:pt x="327" y="480"/>
                    </a:cubicBezTo>
                    <a:cubicBezTo>
                      <a:pt x="316" y="483"/>
                      <a:pt x="323" y="480"/>
                      <a:pt x="315" y="484"/>
                    </a:cubicBezTo>
                    <a:cubicBezTo>
                      <a:pt x="307" y="488"/>
                      <a:pt x="308" y="486"/>
                      <a:pt x="297" y="487"/>
                    </a:cubicBezTo>
                    <a:cubicBezTo>
                      <a:pt x="286" y="489"/>
                      <a:pt x="288" y="489"/>
                      <a:pt x="284" y="490"/>
                    </a:cubicBezTo>
                    <a:cubicBezTo>
                      <a:pt x="279" y="491"/>
                      <a:pt x="273" y="492"/>
                      <a:pt x="265" y="491"/>
                    </a:cubicBezTo>
                    <a:cubicBezTo>
                      <a:pt x="256" y="490"/>
                      <a:pt x="258" y="487"/>
                      <a:pt x="256" y="484"/>
                    </a:cubicBezTo>
                    <a:cubicBezTo>
                      <a:pt x="255" y="482"/>
                      <a:pt x="252" y="486"/>
                      <a:pt x="253" y="491"/>
                    </a:cubicBezTo>
                    <a:cubicBezTo>
                      <a:pt x="254" y="496"/>
                      <a:pt x="257" y="497"/>
                      <a:pt x="262" y="502"/>
                    </a:cubicBezTo>
                    <a:cubicBezTo>
                      <a:pt x="266" y="506"/>
                      <a:pt x="263" y="505"/>
                      <a:pt x="263" y="508"/>
                    </a:cubicBezTo>
                    <a:cubicBezTo>
                      <a:pt x="262" y="511"/>
                      <a:pt x="261" y="514"/>
                      <a:pt x="260" y="522"/>
                    </a:cubicBezTo>
                    <a:cubicBezTo>
                      <a:pt x="259" y="531"/>
                      <a:pt x="262" y="528"/>
                      <a:pt x="265" y="531"/>
                    </a:cubicBezTo>
                    <a:cubicBezTo>
                      <a:pt x="268" y="534"/>
                      <a:pt x="266" y="533"/>
                      <a:pt x="268" y="539"/>
                    </a:cubicBezTo>
                    <a:cubicBezTo>
                      <a:pt x="271" y="544"/>
                      <a:pt x="268" y="543"/>
                      <a:pt x="261" y="546"/>
                    </a:cubicBezTo>
                    <a:cubicBezTo>
                      <a:pt x="253" y="550"/>
                      <a:pt x="247" y="549"/>
                      <a:pt x="244" y="550"/>
                    </a:cubicBezTo>
                    <a:cubicBezTo>
                      <a:pt x="241" y="550"/>
                      <a:pt x="236" y="549"/>
                      <a:pt x="230" y="547"/>
                    </a:cubicBezTo>
                    <a:cubicBezTo>
                      <a:pt x="224" y="545"/>
                      <a:pt x="219" y="542"/>
                      <a:pt x="215" y="538"/>
                    </a:cubicBezTo>
                    <a:cubicBezTo>
                      <a:pt x="211" y="535"/>
                      <a:pt x="206" y="539"/>
                      <a:pt x="205" y="544"/>
                    </a:cubicBezTo>
                    <a:cubicBezTo>
                      <a:pt x="203" y="549"/>
                      <a:pt x="206" y="550"/>
                      <a:pt x="209" y="553"/>
                    </a:cubicBezTo>
                    <a:cubicBezTo>
                      <a:pt x="211" y="557"/>
                      <a:pt x="212" y="557"/>
                      <a:pt x="213" y="561"/>
                    </a:cubicBezTo>
                    <a:cubicBezTo>
                      <a:pt x="214" y="565"/>
                      <a:pt x="213" y="571"/>
                      <a:pt x="213" y="571"/>
                    </a:cubicBezTo>
                    <a:cubicBezTo>
                      <a:pt x="213" y="572"/>
                      <a:pt x="220" y="576"/>
                      <a:pt x="223" y="577"/>
                    </a:cubicBezTo>
                    <a:cubicBezTo>
                      <a:pt x="226" y="579"/>
                      <a:pt x="227" y="580"/>
                      <a:pt x="230" y="582"/>
                    </a:cubicBezTo>
                    <a:cubicBezTo>
                      <a:pt x="232" y="584"/>
                      <a:pt x="231" y="582"/>
                      <a:pt x="234" y="583"/>
                    </a:cubicBezTo>
                    <a:cubicBezTo>
                      <a:pt x="237" y="584"/>
                      <a:pt x="242" y="584"/>
                      <a:pt x="241" y="583"/>
                    </a:cubicBezTo>
                    <a:cubicBezTo>
                      <a:pt x="240" y="583"/>
                      <a:pt x="239" y="579"/>
                      <a:pt x="240" y="577"/>
                    </a:cubicBezTo>
                    <a:cubicBezTo>
                      <a:pt x="241" y="575"/>
                      <a:pt x="246" y="577"/>
                      <a:pt x="249" y="579"/>
                    </a:cubicBezTo>
                    <a:cubicBezTo>
                      <a:pt x="252" y="581"/>
                      <a:pt x="250" y="583"/>
                      <a:pt x="253" y="588"/>
                    </a:cubicBezTo>
                    <a:cubicBezTo>
                      <a:pt x="256" y="592"/>
                      <a:pt x="255" y="591"/>
                      <a:pt x="254" y="594"/>
                    </a:cubicBezTo>
                    <a:cubicBezTo>
                      <a:pt x="254" y="596"/>
                      <a:pt x="254" y="596"/>
                      <a:pt x="251" y="598"/>
                    </a:cubicBezTo>
                    <a:cubicBezTo>
                      <a:pt x="247" y="600"/>
                      <a:pt x="245" y="596"/>
                      <a:pt x="243" y="594"/>
                    </a:cubicBezTo>
                    <a:cubicBezTo>
                      <a:pt x="241" y="592"/>
                      <a:pt x="239" y="591"/>
                      <a:pt x="237" y="589"/>
                    </a:cubicBezTo>
                    <a:cubicBezTo>
                      <a:pt x="236" y="587"/>
                      <a:pt x="234" y="587"/>
                      <a:pt x="230" y="587"/>
                    </a:cubicBezTo>
                    <a:cubicBezTo>
                      <a:pt x="225" y="587"/>
                      <a:pt x="228" y="589"/>
                      <a:pt x="227" y="592"/>
                    </a:cubicBezTo>
                    <a:cubicBezTo>
                      <a:pt x="226" y="595"/>
                      <a:pt x="229" y="595"/>
                      <a:pt x="232" y="598"/>
                    </a:cubicBezTo>
                    <a:cubicBezTo>
                      <a:pt x="235" y="601"/>
                      <a:pt x="236" y="599"/>
                      <a:pt x="240" y="599"/>
                    </a:cubicBezTo>
                    <a:cubicBezTo>
                      <a:pt x="244" y="599"/>
                      <a:pt x="241" y="601"/>
                      <a:pt x="236" y="604"/>
                    </a:cubicBezTo>
                    <a:cubicBezTo>
                      <a:pt x="232" y="607"/>
                      <a:pt x="234" y="607"/>
                      <a:pt x="228" y="611"/>
                    </a:cubicBezTo>
                    <a:cubicBezTo>
                      <a:pt x="222" y="615"/>
                      <a:pt x="226" y="616"/>
                      <a:pt x="227" y="621"/>
                    </a:cubicBezTo>
                    <a:cubicBezTo>
                      <a:pt x="227" y="627"/>
                      <a:pt x="228" y="625"/>
                      <a:pt x="232" y="629"/>
                    </a:cubicBezTo>
                    <a:cubicBezTo>
                      <a:pt x="235" y="634"/>
                      <a:pt x="233" y="634"/>
                      <a:pt x="233" y="639"/>
                    </a:cubicBezTo>
                    <a:cubicBezTo>
                      <a:pt x="233" y="644"/>
                      <a:pt x="235" y="644"/>
                      <a:pt x="229" y="648"/>
                    </a:cubicBezTo>
                    <a:cubicBezTo>
                      <a:pt x="224" y="651"/>
                      <a:pt x="231" y="651"/>
                      <a:pt x="233" y="652"/>
                    </a:cubicBezTo>
                    <a:cubicBezTo>
                      <a:pt x="235" y="652"/>
                      <a:pt x="235" y="654"/>
                      <a:pt x="232" y="655"/>
                    </a:cubicBezTo>
                    <a:cubicBezTo>
                      <a:pt x="230" y="656"/>
                      <a:pt x="225" y="656"/>
                      <a:pt x="219" y="656"/>
                    </a:cubicBezTo>
                    <a:cubicBezTo>
                      <a:pt x="214" y="656"/>
                      <a:pt x="216" y="658"/>
                      <a:pt x="208" y="662"/>
                    </a:cubicBezTo>
                    <a:cubicBezTo>
                      <a:pt x="200" y="666"/>
                      <a:pt x="206" y="668"/>
                      <a:pt x="202" y="672"/>
                    </a:cubicBezTo>
                    <a:cubicBezTo>
                      <a:pt x="198" y="677"/>
                      <a:pt x="201" y="679"/>
                      <a:pt x="200" y="684"/>
                    </a:cubicBezTo>
                    <a:cubicBezTo>
                      <a:pt x="198" y="689"/>
                      <a:pt x="200" y="688"/>
                      <a:pt x="205" y="693"/>
                    </a:cubicBezTo>
                    <a:cubicBezTo>
                      <a:pt x="209" y="698"/>
                      <a:pt x="207" y="695"/>
                      <a:pt x="212" y="699"/>
                    </a:cubicBezTo>
                    <a:cubicBezTo>
                      <a:pt x="216" y="704"/>
                      <a:pt x="213" y="701"/>
                      <a:pt x="221" y="706"/>
                    </a:cubicBezTo>
                    <a:cubicBezTo>
                      <a:pt x="229" y="711"/>
                      <a:pt x="228" y="709"/>
                      <a:pt x="231" y="712"/>
                    </a:cubicBezTo>
                    <a:cubicBezTo>
                      <a:pt x="234" y="714"/>
                      <a:pt x="242" y="712"/>
                      <a:pt x="247" y="712"/>
                    </a:cubicBezTo>
                    <a:cubicBezTo>
                      <a:pt x="253" y="712"/>
                      <a:pt x="250" y="713"/>
                      <a:pt x="253" y="718"/>
                    </a:cubicBezTo>
                    <a:cubicBezTo>
                      <a:pt x="256" y="723"/>
                      <a:pt x="254" y="723"/>
                      <a:pt x="254" y="727"/>
                    </a:cubicBezTo>
                    <a:cubicBezTo>
                      <a:pt x="254" y="730"/>
                      <a:pt x="253" y="730"/>
                      <a:pt x="251" y="732"/>
                    </a:cubicBezTo>
                    <a:cubicBezTo>
                      <a:pt x="249" y="735"/>
                      <a:pt x="254" y="734"/>
                      <a:pt x="258" y="735"/>
                    </a:cubicBezTo>
                    <a:cubicBezTo>
                      <a:pt x="263" y="737"/>
                      <a:pt x="261" y="738"/>
                      <a:pt x="256" y="741"/>
                    </a:cubicBezTo>
                    <a:cubicBezTo>
                      <a:pt x="250" y="743"/>
                      <a:pt x="251" y="742"/>
                      <a:pt x="249" y="745"/>
                    </a:cubicBezTo>
                    <a:cubicBezTo>
                      <a:pt x="247" y="747"/>
                      <a:pt x="249" y="748"/>
                      <a:pt x="246" y="752"/>
                    </a:cubicBezTo>
                    <a:cubicBezTo>
                      <a:pt x="243" y="756"/>
                      <a:pt x="238" y="756"/>
                      <a:pt x="238" y="756"/>
                    </a:cubicBezTo>
                    <a:cubicBezTo>
                      <a:pt x="231" y="761"/>
                      <a:pt x="236" y="763"/>
                      <a:pt x="234" y="766"/>
                    </a:cubicBezTo>
                    <a:cubicBezTo>
                      <a:pt x="231" y="769"/>
                      <a:pt x="233" y="773"/>
                      <a:pt x="234" y="778"/>
                    </a:cubicBezTo>
                    <a:cubicBezTo>
                      <a:pt x="236" y="784"/>
                      <a:pt x="237" y="784"/>
                      <a:pt x="239" y="790"/>
                    </a:cubicBezTo>
                    <a:cubicBezTo>
                      <a:pt x="240" y="796"/>
                      <a:pt x="234" y="795"/>
                      <a:pt x="227" y="796"/>
                    </a:cubicBezTo>
                    <a:cubicBezTo>
                      <a:pt x="219" y="798"/>
                      <a:pt x="223" y="801"/>
                      <a:pt x="218" y="804"/>
                    </a:cubicBezTo>
                    <a:cubicBezTo>
                      <a:pt x="213" y="807"/>
                      <a:pt x="215" y="807"/>
                      <a:pt x="216" y="813"/>
                    </a:cubicBezTo>
                    <a:cubicBezTo>
                      <a:pt x="217" y="819"/>
                      <a:pt x="222" y="820"/>
                      <a:pt x="226" y="824"/>
                    </a:cubicBezTo>
                    <a:cubicBezTo>
                      <a:pt x="230" y="828"/>
                      <a:pt x="226" y="833"/>
                      <a:pt x="231" y="834"/>
                    </a:cubicBezTo>
                    <a:cubicBezTo>
                      <a:pt x="236" y="835"/>
                      <a:pt x="232" y="836"/>
                      <a:pt x="239" y="841"/>
                    </a:cubicBezTo>
                    <a:cubicBezTo>
                      <a:pt x="246" y="847"/>
                      <a:pt x="243" y="844"/>
                      <a:pt x="251" y="850"/>
                    </a:cubicBezTo>
                    <a:cubicBezTo>
                      <a:pt x="258" y="856"/>
                      <a:pt x="256" y="855"/>
                      <a:pt x="252" y="855"/>
                    </a:cubicBezTo>
                    <a:cubicBezTo>
                      <a:pt x="247" y="855"/>
                      <a:pt x="245" y="854"/>
                      <a:pt x="239" y="851"/>
                    </a:cubicBezTo>
                    <a:cubicBezTo>
                      <a:pt x="236" y="849"/>
                      <a:pt x="235" y="850"/>
                      <a:pt x="234" y="850"/>
                    </a:cubicBezTo>
                    <a:cubicBezTo>
                      <a:pt x="226" y="847"/>
                      <a:pt x="185" y="847"/>
                      <a:pt x="178" y="847"/>
                    </a:cubicBezTo>
                    <a:cubicBezTo>
                      <a:pt x="170" y="847"/>
                      <a:pt x="171" y="844"/>
                      <a:pt x="166" y="839"/>
                    </a:cubicBezTo>
                    <a:cubicBezTo>
                      <a:pt x="160" y="835"/>
                      <a:pt x="159" y="838"/>
                      <a:pt x="159" y="834"/>
                    </a:cubicBezTo>
                    <a:cubicBezTo>
                      <a:pt x="159" y="830"/>
                      <a:pt x="155" y="824"/>
                      <a:pt x="153" y="819"/>
                    </a:cubicBezTo>
                    <a:cubicBezTo>
                      <a:pt x="151" y="814"/>
                      <a:pt x="155" y="814"/>
                      <a:pt x="148" y="812"/>
                    </a:cubicBezTo>
                    <a:cubicBezTo>
                      <a:pt x="141" y="809"/>
                      <a:pt x="141" y="813"/>
                      <a:pt x="133" y="814"/>
                    </a:cubicBezTo>
                    <a:cubicBezTo>
                      <a:pt x="126" y="815"/>
                      <a:pt x="129" y="814"/>
                      <a:pt x="128" y="809"/>
                    </a:cubicBezTo>
                    <a:cubicBezTo>
                      <a:pt x="126" y="804"/>
                      <a:pt x="125" y="805"/>
                      <a:pt x="120" y="801"/>
                    </a:cubicBezTo>
                    <a:cubicBezTo>
                      <a:pt x="115" y="796"/>
                      <a:pt x="118" y="796"/>
                      <a:pt x="116" y="790"/>
                    </a:cubicBezTo>
                    <a:cubicBezTo>
                      <a:pt x="113" y="785"/>
                      <a:pt x="113" y="786"/>
                      <a:pt x="109" y="782"/>
                    </a:cubicBezTo>
                    <a:cubicBezTo>
                      <a:pt x="104" y="778"/>
                      <a:pt x="110" y="776"/>
                      <a:pt x="112" y="771"/>
                    </a:cubicBezTo>
                    <a:cubicBezTo>
                      <a:pt x="114" y="767"/>
                      <a:pt x="116" y="764"/>
                      <a:pt x="119" y="762"/>
                    </a:cubicBezTo>
                    <a:cubicBezTo>
                      <a:pt x="121" y="760"/>
                      <a:pt x="118" y="756"/>
                      <a:pt x="118" y="753"/>
                    </a:cubicBezTo>
                    <a:cubicBezTo>
                      <a:pt x="118" y="750"/>
                      <a:pt x="120" y="747"/>
                      <a:pt x="118" y="743"/>
                    </a:cubicBezTo>
                    <a:cubicBezTo>
                      <a:pt x="116" y="738"/>
                      <a:pt x="112" y="738"/>
                      <a:pt x="112" y="732"/>
                    </a:cubicBezTo>
                    <a:cubicBezTo>
                      <a:pt x="112" y="726"/>
                      <a:pt x="110" y="722"/>
                      <a:pt x="114" y="717"/>
                    </a:cubicBezTo>
                    <a:cubicBezTo>
                      <a:pt x="117" y="713"/>
                      <a:pt x="115" y="714"/>
                      <a:pt x="113" y="711"/>
                    </a:cubicBezTo>
                    <a:cubicBezTo>
                      <a:pt x="111" y="707"/>
                      <a:pt x="113" y="707"/>
                      <a:pt x="113" y="704"/>
                    </a:cubicBezTo>
                    <a:cubicBezTo>
                      <a:pt x="113" y="701"/>
                      <a:pt x="114" y="699"/>
                      <a:pt x="113" y="696"/>
                    </a:cubicBezTo>
                    <a:cubicBezTo>
                      <a:pt x="113" y="693"/>
                      <a:pt x="110" y="694"/>
                      <a:pt x="107" y="687"/>
                    </a:cubicBezTo>
                    <a:cubicBezTo>
                      <a:pt x="104" y="680"/>
                      <a:pt x="106" y="683"/>
                      <a:pt x="104" y="681"/>
                    </a:cubicBezTo>
                    <a:cubicBezTo>
                      <a:pt x="102" y="679"/>
                      <a:pt x="102" y="676"/>
                      <a:pt x="105" y="670"/>
                    </a:cubicBezTo>
                    <a:cubicBezTo>
                      <a:pt x="108" y="664"/>
                      <a:pt x="107" y="664"/>
                      <a:pt x="106" y="660"/>
                    </a:cubicBezTo>
                    <a:cubicBezTo>
                      <a:pt x="105" y="655"/>
                      <a:pt x="100" y="657"/>
                      <a:pt x="93" y="654"/>
                    </a:cubicBezTo>
                    <a:cubicBezTo>
                      <a:pt x="87" y="652"/>
                      <a:pt x="89" y="653"/>
                      <a:pt x="88" y="650"/>
                    </a:cubicBezTo>
                    <a:cubicBezTo>
                      <a:pt x="87" y="646"/>
                      <a:pt x="95" y="650"/>
                      <a:pt x="101" y="650"/>
                    </a:cubicBezTo>
                    <a:cubicBezTo>
                      <a:pt x="106" y="650"/>
                      <a:pt x="103" y="644"/>
                      <a:pt x="103" y="641"/>
                    </a:cubicBezTo>
                    <a:cubicBezTo>
                      <a:pt x="103" y="638"/>
                      <a:pt x="97" y="640"/>
                      <a:pt x="90" y="639"/>
                    </a:cubicBezTo>
                    <a:cubicBezTo>
                      <a:pt x="84" y="638"/>
                      <a:pt x="89" y="638"/>
                      <a:pt x="85" y="635"/>
                    </a:cubicBezTo>
                    <a:cubicBezTo>
                      <a:pt x="82" y="633"/>
                      <a:pt x="83" y="627"/>
                      <a:pt x="83" y="624"/>
                    </a:cubicBezTo>
                    <a:cubicBezTo>
                      <a:pt x="83" y="622"/>
                      <a:pt x="81" y="621"/>
                      <a:pt x="75" y="615"/>
                    </a:cubicBezTo>
                    <a:cubicBezTo>
                      <a:pt x="69" y="610"/>
                      <a:pt x="76" y="611"/>
                      <a:pt x="77" y="608"/>
                    </a:cubicBezTo>
                    <a:cubicBezTo>
                      <a:pt x="78" y="604"/>
                      <a:pt x="72" y="606"/>
                      <a:pt x="66" y="601"/>
                    </a:cubicBezTo>
                    <a:cubicBezTo>
                      <a:pt x="59" y="596"/>
                      <a:pt x="61" y="597"/>
                      <a:pt x="61" y="593"/>
                    </a:cubicBezTo>
                    <a:cubicBezTo>
                      <a:pt x="61" y="589"/>
                      <a:pt x="61" y="588"/>
                      <a:pt x="58" y="583"/>
                    </a:cubicBezTo>
                    <a:cubicBezTo>
                      <a:pt x="55" y="578"/>
                      <a:pt x="59" y="579"/>
                      <a:pt x="61" y="576"/>
                    </a:cubicBezTo>
                    <a:cubicBezTo>
                      <a:pt x="64" y="573"/>
                      <a:pt x="62" y="573"/>
                      <a:pt x="60" y="570"/>
                    </a:cubicBezTo>
                    <a:cubicBezTo>
                      <a:pt x="58" y="567"/>
                      <a:pt x="55" y="566"/>
                      <a:pt x="55" y="562"/>
                    </a:cubicBezTo>
                    <a:cubicBezTo>
                      <a:pt x="55" y="559"/>
                      <a:pt x="51" y="556"/>
                      <a:pt x="51" y="551"/>
                    </a:cubicBezTo>
                    <a:cubicBezTo>
                      <a:pt x="50" y="547"/>
                      <a:pt x="48" y="546"/>
                      <a:pt x="46" y="538"/>
                    </a:cubicBezTo>
                    <a:cubicBezTo>
                      <a:pt x="44" y="530"/>
                      <a:pt x="47" y="534"/>
                      <a:pt x="48" y="530"/>
                    </a:cubicBezTo>
                    <a:cubicBezTo>
                      <a:pt x="48" y="526"/>
                      <a:pt x="46" y="526"/>
                      <a:pt x="46" y="523"/>
                    </a:cubicBezTo>
                    <a:cubicBezTo>
                      <a:pt x="46" y="520"/>
                      <a:pt x="46" y="520"/>
                      <a:pt x="43" y="515"/>
                    </a:cubicBezTo>
                    <a:cubicBezTo>
                      <a:pt x="40" y="509"/>
                      <a:pt x="41" y="511"/>
                      <a:pt x="42" y="508"/>
                    </a:cubicBezTo>
                    <a:cubicBezTo>
                      <a:pt x="44" y="506"/>
                      <a:pt x="43" y="504"/>
                      <a:pt x="42" y="500"/>
                    </a:cubicBezTo>
                    <a:cubicBezTo>
                      <a:pt x="41" y="496"/>
                      <a:pt x="41" y="495"/>
                      <a:pt x="41" y="489"/>
                    </a:cubicBezTo>
                    <a:cubicBezTo>
                      <a:pt x="41" y="484"/>
                      <a:pt x="49" y="483"/>
                      <a:pt x="50" y="479"/>
                    </a:cubicBezTo>
                    <a:cubicBezTo>
                      <a:pt x="52" y="474"/>
                      <a:pt x="46" y="473"/>
                      <a:pt x="44" y="469"/>
                    </a:cubicBezTo>
                    <a:cubicBezTo>
                      <a:pt x="41" y="466"/>
                      <a:pt x="42" y="464"/>
                      <a:pt x="39" y="458"/>
                    </a:cubicBezTo>
                    <a:cubicBezTo>
                      <a:pt x="36" y="453"/>
                      <a:pt x="36" y="454"/>
                      <a:pt x="35" y="448"/>
                    </a:cubicBezTo>
                    <a:cubicBezTo>
                      <a:pt x="34" y="442"/>
                      <a:pt x="30" y="439"/>
                      <a:pt x="30" y="434"/>
                    </a:cubicBezTo>
                    <a:cubicBezTo>
                      <a:pt x="29" y="429"/>
                      <a:pt x="31" y="423"/>
                      <a:pt x="31" y="418"/>
                    </a:cubicBezTo>
                    <a:cubicBezTo>
                      <a:pt x="31" y="413"/>
                      <a:pt x="37" y="412"/>
                      <a:pt x="39" y="408"/>
                    </a:cubicBezTo>
                    <a:cubicBezTo>
                      <a:pt x="41" y="404"/>
                      <a:pt x="39" y="401"/>
                      <a:pt x="36" y="397"/>
                    </a:cubicBezTo>
                    <a:cubicBezTo>
                      <a:pt x="34" y="392"/>
                      <a:pt x="34" y="391"/>
                      <a:pt x="31" y="386"/>
                    </a:cubicBezTo>
                    <a:cubicBezTo>
                      <a:pt x="28" y="380"/>
                      <a:pt x="31" y="383"/>
                      <a:pt x="33" y="377"/>
                    </a:cubicBezTo>
                    <a:cubicBezTo>
                      <a:pt x="34" y="370"/>
                      <a:pt x="33" y="369"/>
                      <a:pt x="33" y="364"/>
                    </a:cubicBezTo>
                    <a:cubicBezTo>
                      <a:pt x="32" y="360"/>
                      <a:pt x="34" y="360"/>
                      <a:pt x="37" y="358"/>
                    </a:cubicBezTo>
                    <a:cubicBezTo>
                      <a:pt x="41" y="356"/>
                      <a:pt x="36" y="352"/>
                      <a:pt x="34" y="348"/>
                    </a:cubicBezTo>
                    <a:cubicBezTo>
                      <a:pt x="32" y="343"/>
                      <a:pt x="34" y="338"/>
                      <a:pt x="34" y="336"/>
                    </a:cubicBezTo>
                    <a:cubicBezTo>
                      <a:pt x="34" y="335"/>
                      <a:pt x="31" y="330"/>
                      <a:pt x="29" y="328"/>
                    </a:cubicBezTo>
                    <a:cubicBezTo>
                      <a:pt x="26" y="327"/>
                      <a:pt x="25" y="325"/>
                      <a:pt x="25" y="322"/>
                    </a:cubicBezTo>
                    <a:cubicBezTo>
                      <a:pt x="25" y="319"/>
                      <a:pt x="21" y="315"/>
                      <a:pt x="20" y="311"/>
                    </a:cubicBezTo>
                    <a:cubicBezTo>
                      <a:pt x="19" y="306"/>
                      <a:pt x="17" y="305"/>
                      <a:pt x="15" y="303"/>
                    </a:cubicBezTo>
                    <a:cubicBezTo>
                      <a:pt x="13" y="300"/>
                      <a:pt x="14" y="299"/>
                      <a:pt x="14" y="296"/>
                    </a:cubicBezTo>
                    <a:cubicBezTo>
                      <a:pt x="14" y="293"/>
                      <a:pt x="8" y="289"/>
                      <a:pt x="5" y="285"/>
                    </a:cubicBezTo>
                    <a:cubicBezTo>
                      <a:pt x="2" y="281"/>
                      <a:pt x="2" y="280"/>
                      <a:pt x="1" y="276"/>
                    </a:cubicBezTo>
                    <a:cubicBezTo>
                      <a:pt x="0" y="272"/>
                      <a:pt x="3" y="272"/>
                      <a:pt x="4" y="267"/>
                    </a:cubicBezTo>
                    <a:cubicBezTo>
                      <a:pt x="4" y="262"/>
                      <a:pt x="4" y="256"/>
                      <a:pt x="4" y="252"/>
                    </a:cubicBezTo>
                    <a:cubicBezTo>
                      <a:pt x="4" y="249"/>
                      <a:pt x="6" y="248"/>
                      <a:pt x="9" y="245"/>
                    </a:cubicBezTo>
                    <a:cubicBezTo>
                      <a:pt x="12" y="242"/>
                      <a:pt x="9" y="239"/>
                      <a:pt x="8" y="236"/>
                    </a:cubicBezTo>
                    <a:cubicBezTo>
                      <a:pt x="6" y="232"/>
                      <a:pt x="5" y="229"/>
                      <a:pt x="3" y="225"/>
                    </a:cubicBezTo>
                    <a:cubicBezTo>
                      <a:pt x="0" y="221"/>
                      <a:pt x="2" y="221"/>
                      <a:pt x="2" y="218"/>
                    </a:cubicBezTo>
                    <a:cubicBezTo>
                      <a:pt x="2" y="214"/>
                      <a:pt x="3" y="214"/>
                      <a:pt x="6" y="211"/>
                    </a:cubicBezTo>
                    <a:cubicBezTo>
                      <a:pt x="9" y="208"/>
                      <a:pt x="6" y="198"/>
                      <a:pt x="6" y="192"/>
                    </a:cubicBezTo>
                    <a:cubicBezTo>
                      <a:pt x="6" y="186"/>
                      <a:pt x="9" y="187"/>
                      <a:pt x="10" y="184"/>
                    </a:cubicBezTo>
                    <a:cubicBezTo>
                      <a:pt x="12" y="181"/>
                      <a:pt x="12" y="178"/>
                      <a:pt x="15" y="174"/>
                    </a:cubicBezTo>
                    <a:cubicBezTo>
                      <a:pt x="17" y="170"/>
                      <a:pt x="17" y="168"/>
                      <a:pt x="18" y="162"/>
                    </a:cubicBezTo>
                    <a:cubicBezTo>
                      <a:pt x="19" y="157"/>
                      <a:pt x="20" y="158"/>
                      <a:pt x="24" y="156"/>
                    </a:cubicBezTo>
                    <a:cubicBezTo>
                      <a:pt x="29" y="155"/>
                      <a:pt x="28" y="155"/>
                      <a:pt x="30" y="151"/>
                    </a:cubicBezTo>
                    <a:cubicBezTo>
                      <a:pt x="33" y="147"/>
                      <a:pt x="26" y="146"/>
                      <a:pt x="22" y="141"/>
                    </a:cubicBezTo>
                    <a:cubicBezTo>
                      <a:pt x="17" y="135"/>
                      <a:pt x="22" y="132"/>
                      <a:pt x="23" y="130"/>
                    </a:cubicBezTo>
                    <a:cubicBezTo>
                      <a:pt x="25" y="127"/>
                      <a:pt x="21" y="119"/>
                      <a:pt x="19" y="116"/>
                    </a:cubicBezTo>
                    <a:cubicBezTo>
                      <a:pt x="17" y="113"/>
                      <a:pt x="18" y="112"/>
                      <a:pt x="17" y="109"/>
                    </a:cubicBezTo>
                    <a:cubicBezTo>
                      <a:pt x="16" y="106"/>
                      <a:pt x="15" y="104"/>
                      <a:pt x="18" y="101"/>
                    </a:cubicBezTo>
                    <a:cubicBezTo>
                      <a:pt x="21" y="98"/>
                      <a:pt x="17" y="96"/>
                      <a:pt x="15" y="94"/>
                    </a:cubicBezTo>
                    <a:cubicBezTo>
                      <a:pt x="13" y="92"/>
                      <a:pt x="15" y="89"/>
                      <a:pt x="16" y="85"/>
                    </a:cubicBezTo>
                    <a:cubicBezTo>
                      <a:pt x="16" y="82"/>
                      <a:pt x="25" y="79"/>
                      <a:pt x="30" y="77"/>
                    </a:cubicBezTo>
                    <a:cubicBezTo>
                      <a:pt x="35" y="74"/>
                      <a:pt x="37" y="74"/>
                      <a:pt x="40" y="71"/>
                    </a:cubicBezTo>
                    <a:cubicBezTo>
                      <a:pt x="43" y="68"/>
                      <a:pt x="43" y="59"/>
                      <a:pt x="43" y="56"/>
                    </a:cubicBezTo>
                    <a:cubicBezTo>
                      <a:pt x="43" y="53"/>
                      <a:pt x="44" y="45"/>
                      <a:pt x="44" y="39"/>
                    </a:cubicBezTo>
                    <a:cubicBezTo>
                      <a:pt x="44" y="35"/>
                      <a:pt x="42" y="36"/>
                      <a:pt x="40" y="36"/>
                    </a:cubicBezTo>
                    <a:cubicBezTo>
                      <a:pt x="40" y="32"/>
                      <a:pt x="40" y="30"/>
                      <a:pt x="45" y="25"/>
                    </a:cubicBezTo>
                    <a:cubicBezTo>
                      <a:pt x="51" y="19"/>
                      <a:pt x="56" y="19"/>
                      <a:pt x="58" y="12"/>
                    </a:cubicBezTo>
                    <a:cubicBezTo>
                      <a:pt x="60" y="6"/>
                      <a:pt x="58" y="0"/>
                      <a:pt x="65" y="6"/>
                    </a:cubicBezTo>
                    <a:cubicBezTo>
                      <a:pt x="72" y="12"/>
                      <a:pt x="76" y="16"/>
                      <a:pt x="86" y="16"/>
                    </a:cubicBezTo>
                    <a:cubicBezTo>
                      <a:pt x="96" y="17"/>
                      <a:pt x="99" y="25"/>
                      <a:pt x="105" y="30"/>
                    </a:cubicBezTo>
                    <a:cubicBezTo>
                      <a:pt x="111" y="34"/>
                      <a:pt x="109" y="37"/>
                      <a:pt x="113" y="31"/>
                    </a:cubicBezTo>
                    <a:cubicBezTo>
                      <a:pt x="117" y="24"/>
                      <a:pt x="112" y="20"/>
                      <a:pt x="116" y="17"/>
                    </a:cubicBezTo>
                    <a:cubicBezTo>
                      <a:pt x="120" y="13"/>
                      <a:pt x="122" y="13"/>
                      <a:pt x="127" y="13"/>
                    </a:cubicBezTo>
                    <a:cubicBezTo>
                      <a:pt x="133" y="12"/>
                      <a:pt x="139" y="9"/>
                      <a:pt x="143" y="12"/>
                    </a:cubicBezTo>
                    <a:cubicBezTo>
                      <a:pt x="147" y="15"/>
                      <a:pt x="145" y="14"/>
                      <a:pt x="150" y="19"/>
                    </a:cubicBezTo>
                    <a:cubicBezTo>
                      <a:pt x="150" y="19"/>
                      <a:pt x="150" y="19"/>
                      <a:pt x="150" y="19"/>
                    </a:cubicBezTo>
                    <a:cubicBezTo>
                      <a:pt x="155" y="25"/>
                      <a:pt x="159" y="26"/>
                      <a:pt x="163" y="32"/>
                    </a:cubicBezTo>
                    <a:cubicBezTo>
                      <a:pt x="167" y="39"/>
                      <a:pt x="168" y="40"/>
                      <a:pt x="174" y="45"/>
                    </a:cubicBezTo>
                    <a:cubicBezTo>
                      <a:pt x="179" y="49"/>
                      <a:pt x="183" y="51"/>
                      <a:pt x="186" y="54"/>
                    </a:cubicBezTo>
                    <a:cubicBezTo>
                      <a:pt x="189" y="57"/>
                      <a:pt x="188" y="63"/>
                      <a:pt x="199" y="66"/>
                    </a:cubicBezTo>
                    <a:cubicBezTo>
                      <a:pt x="211" y="68"/>
                      <a:pt x="216" y="69"/>
                      <a:pt x="218" y="71"/>
                    </a:cubicBezTo>
                    <a:cubicBezTo>
                      <a:pt x="221" y="72"/>
                      <a:pt x="227" y="75"/>
                      <a:pt x="231" y="79"/>
                    </a:cubicBezTo>
                    <a:cubicBezTo>
                      <a:pt x="234" y="82"/>
                      <a:pt x="241" y="85"/>
                      <a:pt x="246" y="87"/>
                    </a:cubicBezTo>
                    <a:cubicBezTo>
                      <a:pt x="251" y="90"/>
                      <a:pt x="255" y="89"/>
                      <a:pt x="261" y="93"/>
                    </a:cubicBezTo>
                    <a:cubicBezTo>
                      <a:pt x="266" y="96"/>
                      <a:pt x="266" y="96"/>
                      <a:pt x="271" y="99"/>
                    </a:cubicBezTo>
                    <a:cubicBezTo>
                      <a:pt x="276" y="102"/>
                      <a:pt x="284" y="105"/>
                      <a:pt x="284" y="110"/>
                    </a:cubicBezTo>
                    <a:cubicBezTo>
                      <a:pt x="284" y="115"/>
                      <a:pt x="282" y="117"/>
                      <a:pt x="281" y="120"/>
                    </a:cubicBezTo>
                    <a:cubicBezTo>
                      <a:pt x="279" y="123"/>
                      <a:pt x="280" y="126"/>
                      <a:pt x="279" y="128"/>
                    </a:cubicBezTo>
                    <a:cubicBezTo>
                      <a:pt x="277" y="129"/>
                      <a:pt x="273" y="127"/>
                      <a:pt x="273" y="133"/>
                    </a:cubicBezTo>
                    <a:cubicBezTo>
                      <a:pt x="274" y="139"/>
                      <a:pt x="275" y="143"/>
                      <a:pt x="273" y="146"/>
                    </a:cubicBezTo>
                    <a:cubicBezTo>
                      <a:pt x="271" y="150"/>
                      <a:pt x="270" y="151"/>
                      <a:pt x="268" y="154"/>
                    </a:cubicBezTo>
                    <a:cubicBezTo>
                      <a:pt x="267" y="158"/>
                      <a:pt x="263" y="161"/>
                      <a:pt x="266" y="162"/>
                    </a:cubicBezTo>
                    <a:cubicBezTo>
                      <a:pt x="270" y="162"/>
                      <a:pt x="270" y="162"/>
                      <a:pt x="274" y="161"/>
                    </a:cubicBezTo>
                    <a:cubicBezTo>
                      <a:pt x="279" y="160"/>
                      <a:pt x="277" y="160"/>
                      <a:pt x="282" y="162"/>
                    </a:cubicBezTo>
                    <a:cubicBezTo>
                      <a:pt x="288" y="164"/>
                      <a:pt x="294" y="164"/>
                      <a:pt x="300" y="166"/>
                    </a:cubicBezTo>
                    <a:cubicBezTo>
                      <a:pt x="306" y="167"/>
                      <a:pt x="314" y="167"/>
                      <a:pt x="319" y="167"/>
                    </a:cubicBezTo>
                    <a:cubicBezTo>
                      <a:pt x="323" y="167"/>
                      <a:pt x="324" y="162"/>
                      <a:pt x="327" y="162"/>
                    </a:cubicBezTo>
                    <a:cubicBezTo>
                      <a:pt x="330" y="161"/>
                      <a:pt x="330" y="164"/>
                      <a:pt x="334" y="164"/>
                    </a:cubicBezTo>
                    <a:cubicBezTo>
                      <a:pt x="338" y="165"/>
                      <a:pt x="343" y="159"/>
                      <a:pt x="343" y="157"/>
                    </a:cubicBezTo>
                    <a:cubicBezTo>
                      <a:pt x="344" y="155"/>
                      <a:pt x="345" y="151"/>
                      <a:pt x="349" y="149"/>
                    </a:cubicBezTo>
                    <a:cubicBezTo>
                      <a:pt x="353" y="147"/>
                      <a:pt x="358" y="146"/>
                      <a:pt x="359" y="141"/>
                    </a:cubicBezTo>
                    <a:cubicBezTo>
                      <a:pt x="360" y="136"/>
                      <a:pt x="361" y="128"/>
                      <a:pt x="359" y="124"/>
                    </a:cubicBezTo>
                    <a:cubicBezTo>
                      <a:pt x="357" y="120"/>
                      <a:pt x="356" y="118"/>
                      <a:pt x="356" y="116"/>
                    </a:cubicBezTo>
                    <a:cubicBezTo>
                      <a:pt x="356" y="115"/>
                      <a:pt x="357" y="113"/>
                      <a:pt x="357" y="112"/>
                    </a:cubicBezTo>
                    <a:cubicBezTo>
                      <a:pt x="359" y="117"/>
                      <a:pt x="360" y="111"/>
                      <a:pt x="366" y="112"/>
                    </a:cubicBezTo>
                    <a:cubicBezTo>
                      <a:pt x="372" y="114"/>
                      <a:pt x="374" y="115"/>
                      <a:pt x="378" y="121"/>
                    </a:cubicBezTo>
                    <a:cubicBezTo>
                      <a:pt x="381" y="126"/>
                      <a:pt x="380" y="123"/>
                      <a:pt x="381" y="132"/>
                    </a:cubicBezTo>
                    <a:cubicBezTo>
                      <a:pt x="382" y="141"/>
                      <a:pt x="384" y="142"/>
                      <a:pt x="381" y="150"/>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Freeform 390">
                <a:extLst>
                  <a:ext uri="{FF2B5EF4-FFF2-40B4-BE49-F238E27FC236}">
                    <a16:creationId xmlns:a16="http://schemas.microsoft.com/office/drawing/2014/main" id="{CF3FDD0B-7FBC-4245-BDB1-E1B031317CA5}"/>
                  </a:ext>
                </a:extLst>
              </p:cNvPr>
              <p:cNvSpPr>
                <a:spLocks/>
              </p:cNvSpPr>
              <p:nvPr/>
            </p:nvSpPr>
            <p:spPr bwMode="auto">
              <a:xfrm>
                <a:off x="4448742" y="4216238"/>
                <a:ext cx="264402" cy="946971"/>
              </a:xfrm>
              <a:custGeom>
                <a:avLst/>
                <a:gdLst>
                  <a:gd name="T0" fmla="*/ 267 w 287"/>
                  <a:gd name="T1" fmla="*/ 977 h 1027"/>
                  <a:gd name="T2" fmla="*/ 248 w 287"/>
                  <a:gd name="T3" fmla="*/ 1022 h 1027"/>
                  <a:gd name="T4" fmla="*/ 244 w 287"/>
                  <a:gd name="T5" fmla="*/ 985 h 1027"/>
                  <a:gd name="T6" fmla="*/ 198 w 287"/>
                  <a:gd name="T7" fmla="*/ 992 h 1027"/>
                  <a:gd name="T8" fmla="*/ 209 w 287"/>
                  <a:gd name="T9" fmla="*/ 977 h 1027"/>
                  <a:gd name="T10" fmla="*/ 199 w 287"/>
                  <a:gd name="T11" fmla="*/ 963 h 1027"/>
                  <a:gd name="T12" fmla="*/ 176 w 287"/>
                  <a:gd name="T13" fmla="*/ 955 h 1027"/>
                  <a:gd name="T14" fmla="*/ 165 w 287"/>
                  <a:gd name="T15" fmla="*/ 933 h 1027"/>
                  <a:gd name="T16" fmla="*/ 151 w 287"/>
                  <a:gd name="T17" fmla="*/ 918 h 1027"/>
                  <a:gd name="T18" fmla="*/ 141 w 287"/>
                  <a:gd name="T19" fmla="*/ 905 h 1027"/>
                  <a:gd name="T20" fmla="*/ 133 w 287"/>
                  <a:gd name="T21" fmla="*/ 879 h 1027"/>
                  <a:gd name="T22" fmla="*/ 123 w 287"/>
                  <a:gd name="T23" fmla="*/ 868 h 1027"/>
                  <a:gd name="T24" fmla="*/ 128 w 287"/>
                  <a:gd name="T25" fmla="*/ 848 h 1027"/>
                  <a:gd name="T26" fmla="*/ 105 w 287"/>
                  <a:gd name="T27" fmla="*/ 820 h 1027"/>
                  <a:gd name="T28" fmla="*/ 91 w 287"/>
                  <a:gd name="T29" fmla="*/ 779 h 1027"/>
                  <a:gd name="T30" fmla="*/ 107 w 287"/>
                  <a:gd name="T31" fmla="*/ 751 h 1027"/>
                  <a:gd name="T32" fmla="*/ 96 w 287"/>
                  <a:gd name="T33" fmla="*/ 696 h 1027"/>
                  <a:gd name="T34" fmla="*/ 83 w 287"/>
                  <a:gd name="T35" fmla="*/ 678 h 1027"/>
                  <a:gd name="T36" fmla="*/ 85 w 287"/>
                  <a:gd name="T37" fmla="*/ 719 h 1027"/>
                  <a:gd name="T38" fmla="*/ 63 w 287"/>
                  <a:gd name="T39" fmla="*/ 689 h 1027"/>
                  <a:gd name="T40" fmla="*/ 56 w 287"/>
                  <a:gd name="T41" fmla="*/ 615 h 1027"/>
                  <a:gd name="T42" fmla="*/ 34 w 287"/>
                  <a:gd name="T43" fmla="*/ 552 h 1027"/>
                  <a:gd name="T44" fmla="*/ 41 w 287"/>
                  <a:gd name="T45" fmla="*/ 476 h 1027"/>
                  <a:gd name="T46" fmla="*/ 27 w 287"/>
                  <a:gd name="T47" fmla="*/ 392 h 1027"/>
                  <a:gd name="T48" fmla="*/ 18 w 287"/>
                  <a:gd name="T49" fmla="*/ 316 h 1027"/>
                  <a:gd name="T50" fmla="*/ 22 w 287"/>
                  <a:gd name="T51" fmla="*/ 240 h 1027"/>
                  <a:gd name="T52" fmla="*/ 9 w 287"/>
                  <a:gd name="T53" fmla="*/ 168 h 1027"/>
                  <a:gd name="T54" fmla="*/ 9 w 287"/>
                  <a:gd name="T55" fmla="*/ 62 h 1027"/>
                  <a:gd name="T56" fmla="*/ 12 w 287"/>
                  <a:gd name="T57" fmla="*/ 18 h 1027"/>
                  <a:gd name="T58" fmla="*/ 26 w 287"/>
                  <a:gd name="T59" fmla="*/ 14 h 1027"/>
                  <a:gd name="T60" fmla="*/ 47 w 287"/>
                  <a:gd name="T61" fmla="*/ 64 h 1027"/>
                  <a:gd name="T62" fmla="*/ 59 w 287"/>
                  <a:gd name="T63" fmla="*/ 102 h 1027"/>
                  <a:gd name="T64" fmla="*/ 78 w 287"/>
                  <a:gd name="T65" fmla="*/ 149 h 1027"/>
                  <a:gd name="T66" fmla="*/ 93 w 287"/>
                  <a:gd name="T67" fmla="*/ 184 h 1027"/>
                  <a:gd name="T68" fmla="*/ 70 w 287"/>
                  <a:gd name="T69" fmla="*/ 222 h 1027"/>
                  <a:gd name="T70" fmla="*/ 77 w 287"/>
                  <a:gd name="T71" fmla="*/ 269 h 1027"/>
                  <a:gd name="T72" fmla="*/ 59 w 287"/>
                  <a:gd name="T73" fmla="*/ 324 h 1027"/>
                  <a:gd name="T74" fmla="*/ 57 w 287"/>
                  <a:gd name="T75" fmla="*/ 365 h 1027"/>
                  <a:gd name="T76" fmla="*/ 68 w 287"/>
                  <a:gd name="T77" fmla="*/ 416 h 1027"/>
                  <a:gd name="T78" fmla="*/ 87 w 287"/>
                  <a:gd name="T79" fmla="*/ 461 h 1027"/>
                  <a:gd name="T80" fmla="*/ 89 w 287"/>
                  <a:gd name="T81" fmla="*/ 510 h 1027"/>
                  <a:gd name="T82" fmla="*/ 92 w 287"/>
                  <a:gd name="T83" fmla="*/ 571 h 1027"/>
                  <a:gd name="T84" fmla="*/ 95 w 287"/>
                  <a:gd name="T85" fmla="*/ 621 h 1027"/>
                  <a:gd name="T86" fmla="*/ 104 w 287"/>
                  <a:gd name="T87" fmla="*/ 664 h 1027"/>
                  <a:gd name="T88" fmla="*/ 114 w 287"/>
                  <a:gd name="T89" fmla="*/ 706 h 1027"/>
                  <a:gd name="T90" fmla="*/ 138 w 287"/>
                  <a:gd name="T91" fmla="*/ 748 h 1027"/>
                  <a:gd name="T92" fmla="*/ 146 w 287"/>
                  <a:gd name="T93" fmla="*/ 767 h 1027"/>
                  <a:gd name="T94" fmla="*/ 166 w 287"/>
                  <a:gd name="T95" fmla="*/ 809 h 1027"/>
                  <a:gd name="T96" fmla="*/ 171 w 287"/>
                  <a:gd name="T97" fmla="*/ 856 h 1027"/>
                  <a:gd name="T98" fmla="*/ 169 w 287"/>
                  <a:gd name="T99" fmla="*/ 903 h 1027"/>
                  <a:gd name="T100" fmla="*/ 206 w 287"/>
                  <a:gd name="T101" fmla="*/ 932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1027">
                    <a:moveTo>
                      <a:pt x="287" y="963"/>
                    </a:moveTo>
                    <a:cubicBezTo>
                      <a:pt x="286" y="965"/>
                      <a:pt x="286" y="967"/>
                      <a:pt x="285" y="968"/>
                    </a:cubicBezTo>
                    <a:cubicBezTo>
                      <a:pt x="282" y="970"/>
                      <a:pt x="282" y="972"/>
                      <a:pt x="277" y="974"/>
                    </a:cubicBezTo>
                    <a:cubicBezTo>
                      <a:pt x="273" y="975"/>
                      <a:pt x="275" y="975"/>
                      <a:pt x="275" y="977"/>
                    </a:cubicBezTo>
                    <a:cubicBezTo>
                      <a:pt x="274" y="979"/>
                      <a:pt x="276" y="980"/>
                      <a:pt x="267" y="977"/>
                    </a:cubicBezTo>
                    <a:cubicBezTo>
                      <a:pt x="257" y="974"/>
                      <a:pt x="265" y="981"/>
                      <a:pt x="264" y="988"/>
                    </a:cubicBezTo>
                    <a:cubicBezTo>
                      <a:pt x="264" y="994"/>
                      <a:pt x="267" y="996"/>
                      <a:pt x="270" y="1004"/>
                    </a:cubicBezTo>
                    <a:cubicBezTo>
                      <a:pt x="272" y="1013"/>
                      <a:pt x="270" y="1010"/>
                      <a:pt x="266" y="1010"/>
                    </a:cubicBezTo>
                    <a:cubicBezTo>
                      <a:pt x="262" y="1010"/>
                      <a:pt x="257" y="1008"/>
                      <a:pt x="256" y="1010"/>
                    </a:cubicBezTo>
                    <a:cubicBezTo>
                      <a:pt x="255" y="1012"/>
                      <a:pt x="257" y="1017"/>
                      <a:pt x="248" y="1022"/>
                    </a:cubicBezTo>
                    <a:cubicBezTo>
                      <a:pt x="240" y="1027"/>
                      <a:pt x="244" y="1020"/>
                      <a:pt x="238" y="1015"/>
                    </a:cubicBezTo>
                    <a:cubicBezTo>
                      <a:pt x="232" y="1010"/>
                      <a:pt x="239" y="1011"/>
                      <a:pt x="240" y="1007"/>
                    </a:cubicBezTo>
                    <a:cubicBezTo>
                      <a:pt x="241" y="1003"/>
                      <a:pt x="243" y="1001"/>
                      <a:pt x="253" y="992"/>
                    </a:cubicBezTo>
                    <a:cubicBezTo>
                      <a:pt x="263" y="982"/>
                      <a:pt x="258" y="988"/>
                      <a:pt x="259" y="983"/>
                    </a:cubicBezTo>
                    <a:cubicBezTo>
                      <a:pt x="260" y="978"/>
                      <a:pt x="251" y="983"/>
                      <a:pt x="244" y="985"/>
                    </a:cubicBezTo>
                    <a:cubicBezTo>
                      <a:pt x="237" y="987"/>
                      <a:pt x="239" y="993"/>
                      <a:pt x="235" y="993"/>
                    </a:cubicBezTo>
                    <a:cubicBezTo>
                      <a:pt x="231" y="994"/>
                      <a:pt x="233" y="994"/>
                      <a:pt x="233" y="999"/>
                    </a:cubicBezTo>
                    <a:cubicBezTo>
                      <a:pt x="233" y="1005"/>
                      <a:pt x="233" y="1005"/>
                      <a:pt x="227" y="1011"/>
                    </a:cubicBezTo>
                    <a:cubicBezTo>
                      <a:pt x="221" y="1017"/>
                      <a:pt x="218" y="1005"/>
                      <a:pt x="217" y="999"/>
                    </a:cubicBezTo>
                    <a:cubicBezTo>
                      <a:pt x="215" y="994"/>
                      <a:pt x="217" y="999"/>
                      <a:pt x="198" y="992"/>
                    </a:cubicBezTo>
                    <a:cubicBezTo>
                      <a:pt x="180" y="985"/>
                      <a:pt x="192" y="989"/>
                      <a:pt x="191" y="986"/>
                    </a:cubicBezTo>
                    <a:cubicBezTo>
                      <a:pt x="189" y="984"/>
                      <a:pt x="203" y="987"/>
                      <a:pt x="208" y="987"/>
                    </a:cubicBezTo>
                    <a:cubicBezTo>
                      <a:pt x="214" y="987"/>
                      <a:pt x="211" y="988"/>
                      <a:pt x="219" y="988"/>
                    </a:cubicBezTo>
                    <a:cubicBezTo>
                      <a:pt x="226" y="989"/>
                      <a:pt x="222" y="979"/>
                      <a:pt x="219" y="971"/>
                    </a:cubicBezTo>
                    <a:cubicBezTo>
                      <a:pt x="216" y="962"/>
                      <a:pt x="215" y="971"/>
                      <a:pt x="209" y="977"/>
                    </a:cubicBezTo>
                    <a:cubicBezTo>
                      <a:pt x="203" y="983"/>
                      <a:pt x="206" y="979"/>
                      <a:pt x="198" y="979"/>
                    </a:cubicBezTo>
                    <a:cubicBezTo>
                      <a:pt x="189" y="979"/>
                      <a:pt x="200" y="976"/>
                      <a:pt x="200" y="972"/>
                    </a:cubicBezTo>
                    <a:cubicBezTo>
                      <a:pt x="200" y="967"/>
                      <a:pt x="208" y="966"/>
                      <a:pt x="212" y="964"/>
                    </a:cubicBezTo>
                    <a:cubicBezTo>
                      <a:pt x="217" y="962"/>
                      <a:pt x="212" y="957"/>
                      <a:pt x="208" y="955"/>
                    </a:cubicBezTo>
                    <a:cubicBezTo>
                      <a:pt x="204" y="953"/>
                      <a:pt x="203" y="961"/>
                      <a:pt x="199" y="963"/>
                    </a:cubicBezTo>
                    <a:cubicBezTo>
                      <a:pt x="196" y="966"/>
                      <a:pt x="196" y="963"/>
                      <a:pt x="188" y="971"/>
                    </a:cubicBezTo>
                    <a:cubicBezTo>
                      <a:pt x="180" y="978"/>
                      <a:pt x="184" y="980"/>
                      <a:pt x="179" y="975"/>
                    </a:cubicBezTo>
                    <a:cubicBezTo>
                      <a:pt x="173" y="969"/>
                      <a:pt x="177" y="971"/>
                      <a:pt x="181" y="963"/>
                    </a:cubicBezTo>
                    <a:cubicBezTo>
                      <a:pt x="184" y="954"/>
                      <a:pt x="182" y="959"/>
                      <a:pt x="179" y="947"/>
                    </a:cubicBezTo>
                    <a:cubicBezTo>
                      <a:pt x="176" y="935"/>
                      <a:pt x="176" y="949"/>
                      <a:pt x="176" y="955"/>
                    </a:cubicBezTo>
                    <a:cubicBezTo>
                      <a:pt x="176" y="962"/>
                      <a:pt x="173" y="961"/>
                      <a:pt x="168" y="966"/>
                    </a:cubicBezTo>
                    <a:cubicBezTo>
                      <a:pt x="163" y="970"/>
                      <a:pt x="166" y="965"/>
                      <a:pt x="161" y="956"/>
                    </a:cubicBezTo>
                    <a:cubicBezTo>
                      <a:pt x="156" y="946"/>
                      <a:pt x="162" y="953"/>
                      <a:pt x="165" y="951"/>
                    </a:cubicBezTo>
                    <a:cubicBezTo>
                      <a:pt x="168" y="948"/>
                      <a:pt x="167" y="945"/>
                      <a:pt x="170" y="941"/>
                    </a:cubicBezTo>
                    <a:cubicBezTo>
                      <a:pt x="174" y="937"/>
                      <a:pt x="168" y="935"/>
                      <a:pt x="165" y="933"/>
                    </a:cubicBezTo>
                    <a:cubicBezTo>
                      <a:pt x="162" y="931"/>
                      <a:pt x="164" y="937"/>
                      <a:pt x="160" y="944"/>
                    </a:cubicBezTo>
                    <a:cubicBezTo>
                      <a:pt x="155" y="951"/>
                      <a:pt x="154" y="949"/>
                      <a:pt x="147" y="944"/>
                    </a:cubicBezTo>
                    <a:cubicBezTo>
                      <a:pt x="140" y="939"/>
                      <a:pt x="153" y="933"/>
                      <a:pt x="154" y="929"/>
                    </a:cubicBezTo>
                    <a:cubicBezTo>
                      <a:pt x="156" y="926"/>
                      <a:pt x="160" y="921"/>
                      <a:pt x="159" y="918"/>
                    </a:cubicBezTo>
                    <a:cubicBezTo>
                      <a:pt x="159" y="914"/>
                      <a:pt x="155" y="915"/>
                      <a:pt x="151" y="918"/>
                    </a:cubicBezTo>
                    <a:cubicBezTo>
                      <a:pt x="147" y="920"/>
                      <a:pt x="148" y="921"/>
                      <a:pt x="142" y="926"/>
                    </a:cubicBezTo>
                    <a:cubicBezTo>
                      <a:pt x="136" y="931"/>
                      <a:pt x="140" y="923"/>
                      <a:pt x="140" y="917"/>
                    </a:cubicBezTo>
                    <a:cubicBezTo>
                      <a:pt x="139" y="912"/>
                      <a:pt x="145" y="913"/>
                      <a:pt x="149" y="910"/>
                    </a:cubicBezTo>
                    <a:cubicBezTo>
                      <a:pt x="153" y="908"/>
                      <a:pt x="150" y="903"/>
                      <a:pt x="149" y="897"/>
                    </a:cubicBezTo>
                    <a:cubicBezTo>
                      <a:pt x="149" y="892"/>
                      <a:pt x="147" y="897"/>
                      <a:pt x="141" y="905"/>
                    </a:cubicBezTo>
                    <a:cubicBezTo>
                      <a:pt x="136" y="912"/>
                      <a:pt x="137" y="910"/>
                      <a:pt x="129" y="908"/>
                    </a:cubicBezTo>
                    <a:cubicBezTo>
                      <a:pt x="120" y="906"/>
                      <a:pt x="127" y="903"/>
                      <a:pt x="131" y="897"/>
                    </a:cubicBezTo>
                    <a:cubicBezTo>
                      <a:pt x="134" y="892"/>
                      <a:pt x="136" y="893"/>
                      <a:pt x="141" y="893"/>
                    </a:cubicBezTo>
                    <a:cubicBezTo>
                      <a:pt x="147" y="893"/>
                      <a:pt x="143" y="891"/>
                      <a:pt x="141" y="884"/>
                    </a:cubicBezTo>
                    <a:cubicBezTo>
                      <a:pt x="140" y="877"/>
                      <a:pt x="136" y="879"/>
                      <a:pt x="133" y="879"/>
                    </a:cubicBezTo>
                    <a:cubicBezTo>
                      <a:pt x="130" y="878"/>
                      <a:pt x="132" y="879"/>
                      <a:pt x="127" y="888"/>
                    </a:cubicBezTo>
                    <a:cubicBezTo>
                      <a:pt x="121" y="897"/>
                      <a:pt x="121" y="891"/>
                      <a:pt x="115" y="888"/>
                    </a:cubicBezTo>
                    <a:cubicBezTo>
                      <a:pt x="110" y="886"/>
                      <a:pt x="109" y="877"/>
                      <a:pt x="118" y="875"/>
                    </a:cubicBezTo>
                    <a:cubicBezTo>
                      <a:pt x="127" y="874"/>
                      <a:pt x="127" y="875"/>
                      <a:pt x="132" y="871"/>
                    </a:cubicBezTo>
                    <a:cubicBezTo>
                      <a:pt x="137" y="867"/>
                      <a:pt x="128" y="868"/>
                      <a:pt x="123" y="868"/>
                    </a:cubicBezTo>
                    <a:cubicBezTo>
                      <a:pt x="118" y="868"/>
                      <a:pt x="112" y="869"/>
                      <a:pt x="108" y="865"/>
                    </a:cubicBezTo>
                    <a:cubicBezTo>
                      <a:pt x="105" y="862"/>
                      <a:pt x="107" y="858"/>
                      <a:pt x="109" y="854"/>
                    </a:cubicBezTo>
                    <a:cubicBezTo>
                      <a:pt x="111" y="851"/>
                      <a:pt x="118" y="854"/>
                      <a:pt x="123" y="854"/>
                    </a:cubicBezTo>
                    <a:cubicBezTo>
                      <a:pt x="127" y="854"/>
                      <a:pt x="132" y="854"/>
                      <a:pt x="137" y="853"/>
                    </a:cubicBezTo>
                    <a:cubicBezTo>
                      <a:pt x="142" y="852"/>
                      <a:pt x="130" y="850"/>
                      <a:pt x="128" y="848"/>
                    </a:cubicBezTo>
                    <a:cubicBezTo>
                      <a:pt x="127" y="847"/>
                      <a:pt x="123" y="846"/>
                      <a:pt x="115" y="841"/>
                    </a:cubicBezTo>
                    <a:cubicBezTo>
                      <a:pt x="107" y="836"/>
                      <a:pt x="115" y="835"/>
                      <a:pt x="120" y="832"/>
                    </a:cubicBezTo>
                    <a:cubicBezTo>
                      <a:pt x="125" y="830"/>
                      <a:pt x="119" y="826"/>
                      <a:pt x="117" y="820"/>
                    </a:cubicBezTo>
                    <a:cubicBezTo>
                      <a:pt x="115" y="814"/>
                      <a:pt x="117" y="815"/>
                      <a:pt x="115" y="812"/>
                    </a:cubicBezTo>
                    <a:cubicBezTo>
                      <a:pt x="113" y="808"/>
                      <a:pt x="110" y="813"/>
                      <a:pt x="105" y="820"/>
                    </a:cubicBezTo>
                    <a:cubicBezTo>
                      <a:pt x="99" y="826"/>
                      <a:pt x="98" y="819"/>
                      <a:pt x="93" y="816"/>
                    </a:cubicBezTo>
                    <a:cubicBezTo>
                      <a:pt x="87" y="813"/>
                      <a:pt x="91" y="812"/>
                      <a:pt x="89" y="811"/>
                    </a:cubicBezTo>
                    <a:cubicBezTo>
                      <a:pt x="88" y="809"/>
                      <a:pt x="88" y="804"/>
                      <a:pt x="89" y="795"/>
                    </a:cubicBezTo>
                    <a:cubicBezTo>
                      <a:pt x="90" y="785"/>
                      <a:pt x="92" y="792"/>
                      <a:pt x="97" y="787"/>
                    </a:cubicBezTo>
                    <a:cubicBezTo>
                      <a:pt x="103" y="782"/>
                      <a:pt x="95" y="783"/>
                      <a:pt x="91" y="779"/>
                    </a:cubicBezTo>
                    <a:cubicBezTo>
                      <a:pt x="86" y="774"/>
                      <a:pt x="91" y="768"/>
                      <a:pt x="95" y="767"/>
                    </a:cubicBezTo>
                    <a:cubicBezTo>
                      <a:pt x="100" y="766"/>
                      <a:pt x="95" y="767"/>
                      <a:pt x="105" y="781"/>
                    </a:cubicBezTo>
                    <a:cubicBezTo>
                      <a:pt x="115" y="795"/>
                      <a:pt x="111" y="781"/>
                      <a:pt x="112" y="774"/>
                    </a:cubicBezTo>
                    <a:cubicBezTo>
                      <a:pt x="113" y="767"/>
                      <a:pt x="110" y="766"/>
                      <a:pt x="105" y="761"/>
                    </a:cubicBezTo>
                    <a:cubicBezTo>
                      <a:pt x="100" y="755"/>
                      <a:pt x="110" y="754"/>
                      <a:pt x="107" y="751"/>
                    </a:cubicBezTo>
                    <a:cubicBezTo>
                      <a:pt x="104" y="748"/>
                      <a:pt x="106" y="742"/>
                      <a:pt x="107" y="739"/>
                    </a:cubicBezTo>
                    <a:cubicBezTo>
                      <a:pt x="108" y="736"/>
                      <a:pt x="105" y="734"/>
                      <a:pt x="103" y="731"/>
                    </a:cubicBezTo>
                    <a:cubicBezTo>
                      <a:pt x="100" y="728"/>
                      <a:pt x="100" y="724"/>
                      <a:pt x="98" y="719"/>
                    </a:cubicBezTo>
                    <a:cubicBezTo>
                      <a:pt x="97" y="715"/>
                      <a:pt x="99" y="711"/>
                      <a:pt x="98" y="709"/>
                    </a:cubicBezTo>
                    <a:cubicBezTo>
                      <a:pt x="98" y="708"/>
                      <a:pt x="99" y="702"/>
                      <a:pt x="96" y="696"/>
                    </a:cubicBezTo>
                    <a:cubicBezTo>
                      <a:pt x="93" y="690"/>
                      <a:pt x="96" y="693"/>
                      <a:pt x="98" y="692"/>
                    </a:cubicBezTo>
                    <a:cubicBezTo>
                      <a:pt x="100" y="691"/>
                      <a:pt x="97" y="687"/>
                      <a:pt x="92" y="684"/>
                    </a:cubicBezTo>
                    <a:cubicBezTo>
                      <a:pt x="86" y="681"/>
                      <a:pt x="93" y="680"/>
                      <a:pt x="93" y="678"/>
                    </a:cubicBezTo>
                    <a:cubicBezTo>
                      <a:pt x="94" y="676"/>
                      <a:pt x="90" y="674"/>
                      <a:pt x="87" y="672"/>
                    </a:cubicBezTo>
                    <a:cubicBezTo>
                      <a:pt x="85" y="670"/>
                      <a:pt x="83" y="672"/>
                      <a:pt x="83" y="678"/>
                    </a:cubicBezTo>
                    <a:cubicBezTo>
                      <a:pt x="83" y="684"/>
                      <a:pt x="79" y="680"/>
                      <a:pt x="75" y="681"/>
                    </a:cubicBezTo>
                    <a:cubicBezTo>
                      <a:pt x="70" y="682"/>
                      <a:pt x="75" y="684"/>
                      <a:pt x="80" y="692"/>
                    </a:cubicBezTo>
                    <a:cubicBezTo>
                      <a:pt x="84" y="700"/>
                      <a:pt x="80" y="696"/>
                      <a:pt x="79" y="703"/>
                    </a:cubicBezTo>
                    <a:cubicBezTo>
                      <a:pt x="78" y="710"/>
                      <a:pt x="82" y="707"/>
                      <a:pt x="85" y="710"/>
                    </a:cubicBezTo>
                    <a:cubicBezTo>
                      <a:pt x="88" y="713"/>
                      <a:pt x="88" y="713"/>
                      <a:pt x="85" y="719"/>
                    </a:cubicBezTo>
                    <a:cubicBezTo>
                      <a:pt x="82" y="726"/>
                      <a:pt x="84" y="724"/>
                      <a:pt x="81" y="725"/>
                    </a:cubicBezTo>
                    <a:cubicBezTo>
                      <a:pt x="77" y="726"/>
                      <a:pt x="75" y="724"/>
                      <a:pt x="71" y="722"/>
                    </a:cubicBezTo>
                    <a:cubicBezTo>
                      <a:pt x="68" y="719"/>
                      <a:pt x="67" y="715"/>
                      <a:pt x="68" y="711"/>
                    </a:cubicBezTo>
                    <a:cubicBezTo>
                      <a:pt x="68" y="707"/>
                      <a:pt x="67" y="702"/>
                      <a:pt x="67" y="702"/>
                    </a:cubicBezTo>
                    <a:cubicBezTo>
                      <a:pt x="67" y="702"/>
                      <a:pt x="64" y="695"/>
                      <a:pt x="63" y="689"/>
                    </a:cubicBezTo>
                    <a:cubicBezTo>
                      <a:pt x="61" y="683"/>
                      <a:pt x="64" y="682"/>
                      <a:pt x="68" y="682"/>
                    </a:cubicBezTo>
                    <a:cubicBezTo>
                      <a:pt x="72" y="681"/>
                      <a:pt x="67" y="679"/>
                      <a:pt x="60" y="673"/>
                    </a:cubicBezTo>
                    <a:cubicBezTo>
                      <a:pt x="52" y="667"/>
                      <a:pt x="57" y="663"/>
                      <a:pt x="54" y="657"/>
                    </a:cubicBezTo>
                    <a:cubicBezTo>
                      <a:pt x="51" y="651"/>
                      <a:pt x="50" y="642"/>
                      <a:pt x="51" y="635"/>
                    </a:cubicBezTo>
                    <a:cubicBezTo>
                      <a:pt x="51" y="627"/>
                      <a:pt x="53" y="625"/>
                      <a:pt x="56" y="615"/>
                    </a:cubicBezTo>
                    <a:cubicBezTo>
                      <a:pt x="58" y="605"/>
                      <a:pt x="51" y="607"/>
                      <a:pt x="46" y="603"/>
                    </a:cubicBezTo>
                    <a:cubicBezTo>
                      <a:pt x="42" y="599"/>
                      <a:pt x="42" y="591"/>
                      <a:pt x="38" y="587"/>
                    </a:cubicBezTo>
                    <a:cubicBezTo>
                      <a:pt x="35" y="582"/>
                      <a:pt x="39" y="579"/>
                      <a:pt x="34" y="574"/>
                    </a:cubicBezTo>
                    <a:cubicBezTo>
                      <a:pt x="28" y="568"/>
                      <a:pt x="30" y="563"/>
                      <a:pt x="27" y="558"/>
                    </a:cubicBezTo>
                    <a:cubicBezTo>
                      <a:pt x="23" y="553"/>
                      <a:pt x="30" y="554"/>
                      <a:pt x="34" y="552"/>
                    </a:cubicBezTo>
                    <a:cubicBezTo>
                      <a:pt x="38" y="550"/>
                      <a:pt x="36" y="548"/>
                      <a:pt x="33" y="543"/>
                    </a:cubicBezTo>
                    <a:cubicBezTo>
                      <a:pt x="31" y="538"/>
                      <a:pt x="34" y="539"/>
                      <a:pt x="36" y="530"/>
                    </a:cubicBezTo>
                    <a:cubicBezTo>
                      <a:pt x="39" y="521"/>
                      <a:pt x="36" y="521"/>
                      <a:pt x="36" y="513"/>
                    </a:cubicBezTo>
                    <a:cubicBezTo>
                      <a:pt x="36" y="506"/>
                      <a:pt x="36" y="503"/>
                      <a:pt x="42" y="499"/>
                    </a:cubicBezTo>
                    <a:cubicBezTo>
                      <a:pt x="47" y="494"/>
                      <a:pt x="46" y="488"/>
                      <a:pt x="41" y="476"/>
                    </a:cubicBezTo>
                    <a:cubicBezTo>
                      <a:pt x="36" y="464"/>
                      <a:pt x="43" y="462"/>
                      <a:pt x="46" y="455"/>
                    </a:cubicBezTo>
                    <a:cubicBezTo>
                      <a:pt x="48" y="448"/>
                      <a:pt x="44" y="449"/>
                      <a:pt x="42" y="441"/>
                    </a:cubicBezTo>
                    <a:cubicBezTo>
                      <a:pt x="40" y="433"/>
                      <a:pt x="42" y="431"/>
                      <a:pt x="42" y="423"/>
                    </a:cubicBezTo>
                    <a:cubicBezTo>
                      <a:pt x="42" y="415"/>
                      <a:pt x="37" y="415"/>
                      <a:pt x="36" y="410"/>
                    </a:cubicBezTo>
                    <a:cubicBezTo>
                      <a:pt x="36" y="404"/>
                      <a:pt x="30" y="399"/>
                      <a:pt x="27" y="392"/>
                    </a:cubicBezTo>
                    <a:cubicBezTo>
                      <a:pt x="25" y="385"/>
                      <a:pt x="25" y="378"/>
                      <a:pt x="22" y="372"/>
                    </a:cubicBezTo>
                    <a:cubicBezTo>
                      <a:pt x="19" y="366"/>
                      <a:pt x="19" y="362"/>
                      <a:pt x="25" y="354"/>
                    </a:cubicBezTo>
                    <a:cubicBezTo>
                      <a:pt x="30" y="346"/>
                      <a:pt x="26" y="346"/>
                      <a:pt x="26" y="340"/>
                    </a:cubicBezTo>
                    <a:cubicBezTo>
                      <a:pt x="25" y="333"/>
                      <a:pt x="23" y="334"/>
                      <a:pt x="18" y="329"/>
                    </a:cubicBezTo>
                    <a:cubicBezTo>
                      <a:pt x="13" y="323"/>
                      <a:pt x="18" y="323"/>
                      <a:pt x="18" y="316"/>
                    </a:cubicBezTo>
                    <a:cubicBezTo>
                      <a:pt x="17" y="309"/>
                      <a:pt x="21" y="309"/>
                      <a:pt x="21" y="304"/>
                    </a:cubicBezTo>
                    <a:cubicBezTo>
                      <a:pt x="22" y="299"/>
                      <a:pt x="19" y="297"/>
                      <a:pt x="20" y="290"/>
                    </a:cubicBezTo>
                    <a:cubicBezTo>
                      <a:pt x="21" y="284"/>
                      <a:pt x="24" y="282"/>
                      <a:pt x="23" y="276"/>
                    </a:cubicBezTo>
                    <a:cubicBezTo>
                      <a:pt x="22" y="270"/>
                      <a:pt x="23" y="262"/>
                      <a:pt x="23" y="258"/>
                    </a:cubicBezTo>
                    <a:cubicBezTo>
                      <a:pt x="23" y="254"/>
                      <a:pt x="29" y="252"/>
                      <a:pt x="22" y="240"/>
                    </a:cubicBezTo>
                    <a:cubicBezTo>
                      <a:pt x="15" y="227"/>
                      <a:pt x="20" y="230"/>
                      <a:pt x="22" y="225"/>
                    </a:cubicBezTo>
                    <a:cubicBezTo>
                      <a:pt x="23" y="220"/>
                      <a:pt x="27" y="217"/>
                      <a:pt x="23" y="210"/>
                    </a:cubicBezTo>
                    <a:cubicBezTo>
                      <a:pt x="19" y="202"/>
                      <a:pt x="21" y="201"/>
                      <a:pt x="18" y="192"/>
                    </a:cubicBezTo>
                    <a:cubicBezTo>
                      <a:pt x="16" y="184"/>
                      <a:pt x="15" y="184"/>
                      <a:pt x="17" y="179"/>
                    </a:cubicBezTo>
                    <a:cubicBezTo>
                      <a:pt x="20" y="173"/>
                      <a:pt x="15" y="172"/>
                      <a:pt x="9" y="168"/>
                    </a:cubicBezTo>
                    <a:cubicBezTo>
                      <a:pt x="3" y="164"/>
                      <a:pt x="14" y="160"/>
                      <a:pt x="17" y="155"/>
                    </a:cubicBezTo>
                    <a:cubicBezTo>
                      <a:pt x="20" y="150"/>
                      <a:pt x="18" y="137"/>
                      <a:pt x="19" y="123"/>
                    </a:cubicBezTo>
                    <a:cubicBezTo>
                      <a:pt x="21" y="109"/>
                      <a:pt x="20" y="113"/>
                      <a:pt x="17" y="104"/>
                    </a:cubicBezTo>
                    <a:cubicBezTo>
                      <a:pt x="15" y="95"/>
                      <a:pt x="11" y="90"/>
                      <a:pt x="11" y="80"/>
                    </a:cubicBezTo>
                    <a:cubicBezTo>
                      <a:pt x="11" y="70"/>
                      <a:pt x="11" y="70"/>
                      <a:pt x="9" y="62"/>
                    </a:cubicBezTo>
                    <a:cubicBezTo>
                      <a:pt x="6" y="54"/>
                      <a:pt x="8" y="51"/>
                      <a:pt x="4" y="41"/>
                    </a:cubicBezTo>
                    <a:cubicBezTo>
                      <a:pt x="1" y="31"/>
                      <a:pt x="5" y="31"/>
                      <a:pt x="0" y="24"/>
                    </a:cubicBezTo>
                    <a:cubicBezTo>
                      <a:pt x="0" y="24"/>
                      <a:pt x="0" y="24"/>
                      <a:pt x="0" y="24"/>
                    </a:cubicBezTo>
                    <a:cubicBezTo>
                      <a:pt x="1" y="23"/>
                      <a:pt x="3" y="23"/>
                      <a:pt x="4" y="23"/>
                    </a:cubicBezTo>
                    <a:cubicBezTo>
                      <a:pt x="7" y="22"/>
                      <a:pt x="8" y="21"/>
                      <a:pt x="12" y="18"/>
                    </a:cubicBezTo>
                    <a:cubicBezTo>
                      <a:pt x="15" y="16"/>
                      <a:pt x="12" y="13"/>
                      <a:pt x="11" y="10"/>
                    </a:cubicBezTo>
                    <a:cubicBezTo>
                      <a:pt x="9" y="7"/>
                      <a:pt x="13" y="5"/>
                      <a:pt x="15" y="3"/>
                    </a:cubicBezTo>
                    <a:cubicBezTo>
                      <a:pt x="17" y="1"/>
                      <a:pt x="18" y="1"/>
                      <a:pt x="19" y="0"/>
                    </a:cubicBezTo>
                    <a:cubicBezTo>
                      <a:pt x="20" y="2"/>
                      <a:pt x="22" y="4"/>
                      <a:pt x="23" y="6"/>
                    </a:cubicBezTo>
                    <a:cubicBezTo>
                      <a:pt x="24" y="9"/>
                      <a:pt x="25" y="10"/>
                      <a:pt x="26" y="14"/>
                    </a:cubicBezTo>
                    <a:cubicBezTo>
                      <a:pt x="28" y="17"/>
                      <a:pt x="29" y="16"/>
                      <a:pt x="29" y="18"/>
                    </a:cubicBezTo>
                    <a:cubicBezTo>
                      <a:pt x="30" y="21"/>
                      <a:pt x="32" y="22"/>
                      <a:pt x="32" y="29"/>
                    </a:cubicBezTo>
                    <a:cubicBezTo>
                      <a:pt x="32" y="35"/>
                      <a:pt x="39" y="41"/>
                      <a:pt x="41" y="44"/>
                    </a:cubicBezTo>
                    <a:cubicBezTo>
                      <a:pt x="43" y="48"/>
                      <a:pt x="49" y="49"/>
                      <a:pt x="49" y="53"/>
                    </a:cubicBezTo>
                    <a:cubicBezTo>
                      <a:pt x="50" y="58"/>
                      <a:pt x="46" y="61"/>
                      <a:pt x="47" y="64"/>
                    </a:cubicBezTo>
                    <a:cubicBezTo>
                      <a:pt x="48" y="68"/>
                      <a:pt x="52" y="71"/>
                      <a:pt x="49" y="72"/>
                    </a:cubicBezTo>
                    <a:cubicBezTo>
                      <a:pt x="47" y="74"/>
                      <a:pt x="46" y="77"/>
                      <a:pt x="46" y="79"/>
                    </a:cubicBezTo>
                    <a:cubicBezTo>
                      <a:pt x="47" y="82"/>
                      <a:pt x="50" y="86"/>
                      <a:pt x="51" y="88"/>
                    </a:cubicBezTo>
                    <a:cubicBezTo>
                      <a:pt x="52" y="91"/>
                      <a:pt x="51" y="94"/>
                      <a:pt x="53" y="96"/>
                    </a:cubicBezTo>
                    <a:cubicBezTo>
                      <a:pt x="55" y="97"/>
                      <a:pt x="57" y="98"/>
                      <a:pt x="59" y="102"/>
                    </a:cubicBezTo>
                    <a:cubicBezTo>
                      <a:pt x="61" y="106"/>
                      <a:pt x="63" y="107"/>
                      <a:pt x="63" y="110"/>
                    </a:cubicBezTo>
                    <a:cubicBezTo>
                      <a:pt x="64" y="113"/>
                      <a:pt x="65" y="115"/>
                      <a:pt x="67" y="120"/>
                    </a:cubicBezTo>
                    <a:cubicBezTo>
                      <a:pt x="68" y="124"/>
                      <a:pt x="69" y="128"/>
                      <a:pt x="70" y="130"/>
                    </a:cubicBezTo>
                    <a:cubicBezTo>
                      <a:pt x="70" y="132"/>
                      <a:pt x="74" y="134"/>
                      <a:pt x="74" y="138"/>
                    </a:cubicBezTo>
                    <a:cubicBezTo>
                      <a:pt x="75" y="141"/>
                      <a:pt x="75" y="149"/>
                      <a:pt x="78" y="149"/>
                    </a:cubicBezTo>
                    <a:cubicBezTo>
                      <a:pt x="82" y="150"/>
                      <a:pt x="83" y="150"/>
                      <a:pt x="88" y="150"/>
                    </a:cubicBezTo>
                    <a:cubicBezTo>
                      <a:pt x="90" y="150"/>
                      <a:pt x="91" y="150"/>
                      <a:pt x="93" y="149"/>
                    </a:cubicBezTo>
                    <a:cubicBezTo>
                      <a:pt x="95" y="149"/>
                      <a:pt x="97" y="148"/>
                      <a:pt x="97" y="152"/>
                    </a:cubicBezTo>
                    <a:cubicBezTo>
                      <a:pt x="97" y="158"/>
                      <a:pt x="96" y="166"/>
                      <a:pt x="96" y="169"/>
                    </a:cubicBezTo>
                    <a:cubicBezTo>
                      <a:pt x="96" y="172"/>
                      <a:pt x="96" y="181"/>
                      <a:pt x="93" y="184"/>
                    </a:cubicBezTo>
                    <a:cubicBezTo>
                      <a:pt x="90" y="187"/>
                      <a:pt x="88" y="187"/>
                      <a:pt x="83" y="190"/>
                    </a:cubicBezTo>
                    <a:cubicBezTo>
                      <a:pt x="78" y="192"/>
                      <a:pt x="69" y="195"/>
                      <a:pt x="69" y="198"/>
                    </a:cubicBezTo>
                    <a:cubicBezTo>
                      <a:pt x="68" y="202"/>
                      <a:pt x="66" y="205"/>
                      <a:pt x="68" y="207"/>
                    </a:cubicBezTo>
                    <a:cubicBezTo>
                      <a:pt x="70" y="209"/>
                      <a:pt x="74" y="211"/>
                      <a:pt x="71" y="214"/>
                    </a:cubicBezTo>
                    <a:cubicBezTo>
                      <a:pt x="68" y="217"/>
                      <a:pt x="69" y="219"/>
                      <a:pt x="70" y="222"/>
                    </a:cubicBezTo>
                    <a:cubicBezTo>
                      <a:pt x="71" y="225"/>
                      <a:pt x="70" y="226"/>
                      <a:pt x="72" y="229"/>
                    </a:cubicBezTo>
                    <a:cubicBezTo>
                      <a:pt x="74" y="232"/>
                      <a:pt x="78" y="240"/>
                      <a:pt x="76" y="243"/>
                    </a:cubicBezTo>
                    <a:cubicBezTo>
                      <a:pt x="75" y="245"/>
                      <a:pt x="70" y="248"/>
                      <a:pt x="75" y="254"/>
                    </a:cubicBezTo>
                    <a:cubicBezTo>
                      <a:pt x="79" y="259"/>
                      <a:pt x="86" y="260"/>
                      <a:pt x="83" y="264"/>
                    </a:cubicBezTo>
                    <a:cubicBezTo>
                      <a:pt x="81" y="268"/>
                      <a:pt x="82" y="268"/>
                      <a:pt x="77" y="269"/>
                    </a:cubicBezTo>
                    <a:cubicBezTo>
                      <a:pt x="73" y="271"/>
                      <a:pt x="72" y="270"/>
                      <a:pt x="71" y="275"/>
                    </a:cubicBezTo>
                    <a:cubicBezTo>
                      <a:pt x="70" y="281"/>
                      <a:pt x="70" y="283"/>
                      <a:pt x="68" y="287"/>
                    </a:cubicBezTo>
                    <a:cubicBezTo>
                      <a:pt x="65" y="291"/>
                      <a:pt x="65" y="294"/>
                      <a:pt x="63" y="297"/>
                    </a:cubicBezTo>
                    <a:cubicBezTo>
                      <a:pt x="62" y="300"/>
                      <a:pt x="59" y="299"/>
                      <a:pt x="59" y="305"/>
                    </a:cubicBezTo>
                    <a:cubicBezTo>
                      <a:pt x="59" y="311"/>
                      <a:pt x="62" y="321"/>
                      <a:pt x="59" y="324"/>
                    </a:cubicBezTo>
                    <a:cubicBezTo>
                      <a:pt x="56" y="327"/>
                      <a:pt x="55" y="327"/>
                      <a:pt x="55" y="331"/>
                    </a:cubicBezTo>
                    <a:cubicBezTo>
                      <a:pt x="55" y="334"/>
                      <a:pt x="53" y="334"/>
                      <a:pt x="56" y="338"/>
                    </a:cubicBezTo>
                    <a:cubicBezTo>
                      <a:pt x="58" y="342"/>
                      <a:pt x="59" y="345"/>
                      <a:pt x="61" y="349"/>
                    </a:cubicBezTo>
                    <a:cubicBezTo>
                      <a:pt x="62" y="352"/>
                      <a:pt x="65" y="355"/>
                      <a:pt x="62" y="358"/>
                    </a:cubicBezTo>
                    <a:cubicBezTo>
                      <a:pt x="59" y="361"/>
                      <a:pt x="57" y="362"/>
                      <a:pt x="57" y="365"/>
                    </a:cubicBezTo>
                    <a:cubicBezTo>
                      <a:pt x="57" y="369"/>
                      <a:pt x="57" y="375"/>
                      <a:pt x="57" y="380"/>
                    </a:cubicBezTo>
                    <a:cubicBezTo>
                      <a:pt x="56" y="385"/>
                      <a:pt x="53" y="385"/>
                      <a:pt x="54" y="389"/>
                    </a:cubicBezTo>
                    <a:cubicBezTo>
                      <a:pt x="55" y="393"/>
                      <a:pt x="55" y="394"/>
                      <a:pt x="58" y="398"/>
                    </a:cubicBezTo>
                    <a:cubicBezTo>
                      <a:pt x="61" y="402"/>
                      <a:pt x="67" y="406"/>
                      <a:pt x="67" y="409"/>
                    </a:cubicBezTo>
                    <a:cubicBezTo>
                      <a:pt x="67" y="412"/>
                      <a:pt x="66" y="413"/>
                      <a:pt x="68" y="416"/>
                    </a:cubicBezTo>
                    <a:cubicBezTo>
                      <a:pt x="70" y="418"/>
                      <a:pt x="72" y="419"/>
                      <a:pt x="73" y="424"/>
                    </a:cubicBezTo>
                    <a:cubicBezTo>
                      <a:pt x="74" y="428"/>
                      <a:pt x="78" y="432"/>
                      <a:pt x="78" y="435"/>
                    </a:cubicBezTo>
                    <a:cubicBezTo>
                      <a:pt x="78" y="438"/>
                      <a:pt x="79" y="440"/>
                      <a:pt x="82" y="441"/>
                    </a:cubicBezTo>
                    <a:cubicBezTo>
                      <a:pt x="84" y="443"/>
                      <a:pt x="87" y="448"/>
                      <a:pt x="87" y="449"/>
                    </a:cubicBezTo>
                    <a:cubicBezTo>
                      <a:pt x="87" y="451"/>
                      <a:pt x="85" y="456"/>
                      <a:pt x="87" y="461"/>
                    </a:cubicBezTo>
                    <a:cubicBezTo>
                      <a:pt x="89" y="465"/>
                      <a:pt x="94" y="469"/>
                      <a:pt x="90" y="471"/>
                    </a:cubicBezTo>
                    <a:cubicBezTo>
                      <a:pt x="87" y="473"/>
                      <a:pt x="85" y="473"/>
                      <a:pt x="86" y="477"/>
                    </a:cubicBezTo>
                    <a:cubicBezTo>
                      <a:pt x="86" y="482"/>
                      <a:pt x="87" y="483"/>
                      <a:pt x="86" y="490"/>
                    </a:cubicBezTo>
                    <a:cubicBezTo>
                      <a:pt x="84" y="496"/>
                      <a:pt x="81" y="493"/>
                      <a:pt x="84" y="499"/>
                    </a:cubicBezTo>
                    <a:cubicBezTo>
                      <a:pt x="87" y="504"/>
                      <a:pt x="87" y="505"/>
                      <a:pt x="89" y="510"/>
                    </a:cubicBezTo>
                    <a:cubicBezTo>
                      <a:pt x="92" y="514"/>
                      <a:pt x="94" y="517"/>
                      <a:pt x="92" y="521"/>
                    </a:cubicBezTo>
                    <a:cubicBezTo>
                      <a:pt x="90" y="525"/>
                      <a:pt x="84" y="526"/>
                      <a:pt x="84" y="531"/>
                    </a:cubicBezTo>
                    <a:cubicBezTo>
                      <a:pt x="84" y="536"/>
                      <a:pt x="82" y="542"/>
                      <a:pt x="83" y="547"/>
                    </a:cubicBezTo>
                    <a:cubicBezTo>
                      <a:pt x="83" y="552"/>
                      <a:pt x="87" y="555"/>
                      <a:pt x="88" y="561"/>
                    </a:cubicBezTo>
                    <a:cubicBezTo>
                      <a:pt x="89" y="567"/>
                      <a:pt x="89" y="566"/>
                      <a:pt x="92" y="571"/>
                    </a:cubicBezTo>
                    <a:cubicBezTo>
                      <a:pt x="95" y="577"/>
                      <a:pt x="94" y="579"/>
                      <a:pt x="97" y="582"/>
                    </a:cubicBezTo>
                    <a:cubicBezTo>
                      <a:pt x="99" y="586"/>
                      <a:pt x="105" y="587"/>
                      <a:pt x="103" y="592"/>
                    </a:cubicBezTo>
                    <a:cubicBezTo>
                      <a:pt x="102" y="596"/>
                      <a:pt x="94" y="597"/>
                      <a:pt x="94" y="602"/>
                    </a:cubicBezTo>
                    <a:cubicBezTo>
                      <a:pt x="94" y="608"/>
                      <a:pt x="94" y="609"/>
                      <a:pt x="95" y="613"/>
                    </a:cubicBezTo>
                    <a:cubicBezTo>
                      <a:pt x="96" y="617"/>
                      <a:pt x="97" y="619"/>
                      <a:pt x="95" y="621"/>
                    </a:cubicBezTo>
                    <a:cubicBezTo>
                      <a:pt x="94" y="624"/>
                      <a:pt x="93" y="622"/>
                      <a:pt x="96" y="628"/>
                    </a:cubicBezTo>
                    <a:cubicBezTo>
                      <a:pt x="99" y="633"/>
                      <a:pt x="99" y="633"/>
                      <a:pt x="99" y="636"/>
                    </a:cubicBezTo>
                    <a:cubicBezTo>
                      <a:pt x="99" y="639"/>
                      <a:pt x="101" y="639"/>
                      <a:pt x="101" y="643"/>
                    </a:cubicBezTo>
                    <a:cubicBezTo>
                      <a:pt x="100" y="647"/>
                      <a:pt x="97" y="643"/>
                      <a:pt x="99" y="651"/>
                    </a:cubicBezTo>
                    <a:cubicBezTo>
                      <a:pt x="101" y="659"/>
                      <a:pt x="103" y="660"/>
                      <a:pt x="104" y="664"/>
                    </a:cubicBezTo>
                    <a:cubicBezTo>
                      <a:pt x="104" y="669"/>
                      <a:pt x="108" y="672"/>
                      <a:pt x="108" y="675"/>
                    </a:cubicBezTo>
                    <a:cubicBezTo>
                      <a:pt x="108" y="679"/>
                      <a:pt x="111" y="680"/>
                      <a:pt x="113" y="683"/>
                    </a:cubicBezTo>
                    <a:cubicBezTo>
                      <a:pt x="115" y="686"/>
                      <a:pt x="117" y="686"/>
                      <a:pt x="114" y="689"/>
                    </a:cubicBezTo>
                    <a:cubicBezTo>
                      <a:pt x="112" y="692"/>
                      <a:pt x="108" y="691"/>
                      <a:pt x="111" y="696"/>
                    </a:cubicBezTo>
                    <a:cubicBezTo>
                      <a:pt x="114" y="701"/>
                      <a:pt x="114" y="702"/>
                      <a:pt x="114" y="706"/>
                    </a:cubicBezTo>
                    <a:cubicBezTo>
                      <a:pt x="114" y="710"/>
                      <a:pt x="112" y="709"/>
                      <a:pt x="119" y="714"/>
                    </a:cubicBezTo>
                    <a:cubicBezTo>
                      <a:pt x="125" y="719"/>
                      <a:pt x="131" y="717"/>
                      <a:pt x="130" y="721"/>
                    </a:cubicBezTo>
                    <a:cubicBezTo>
                      <a:pt x="129" y="724"/>
                      <a:pt x="122" y="723"/>
                      <a:pt x="128" y="728"/>
                    </a:cubicBezTo>
                    <a:cubicBezTo>
                      <a:pt x="134" y="734"/>
                      <a:pt x="136" y="735"/>
                      <a:pt x="136" y="737"/>
                    </a:cubicBezTo>
                    <a:cubicBezTo>
                      <a:pt x="136" y="740"/>
                      <a:pt x="135" y="746"/>
                      <a:pt x="138" y="748"/>
                    </a:cubicBezTo>
                    <a:cubicBezTo>
                      <a:pt x="142" y="751"/>
                      <a:pt x="137" y="751"/>
                      <a:pt x="143" y="752"/>
                    </a:cubicBezTo>
                    <a:cubicBezTo>
                      <a:pt x="150" y="753"/>
                      <a:pt x="156" y="751"/>
                      <a:pt x="156" y="754"/>
                    </a:cubicBezTo>
                    <a:cubicBezTo>
                      <a:pt x="156" y="757"/>
                      <a:pt x="159" y="763"/>
                      <a:pt x="154" y="763"/>
                    </a:cubicBezTo>
                    <a:cubicBezTo>
                      <a:pt x="148" y="763"/>
                      <a:pt x="140" y="759"/>
                      <a:pt x="141" y="763"/>
                    </a:cubicBezTo>
                    <a:cubicBezTo>
                      <a:pt x="142" y="766"/>
                      <a:pt x="140" y="765"/>
                      <a:pt x="146" y="767"/>
                    </a:cubicBezTo>
                    <a:cubicBezTo>
                      <a:pt x="153" y="770"/>
                      <a:pt x="158" y="768"/>
                      <a:pt x="159" y="773"/>
                    </a:cubicBezTo>
                    <a:cubicBezTo>
                      <a:pt x="160" y="777"/>
                      <a:pt x="161" y="777"/>
                      <a:pt x="158" y="783"/>
                    </a:cubicBezTo>
                    <a:cubicBezTo>
                      <a:pt x="155" y="789"/>
                      <a:pt x="155" y="792"/>
                      <a:pt x="157" y="794"/>
                    </a:cubicBezTo>
                    <a:cubicBezTo>
                      <a:pt x="159" y="796"/>
                      <a:pt x="157" y="793"/>
                      <a:pt x="160" y="800"/>
                    </a:cubicBezTo>
                    <a:cubicBezTo>
                      <a:pt x="163" y="807"/>
                      <a:pt x="166" y="806"/>
                      <a:pt x="166" y="809"/>
                    </a:cubicBezTo>
                    <a:cubicBezTo>
                      <a:pt x="167" y="812"/>
                      <a:pt x="166" y="814"/>
                      <a:pt x="166" y="817"/>
                    </a:cubicBezTo>
                    <a:cubicBezTo>
                      <a:pt x="166" y="820"/>
                      <a:pt x="164" y="820"/>
                      <a:pt x="166" y="824"/>
                    </a:cubicBezTo>
                    <a:cubicBezTo>
                      <a:pt x="168" y="827"/>
                      <a:pt x="170" y="826"/>
                      <a:pt x="167" y="830"/>
                    </a:cubicBezTo>
                    <a:cubicBezTo>
                      <a:pt x="163" y="835"/>
                      <a:pt x="165" y="839"/>
                      <a:pt x="165" y="845"/>
                    </a:cubicBezTo>
                    <a:cubicBezTo>
                      <a:pt x="165" y="851"/>
                      <a:pt x="169" y="851"/>
                      <a:pt x="171" y="856"/>
                    </a:cubicBezTo>
                    <a:cubicBezTo>
                      <a:pt x="173" y="860"/>
                      <a:pt x="171" y="863"/>
                      <a:pt x="171" y="866"/>
                    </a:cubicBezTo>
                    <a:cubicBezTo>
                      <a:pt x="171" y="869"/>
                      <a:pt x="174" y="873"/>
                      <a:pt x="172" y="875"/>
                    </a:cubicBezTo>
                    <a:cubicBezTo>
                      <a:pt x="169" y="877"/>
                      <a:pt x="167" y="880"/>
                      <a:pt x="165" y="884"/>
                    </a:cubicBezTo>
                    <a:cubicBezTo>
                      <a:pt x="163" y="889"/>
                      <a:pt x="157" y="891"/>
                      <a:pt x="162" y="895"/>
                    </a:cubicBezTo>
                    <a:cubicBezTo>
                      <a:pt x="166" y="899"/>
                      <a:pt x="166" y="898"/>
                      <a:pt x="169" y="903"/>
                    </a:cubicBezTo>
                    <a:cubicBezTo>
                      <a:pt x="171" y="909"/>
                      <a:pt x="168" y="909"/>
                      <a:pt x="173" y="914"/>
                    </a:cubicBezTo>
                    <a:cubicBezTo>
                      <a:pt x="178" y="918"/>
                      <a:pt x="179" y="917"/>
                      <a:pt x="181" y="922"/>
                    </a:cubicBezTo>
                    <a:cubicBezTo>
                      <a:pt x="182" y="927"/>
                      <a:pt x="179" y="928"/>
                      <a:pt x="186" y="927"/>
                    </a:cubicBezTo>
                    <a:cubicBezTo>
                      <a:pt x="194" y="926"/>
                      <a:pt x="194" y="922"/>
                      <a:pt x="201" y="925"/>
                    </a:cubicBezTo>
                    <a:cubicBezTo>
                      <a:pt x="208" y="927"/>
                      <a:pt x="204" y="927"/>
                      <a:pt x="206" y="932"/>
                    </a:cubicBezTo>
                    <a:cubicBezTo>
                      <a:pt x="208" y="937"/>
                      <a:pt x="212" y="943"/>
                      <a:pt x="212" y="947"/>
                    </a:cubicBezTo>
                    <a:cubicBezTo>
                      <a:pt x="212" y="951"/>
                      <a:pt x="213" y="948"/>
                      <a:pt x="219" y="952"/>
                    </a:cubicBezTo>
                    <a:cubicBezTo>
                      <a:pt x="224" y="957"/>
                      <a:pt x="223" y="960"/>
                      <a:pt x="231" y="960"/>
                    </a:cubicBezTo>
                    <a:cubicBezTo>
                      <a:pt x="238" y="960"/>
                      <a:pt x="279" y="960"/>
                      <a:pt x="287" y="96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391">
                <a:extLst>
                  <a:ext uri="{FF2B5EF4-FFF2-40B4-BE49-F238E27FC236}">
                    <a16:creationId xmlns:a16="http://schemas.microsoft.com/office/drawing/2014/main" id="{898FB8C2-C85F-4863-BA06-B6F948F4510E}"/>
                  </a:ext>
                </a:extLst>
              </p:cNvPr>
              <p:cNvSpPr>
                <a:spLocks/>
              </p:cNvSpPr>
              <p:nvPr/>
            </p:nvSpPr>
            <p:spPr bwMode="auto">
              <a:xfrm>
                <a:off x="4169339" y="3764317"/>
                <a:ext cx="304719" cy="474423"/>
              </a:xfrm>
              <a:custGeom>
                <a:avLst/>
                <a:gdLst>
                  <a:gd name="T0" fmla="*/ 322 w 331"/>
                  <a:gd name="T1" fmla="*/ 491 h 515"/>
                  <a:gd name="T2" fmla="*/ 318 w 331"/>
                  <a:gd name="T3" fmla="*/ 494 h 515"/>
                  <a:gd name="T4" fmla="*/ 315 w 331"/>
                  <a:gd name="T5" fmla="*/ 509 h 515"/>
                  <a:gd name="T6" fmla="*/ 303 w 331"/>
                  <a:gd name="T7" fmla="*/ 515 h 515"/>
                  <a:gd name="T8" fmla="*/ 278 w 331"/>
                  <a:gd name="T9" fmla="*/ 496 h 515"/>
                  <a:gd name="T10" fmla="*/ 258 w 331"/>
                  <a:gd name="T11" fmla="*/ 478 h 515"/>
                  <a:gd name="T12" fmla="*/ 224 w 331"/>
                  <a:gd name="T13" fmla="*/ 461 h 515"/>
                  <a:gd name="T14" fmla="*/ 186 w 331"/>
                  <a:gd name="T15" fmla="*/ 440 h 515"/>
                  <a:gd name="T16" fmla="*/ 157 w 331"/>
                  <a:gd name="T17" fmla="*/ 417 h 515"/>
                  <a:gd name="T18" fmla="*/ 145 w 331"/>
                  <a:gd name="T19" fmla="*/ 385 h 515"/>
                  <a:gd name="T20" fmla="*/ 124 w 331"/>
                  <a:gd name="T21" fmla="*/ 344 h 515"/>
                  <a:gd name="T22" fmla="*/ 99 w 331"/>
                  <a:gd name="T23" fmla="*/ 306 h 515"/>
                  <a:gd name="T24" fmla="*/ 70 w 331"/>
                  <a:gd name="T25" fmla="*/ 252 h 515"/>
                  <a:gd name="T26" fmla="*/ 46 w 331"/>
                  <a:gd name="T27" fmla="*/ 205 h 515"/>
                  <a:gd name="T28" fmla="*/ 22 w 331"/>
                  <a:gd name="T29" fmla="*/ 180 h 515"/>
                  <a:gd name="T30" fmla="*/ 11 w 331"/>
                  <a:gd name="T31" fmla="*/ 166 h 515"/>
                  <a:gd name="T32" fmla="*/ 6 w 331"/>
                  <a:gd name="T33" fmla="*/ 148 h 515"/>
                  <a:gd name="T34" fmla="*/ 1 w 331"/>
                  <a:gd name="T35" fmla="*/ 122 h 515"/>
                  <a:gd name="T36" fmla="*/ 27 w 331"/>
                  <a:gd name="T37" fmla="*/ 97 h 515"/>
                  <a:gd name="T38" fmla="*/ 30 w 331"/>
                  <a:gd name="T39" fmla="*/ 109 h 515"/>
                  <a:gd name="T40" fmla="*/ 24 w 331"/>
                  <a:gd name="T41" fmla="*/ 126 h 515"/>
                  <a:gd name="T42" fmla="*/ 47 w 331"/>
                  <a:gd name="T43" fmla="*/ 126 h 515"/>
                  <a:gd name="T44" fmla="*/ 60 w 331"/>
                  <a:gd name="T45" fmla="*/ 138 h 515"/>
                  <a:gd name="T46" fmla="*/ 71 w 331"/>
                  <a:gd name="T47" fmla="*/ 118 h 515"/>
                  <a:gd name="T48" fmla="*/ 81 w 331"/>
                  <a:gd name="T49" fmla="*/ 92 h 515"/>
                  <a:gd name="T50" fmla="*/ 112 w 331"/>
                  <a:gd name="T51" fmla="*/ 74 h 515"/>
                  <a:gd name="T52" fmla="*/ 138 w 331"/>
                  <a:gd name="T53" fmla="*/ 49 h 515"/>
                  <a:gd name="T54" fmla="*/ 149 w 331"/>
                  <a:gd name="T55" fmla="*/ 27 h 515"/>
                  <a:gd name="T56" fmla="*/ 147 w 331"/>
                  <a:gd name="T57" fmla="*/ 9 h 515"/>
                  <a:gd name="T58" fmla="*/ 156 w 331"/>
                  <a:gd name="T59" fmla="*/ 2 h 515"/>
                  <a:gd name="T60" fmla="*/ 173 w 331"/>
                  <a:gd name="T61" fmla="*/ 20 h 515"/>
                  <a:gd name="T62" fmla="*/ 188 w 331"/>
                  <a:gd name="T63" fmla="*/ 37 h 515"/>
                  <a:gd name="T64" fmla="*/ 204 w 331"/>
                  <a:gd name="T65" fmla="*/ 57 h 515"/>
                  <a:gd name="T66" fmla="*/ 225 w 331"/>
                  <a:gd name="T67" fmla="*/ 70 h 515"/>
                  <a:gd name="T68" fmla="*/ 256 w 331"/>
                  <a:gd name="T69" fmla="*/ 65 h 515"/>
                  <a:gd name="T70" fmla="*/ 280 w 331"/>
                  <a:gd name="T71" fmla="*/ 79 h 515"/>
                  <a:gd name="T72" fmla="*/ 268 w 331"/>
                  <a:gd name="T73" fmla="*/ 108 h 515"/>
                  <a:gd name="T74" fmla="*/ 284 w 331"/>
                  <a:gd name="T75" fmla="*/ 118 h 515"/>
                  <a:gd name="T76" fmla="*/ 278 w 331"/>
                  <a:gd name="T77" fmla="*/ 121 h 515"/>
                  <a:gd name="T78" fmla="*/ 254 w 331"/>
                  <a:gd name="T79" fmla="*/ 123 h 515"/>
                  <a:gd name="T80" fmla="*/ 222 w 331"/>
                  <a:gd name="T81" fmla="*/ 138 h 515"/>
                  <a:gd name="T82" fmla="*/ 208 w 331"/>
                  <a:gd name="T83" fmla="*/ 164 h 515"/>
                  <a:gd name="T84" fmla="*/ 206 w 331"/>
                  <a:gd name="T85" fmla="*/ 184 h 515"/>
                  <a:gd name="T86" fmla="*/ 189 w 331"/>
                  <a:gd name="T87" fmla="*/ 212 h 515"/>
                  <a:gd name="T88" fmla="*/ 204 w 331"/>
                  <a:gd name="T89" fmla="*/ 241 h 515"/>
                  <a:gd name="T90" fmla="*/ 215 w 331"/>
                  <a:gd name="T91" fmla="*/ 267 h 515"/>
                  <a:gd name="T92" fmla="*/ 240 w 331"/>
                  <a:gd name="T93" fmla="*/ 281 h 515"/>
                  <a:gd name="T94" fmla="*/ 277 w 331"/>
                  <a:gd name="T95" fmla="*/ 269 h 515"/>
                  <a:gd name="T96" fmla="*/ 295 w 331"/>
                  <a:gd name="T97" fmla="*/ 307 h 515"/>
                  <a:gd name="T98" fmla="*/ 317 w 331"/>
                  <a:gd name="T99" fmla="*/ 331 h 515"/>
                  <a:gd name="T100" fmla="*/ 327 w 331"/>
                  <a:gd name="T101" fmla="*/ 349 h 515"/>
                  <a:gd name="T102" fmla="*/ 323 w 331"/>
                  <a:gd name="T103" fmla="*/ 364 h 515"/>
                  <a:gd name="T104" fmla="*/ 328 w 331"/>
                  <a:gd name="T105" fmla="*/ 399 h 515"/>
                  <a:gd name="T106" fmla="*/ 319 w 331"/>
                  <a:gd name="T107" fmla="*/ 419 h 515"/>
                  <a:gd name="T108" fmla="*/ 320 w 331"/>
                  <a:gd name="T109" fmla="*/ 435 h 515"/>
                  <a:gd name="T110" fmla="*/ 305 w 331"/>
                  <a:gd name="T111" fmla="*/ 429 h 515"/>
                  <a:gd name="T112" fmla="*/ 305 w 331"/>
                  <a:gd name="T113" fmla="*/ 438 h 515"/>
                  <a:gd name="T114" fmla="*/ 316 w 331"/>
                  <a:gd name="T115" fmla="*/ 447 h 515"/>
                  <a:gd name="T116" fmla="*/ 323 w 331"/>
                  <a:gd name="T117" fmla="*/ 456 h 515"/>
                  <a:gd name="T118" fmla="*/ 330 w 331"/>
                  <a:gd name="T119" fmla="*/ 459 h 515"/>
                  <a:gd name="T120" fmla="*/ 321 w 331"/>
                  <a:gd name="T121" fmla="*/ 482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1" h="515">
                    <a:moveTo>
                      <a:pt x="321" y="482"/>
                    </a:moveTo>
                    <a:cubicBezTo>
                      <a:pt x="320" y="485"/>
                      <a:pt x="321" y="490"/>
                      <a:pt x="322" y="491"/>
                    </a:cubicBezTo>
                    <a:cubicBezTo>
                      <a:pt x="322" y="491"/>
                      <a:pt x="322" y="491"/>
                      <a:pt x="322" y="491"/>
                    </a:cubicBezTo>
                    <a:cubicBezTo>
                      <a:pt x="321" y="492"/>
                      <a:pt x="320" y="492"/>
                      <a:pt x="318" y="494"/>
                    </a:cubicBezTo>
                    <a:cubicBezTo>
                      <a:pt x="316" y="496"/>
                      <a:pt x="312" y="498"/>
                      <a:pt x="314" y="501"/>
                    </a:cubicBezTo>
                    <a:cubicBezTo>
                      <a:pt x="315" y="504"/>
                      <a:pt x="318" y="507"/>
                      <a:pt x="315" y="509"/>
                    </a:cubicBezTo>
                    <a:cubicBezTo>
                      <a:pt x="311" y="512"/>
                      <a:pt x="310" y="513"/>
                      <a:pt x="307" y="514"/>
                    </a:cubicBezTo>
                    <a:cubicBezTo>
                      <a:pt x="306" y="514"/>
                      <a:pt x="304" y="514"/>
                      <a:pt x="303" y="515"/>
                    </a:cubicBezTo>
                    <a:cubicBezTo>
                      <a:pt x="299" y="510"/>
                      <a:pt x="296" y="512"/>
                      <a:pt x="289" y="506"/>
                    </a:cubicBezTo>
                    <a:cubicBezTo>
                      <a:pt x="280" y="499"/>
                      <a:pt x="283" y="502"/>
                      <a:pt x="278" y="496"/>
                    </a:cubicBezTo>
                    <a:cubicBezTo>
                      <a:pt x="273" y="489"/>
                      <a:pt x="275" y="491"/>
                      <a:pt x="271" y="487"/>
                    </a:cubicBezTo>
                    <a:cubicBezTo>
                      <a:pt x="267" y="483"/>
                      <a:pt x="261" y="482"/>
                      <a:pt x="258" y="478"/>
                    </a:cubicBezTo>
                    <a:cubicBezTo>
                      <a:pt x="254" y="475"/>
                      <a:pt x="250" y="475"/>
                      <a:pt x="240" y="468"/>
                    </a:cubicBezTo>
                    <a:cubicBezTo>
                      <a:pt x="231" y="462"/>
                      <a:pt x="233" y="466"/>
                      <a:pt x="224" y="461"/>
                    </a:cubicBezTo>
                    <a:cubicBezTo>
                      <a:pt x="214" y="456"/>
                      <a:pt x="216" y="457"/>
                      <a:pt x="207" y="451"/>
                    </a:cubicBezTo>
                    <a:cubicBezTo>
                      <a:pt x="198" y="444"/>
                      <a:pt x="195" y="446"/>
                      <a:pt x="186" y="440"/>
                    </a:cubicBezTo>
                    <a:cubicBezTo>
                      <a:pt x="178" y="434"/>
                      <a:pt x="180" y="440"/>
                      <a:pt x="175" y="433"/>
                    </a:cubicBezTo>
                    <a:cubicBezTo>
                      <a:pt x="169" y="426"/>
                      <a:pt x="164" y="425"/>
                      <a:pt x="157" y="417"/>
                    </a:cubicBezTo>
                    <a:cubicBezTo>
                      <a:pt x="151" y="409"/>
                      <a:pt x="150" y="407"/>
                      <a:pt x="145" y="400"/>
                    </a:cubicBezTo>
                    <a:cubicBezTo>
                      <a:pt x="140" y="394"/>
                      <a:pt x="145" y="389"/>
                      <a:pt x="145" y="385"/>
                    </a:cubicBezTo>
                    <a:cubicBezTo>
                      <a:pt x="146" y="380"/>
                      <a:pt x="139" y="375"/>
                      <a:pt x="136" y="366"/>
                    </a:cubicBezTo>
                    <a:cubicBezTo>
                      <a:pt x="134" y="357"/>
                      <a:pt x="131" y="355"/>
                      <a:pt x="124" y="344"/>
                    </a:cubicBezTo>
                    <a:cubicBezTo>
                      <a:pt x="116" y="334"/>
                      <a:pt x="118" y="334"/>
                      <a:pt x="115" y="329"/>
                    </a:cubicBezTo>
                    <a:cubicBezTo>
                      <a:pt x="112" y="324"/>
                      <a:pt x="102" y="317"/>
                      <a:pt x="99" y="306"/>
                    </a:cubicBezTo>
                    <a:cubicBezTo>
                      <a:pt x="97" y="294"/>
                      <a:pt x="87" y="285"/>
                      <a:pt x="84" y="275"/>
                    </a:cubicBezTo>
                    <a:cubicBezTo>
                      <a:pt x="81" y="266"/>
                      <a:pt x="71" y="261"/>
                      <a:pt x="70" y="252"/>
                    </a:cubicBezTo>
                    <a:cubicBezTo>
                      <a:pt x="70" y="243"/>
                      <a:pt x="60" y="230"/>
                      <a:pt x="55" y="224"/>
                    </a:cubicBezTo>
                    <a:cubicBezTo>
                      <a:pt x="51" y="218"/>
                      <a:pt x="49" y="215"/>
                      <a:pt x="46" y="205"/>
                    </a:cubicBezTo>
                    <a:cubicBezTo>
                      <a:pt x="43" y="196"/>
                      <a:pt x="40" y="196"/>
                      <a:pt x="38" y="191"/>
                    </a:cubicBezTo>
                    <a:cubicBezTo>
                      <a:pt x="35" y="185"/>
                      <a:pt x="26" y="183"/>
                      <a:pt x="22" y="180"/>
                    </a:cubicBezTo>
                    <a:cubicBezTo>
                      <a:pt x="17" y="178"/>
                      <a:pt x="10" y="175"/>
                      <a:pt x="6" y="171"/>
                    </a:cubicBezTo>
                    <a:cubicBezTo>
                      <a:pt x="2" y="168"/>
                      <a:pt x="9" y="166"/>
                      <a:pt x="11" y="166"/>
                    </a:cubicBezTo>
                    <a:cubicBezTo>
                      <a:pt x="13" y="165"/>
                      <a:pt x="11" y="163"/>
                      <a:pt x="10" y="158"/>
                    </a:cubicBezTo>
                    <a:cubicBezTo>
                      <a:pt x="8" y="152"/>
                      <a:pt x="6" y="154"/>
                      <a:pt x="6" y="148"/>
                    </a:cubicBezTo>
                    <a:cubicBezTo>
                      <a:pt x="7" y="142"/>
                      <a:pt x="6" y="140"/>
                      <a:pt x="4" y="136"/>
                    </a:cubicBezTo>
                    <a:cubicBezTo>
                      <a:pt x="1" y="133"/>
                      <a:pt x="0" y="130"/>
                      <a:pt x="1" y="122"/>
                    </a:cubicBezTo>
                    <a:cubicBezTo>
                      <a:pt x="2" y="114"/>
                      <a:pt x="5" y="112"/>
                      <a:pt x="16" y="105"/>
                    </a:cubicBezTo>
                    <a:cubicBezTo>
                      <a:pt x="22" y="100"/>
                      <a:pt x="25" y="99"/>
                      <a:pt x="27" y="97"/>
                    </a:cubicBezTo>
                    <a:cubicBezTo>
                      <a:pt x="26" y="99"/>
                      <a:pt x="26" y="100"/>
                      <a:pt x="28" y="102"/>
                    </a:cubicBezTo>
                    <a:cubicBezTo>
                      <a:pt x="31" y="105"/>
                      <a:pt x="35" y="104"/>
                      <a:pt x="30" y="109"/>
                    </a:cubicBezTo>
                    <a:cubicBezTo>
                      <a:pt x="24" y="114"/>
                      <a:pt x="23" y="110"/>
                      <a:pt x="23" y="116"/>
                    </a:cubicBezTo>
                    <a:cubicBezTo>
                      <a:pt x="23" y="121"/>
                      <a:pt x="20" y="126"/>
                      <a:pt x="24" y="126"/>
                    </a:cubicBezTo>
                    <a:cubicBezTo>
                      <a:pt x="29" y="125"/>
                      <a:pt x="27" y="119"/>
                      <a:pt x="32" y="122"/>
                    </a:cubicBezTo>
                    <a:cubicBezTo>
                      <a:pt x="38" y="125"/>
                      <a:pt x="45" y="121"/>
                      <a:pt x="47" y="126"/>
                    </a:cubicBezTo>
                    <a:cubicBezTo>
                      <a:pt x="49" y="131"/>
                      <a:pt x="44" y="130"/>
                      <a:pt x="49" y="136"/>
                    </a:cubicBezTo>
                    <a:cubicBezTo>
                      <a:pt x="55" y="142"/>
                      <a:pt x="58" y="141"/>
                      <a:pt x="60" y="138"/>
                    </a:cubicBezTo>
                    <a:cubicBezTo>
                      <a:pt x="62" y="136"/>
                      <a:pt x="65" y="132"/>
                      <a:pt x="66" y="128"/>
                    </a:cubicBezTo>
                    <a:cubicBezTo>
                      <a:pt x="67" y="125"/>
                      <a:pt x="70" y="124"/>
                      <a:pt x="71" y="118"/>
                    </a:cubicBezTo>
                    <a:cubicBezTo>
                      <a:pt x="72" y="111"/>
                      <a:pt x="71" y="111"/>
                      <a:pt x="74" y="104"/>
                    </a:cubicBezTo>
                    <a:cubicBezTo>
                      <a:pt x="78" y="97"/>
                      <a:pt x="76" y="97"/>
                      <a:pt x="81" y="92"/>
                    </a:cubicBezTo>
                    <a:cubicBezTo>
                      <a:pt x="86" y="87"/>
                      <a:pt x="78" y="84"/>
                      <a:pt x="90" y="83"/>
                    </a:cubicBezTo>
                    <a:cubicBezTo>
                      <a:pt x="102" y="82"/>
                      <a:pt x="104" y="77"/>
                      <a:pt x="112" y="74"/>
                    </a:cubicBezTo>
                    <a:cubicBezTo>
                      <a:pt x="121" y="71"/>
                      <a:pt x="122" y="71"/>
                      <a:pt x="127" y="64"/>
                    </a:cubicBezTo>
                    <a:cubicBezTo>
                      <a:pt x="133" y="57"/>
                      <a:pt x="135" y="53"/>
                      <a:pt x="138" y="49"/>
                    </a:cubicBezTo>
                    <a:cubicBezTo>
                      <a:pt x="140" y="45"/>
                      <a:pt x="145" y="37"/>
                      <a:pt x="146" y="34"/>
                    </a:cubicBezTo>
                    <a:cubicBezTo>
                      <a:pt x="148" y="30"/>
                      <a:pt x="147" y="28"/>
                      <a:pt x="149" y="27"/>
                    </a:cubicBezTo>
                    <a:cubicBezTo>
                      <a:pt x="151" y="27"/>
                      <a:pt x="152" y="23"/>
                      <a:pt x="151" y="20"/>
                    </a:cubicBezTo>
                    <a:cubicBezTo>
                      <a:pt x="149" y="18"/>
                      <a:pt x="150" y="13"/>
                      <a:pt x="147" y="9"/>
                    </a:cubicBezTo>
                    <a:cubicBezTo>
                      <a:pt x="145" y="6"/>
                      <a:pt x="145" y="5"/>
                      <a:pt x="143" y="2"/>
                    </a:cubicBezTo>
                    <a:cubicBezTo>
                      <a:pt x="148" y="2"/>
                      <a:pt x="153" y="0"/>
                      <a:pt x="156" y="2"/>
                    </a:cubicBezTo>
                    <a:cubicBezTo>
                      <a:pt x="159" y="4"/>
                      <a:pt x="164" y="6"/>
                      <a:pt x="167" y="11"/>
                    </a:cubicBezTo>
                    <a:cubicBezTo>
                      <a:pt x="170" y="15"/>
                      <a:pt x="172" y="17"/>
                      <a:pt x="173" y="20"/>
                    </a:cubicBezTo>
                    <a:cubicBezTo>
                      <a:pt x="174" y="23"/>
                      <a:pt x="173" y="24"/>
                      <a:pt x="179" y="29"/>
                    </a:cubicBezTo>
                    <a:cubicBezTo>
                      <a:pt x="185" y="34"/>
                      <a:pt x="182" y="32"/>
                      <a:pt x="188" y="37"/>
                    </a:cubicBezTo>
                    <a:cubicBezTo>
                      <a:pt x="194" y="42"/>
                      <a:pt x="197" y="47"/>
                      <a:pt x="198" y="49"/>
                    </a:cubicBezTo>
                    <a:cubicBezTo>
                      <a:pt x="198" y="51"/>
                      <a:pt x="204" y="51"/>
                      <a:pt x="204" y="57"/>
                    </a:cubicBezTo>
                    <a:cubicBezTo>
                      <a:pt x="204" y="63"/>
                      <a:pt x="203" y="67"/>
                      <a:pt x="209" y="69"/>
                    </a:cubicBezTo>
                    <a:cubicBezTo>
                      <a:pt x="215" y="71"/>
                      <a:pt x="217" y="71"/>
                      <a:pt x="225" y="70"/>
                    </a:cubicBezTo>
                    <a:cubicBezTo>
                      <a:pt x="232" y="70"/>
                      <a:pt x="237" y="59"/>
                      <a:pt x="242" y="62"/>
                    </a:cubicBezTo>
                    <a:cubicBezTo>
                      <a:pt x="247" y="65"/>
                      <a:pt x="253" y="67"/>
                      <a:pt x="256" y="65"/>
                    </a:cubicBezTo>
                    <a:cubicBezTo>
                      <a:pt x="260" y="64"/>
                      <a:pt x="267" y="67"/>
                      <a:pt x="271" y="69"/>
                    </a:cubicBezTo>
                    <a:cubicBezTo>
                      <a:pt x="275" y="70"/>
                      <a:pt x="281" y="74"/>
                      <a:pt x="280" y="79"/>
                    </a:cubicBezTo>
                    <a:cubicBezTo>
                      <a:pt x="278" y="85"/>
                      <a:pt x="274" y="87"/>
                      <a:pt x="273" y="92"/>
                    </a:cubicBezTo>
                    <a:cubicBezTo>
                      <a:pt x="272" y="96"/>
                      <a:pt x="261" y="107"/>
                      <a:pt x="268" y="108"/>
                    </a:cubicBezTo>
                    <a:cubicBezTo>
                      <a:pt x="275" y="108"/>
                      <a:pt x="281" y="113"/>
                      <a:pt x="282" y="115"/>
                    </a:cubicBezTo>
                    <a:cubicBezTo>
                      <a:pt x="282" y="115"/>
                      <a:pt x="283" y="117"/>
                      <a:pt x="284" y="118"/>
                    </a:cubicBezTo>
                    <a:cubicBezTo>
                      <a:pt x="285" y="119"/>
                      <a:pt x="285" y="121"/>
                      <a:pt x="285" y="121"/>
                    </a:cubicBezTo>
                    <a:cubicBezTo>
                      <a:pt x="283" y="122"/>
                      <a:pt x="282" y="125"/>
                      <a:pt x="278" y="121"/>
                    </a:cubicBezTo>
                    <a:cubicBezTo>
                      <a:pt x="275" y="118"/>
                      <a:pt x="264" y="114"/>
                      <a:pt x="262" y="119"/>
                    </a:cubicBezTo>
                    <a:cubicBezTo>
                      <a:pt x="260" y="123"/>
                      <a:pt x="263" y="121"/>
                      <a:pt x="254" y="123"/>
                    </a:cubicBezTo>
                    <a:cubicBezTo>
                      <a:pt x="245" y="125"/>
                      <a:pt x="243" y="125"/>
                      <a:pt x="237" y="129"/>
                    </a:cubicBezTo>
                    <a:cubicBezTo>
                      <a:pt x="230" y="134"/>
                      <a:pt x="226" y="133"/>
                      <a:pt x="222" y="138"/>
                    </a:cubicBezTo>
                    <a:cubicBezTo>
                      <a:pt x="218" y="142"/>
                      <a:pt x="214" y="141"/>
                      <a:pt x="213" y="148"/>
                    </a:cubicBezTo>
                    <a:cubicBezTo>
                      <a:pt x="211" y="154"/>
                      <a:pt x="211" y="159"/>
                      <a:pt x="208" y="164"/>
                    </a:cubicBezTo>
                    <a:cubicBezTo>
                      <a:pt x="205" y="169"/>
                      <a:pt x="204" y="174"/>
                      <a:pt x="206" y="176"/>
                    </a:cubicBezTo>
                    <a:cubicBezTo>
                      <a:pt x="207" y="178"/>
                      <a:pt x="211" y="181"/>
                      <a:pt x="206" y="184"/>
                    </a:cubicBezTo>
                    <a:cubicBezTo>
                      <a:pt x="202" y="187"/>
                      <a:pt x="194" y="194"/>
                      <a:pt x="194" y="199"/>
                    </a:cubicBezTo>
                    <a:cubicBezTo>
                      <a:pt x="195" y="204"/>
                      <a:pt x="186" y="206"/>
                      <a:pt x="189" y="212"/>
                    </a:cubicBezTo>
                    <a:cubicBezTo>
                      <a:pt x="193" y="219"/>
                      <a:pt x="195" y="220"/>
                      <a:pt x="198" y="228"/>
                    </a:cubicBezTo>
                    <a:cubicBezTo>
                      <a:pt x="202" y="236"/>
                      <a:pt x="200" y="237"/>
                      <a:pt x="204" y="241"/>
                    </a:cubicBezTo>
                    <a:cubicBezTo>
                      <a:pt x="208" y="245"/>
                      <a:pt x="212" y="248"/>
                      <a:pt x="213" y="255"/>
                    </a:cubicBezTo>
                    <a:cubicBezTo>
                      <a:pt x="213" y="263"/>
                      <a:pt x="208" y="267"/>
                      <a:pt x="215" y="267"/>
                    </a:cubicBezTo>
                    <a:cubicBezTo>
                      <a:pt x="222" y="267"/>
                      <a:pt x="228" y="265"/>
                      <a:pt x="232" y="270"/>
                    </a:cubicBezTo>
                    <a:cubicBezTo>
                      <a:pt x="237" y="276"/>
                      <a:pt x="237" y="281"/>
                      <a:pt x="240" y="281"/>
                    </a:cubicBezTo>
                    <a:cubicBezTo>
                      <a:pt x="244" y="281"/>
                      <a:pt x="253" y="287"/>
                      <a:pt x="259" y="280"/>
                    </a:cubicBezTo>
                    <a:cubicBezTo>
                      <a:pt x="266" y="272"/>
                      <a:pt x="279" y="259"/>
                      <a:pt x="277" y="269"/>
                    </a:cubicBezTo>
                    <a:cubicBezTo>
                      <a:pt x="275" y="279"/>
                      <a:pt x="273" y="301"/>
                      <a:pt x="279" y="306"/>
                    </a:cubicBezTo>
                    <a:cubicBezTo>
                      <a:pt x="284" y="310"/>
                      <a:pt x="285" y="307"/>
                      <a:pt x="295" y="307"/>
                    </a:cubicBezTo>
                    <a:cubicBezTo>
                      <a:pt x="298" y="307"/>
                      <a:pt x="300" y="307"/>
                      <a:pt x="303" y="307"/>
                    </a:cubicBezTo>
                    <a:cubicBezTo>
                      <a:pt x="306" y="316"/>
                      <a:pt x="311" y="325"/>
                      <a:pt x="317" y="331"/>
                    </a:cubicBezTo>
                    <a:cubicBezTo>
                      <a:pt x="317" y="331"/>
                      <a:pt x="320" y="335"/>
                      <a:pt x="322" y="339"/>
                    </a:cubicBezTo>
                    <a:cubicBezTo>
                      <a:pt x="324" y="343"/>
                      <a:pt x="326" y="346"/>
                      <a:pt x="327" y="349"/>
                    </a:cubicBezTo>
                    <a:cubicBezTo>
                      <a:pt x="328" y="351"/>
                      <a:pt x="331" y="354"/>
                      <a:pt x="328" y="356"/>
                    </a:cubicBezTo>
                    <a:cubicBezTo>
                      <a:pt x="326" y="359"/>
                      <a:pt x="323" y="358"/>
                      <a:pt x="323" y="364"/>
                    </a:cubicBezTo>
                    <a:cubicBezTo>
                      <a:pt x="323" y="369"/>
                      <a:pt x="323" y="388"/>
                      <a:pt x="323" y="388"/>
                    </a:cubicBezTo>
                    <a:cubicBezTo>
                      <a:pt x="324" y="388"/>
                      <a:pt x="329" y="394"/>
                      <a:pt x="328" y="399"/>
                    </a:cubicBezTo>
                    <a:cubicBezTo>
                      <a:pt x="327" y="404"/>
                      <a:pt x="325" y="403"/>
                      <a:pt x="322" y="409"/>
                    </a:cubicBezTo>
                    <a:cubicBezTo>
                      <a:pt x="320" y="414"/>
                      <a:pt x="317" y="413"/>
                      <a:pt x="319" y="419"/>
                    </a:cubicBezTo>
                    <a:cubicBezTo>
                      <a:pt x="320" y="424"/>
                      <a:pt x="324" y="423"/>
                      <a:pt x="322" y="429"/>
                    </a:cubicBezTo>
                    <a:cubicBezTo>
                      <a:pt x="322" y="432"/>
                      <a:pt x="321" y="434"/>
                      <a:pt x="320" y="435"/>
                    </a:cubicBezTo>
                    <a:cubicBezTo>
                      <a:pt x="318" y="433"/>
                      <a:pt x="316" y="431"/>
                      <a:pt x="313" y="430"/>
                    </a:cubicBezTo>
                    <a:cubicBezTo>
                      <a:pt x="307" y="428"/>
                      <a:pt x="305" y="428"/>
                      <a:pt x="305" y="429"/>
                    </a:cubicBezTo>
                    <a:cubicBezTo>
                      <a:pt x="305" y="430"/>
                      <a:pt x="305" y="431"/>
                      <a:pt x="305" y="431"/>
                    </a:cubicBezTo>
                    <a:cubicBezTo>
                      <a:pt x="305" y="435"/>
                      <a:pt x="307" y="436"/>
                      <a:pt x="305" y="438"/>
                    </a:cubicBezTo>
                    <a:cubicBezTo>
                      <a:pt x="304" y="439"/>
                      <a:pt x="299" y="441"/>
                      <a:pt x="303" y="443"/>
                    </a:cubicBezTo>
                    <a:cubicBezTo>
                      <a:pt x="307" y="445"/>
                      <a:pt x="314" y="444"/>
                      <a:pt x="316" y="447"/>
                    </a:cubicBezTo>
                    <a:cubicBezTo>
                      <a:pt x="318" y="450"/>
                      <a:pt x="318" y="452"/>
                      <a:pt x="319" y="454"/>
                    </a:cubicBezTo>
                    <a:cubicBezTo>
                      <a:pt x="319" y="456"/>
                      <a:pt x="321" y="456"/>
                      <a:pt x="323" y="456"/>
                    </a:cubicBezTo>
                    <a:cubicBezTo>
                      <a:pt x="325" y="456"/>
                      <a:pt x="326" y="456"/>
                      <a:pt x="328" y="455"/>
                    </a:cubicBezTo>
                    <a:cubicBezTo>
                      <a:pt x="329" y="456"/>
                      <a:pt x="330" y="457"/>
                      <a:pt x="330" y="459"/>
                    </a:cubicBezTo>
                    <a:cubicBezTo>
                      <a:pt x="331" y="463"/>
                      <a:pt x="331" y="467"/>
                      <a:pt x="328" y="472"/>
                    </a:cubicBezTo>
                    <a:cubicBezTo>
                      <a:pt x="325" y="476"/>
                      <a:pt x="323" y="479"/>
                      <a:pt x="321" y="48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392">
                <a:extLst>
                  <a:ext uri="{FF2B5EF4-FFF2-40B4-BE49-F238E27FC236}">
                    <a16:creationId xmlns:a16="http://schemas.microsoft.com/office/drawing/2014/main" id="{67F9E28D-1301-4297-B18F-991AE56115F5}"/>
                  </a:ext>
                </a:extLst>
              </p:cNvPr>
              <p:cNvSpPr>
                <a:spLocks/>
              </p:cNvSpPr>
              <p:nvPr/>
            </p:nvSpPr>
            <p:spPr bwMode="auto">
              <a:xfrm>
                <a:off x="4448742" y="4015592"/>
                <a:ext cx="294405" cy="339410"/>
              </a:xfrm>
              <a:custGeom>
                <a:avLst/>
                <a:gdLst>
                  <a:gd name="T0" fmla="*/ 311 w 320"/>
                  <a:gd name="T1" fmla="*/ 286 h 368"/>
                  <a:gd name="T2" fmla="*/ 308 w 320"/>
                  <a:gd name="T3" fmla="*/ 296 h 368"/>
                  <a:gd name="T4" fmla="*/ 293 w 320"/>
                  <a:gd name="T5" fmla="*/ 276 h 368"/>
                  <a:gd name="T6" fmla="*/ 256 w 320"/>
                  <a:gd name="T7" fmla="*/ 269 h 368"/>
                  <a:gd name="T8" fmla="*/ 219 w 320"/>
                  <a:gd name="T9" fmla="*/ 275 h 368"/>
                  <a:gd name="T10" fmla="*/ 208 w 320"/>
                  <a:gd name="T11" fmla="*/ 308 h 368"/>
                  <a:gd name="T12" fmla="*/ 204 w 320"/>
                  <a:gd name="T13" fmla="*/ 342 h 368"/>
                  <a:gd name="T14" fmla="*/ 203 w 320"/>
                  <a:gd name="T15" fmla="*/ 350 h 368"/>
                  <a:gd name="T16" fmla="*/ 180 w 320"/>
                  <a:gd name="T17" fmla="*/ 344 h 368"/>
                  <a:gd name="T18" fmla="*/ 166 w 320"/>
                  <a:gd name="T19" fmla="*/ 362 h 368"/>
                  <a:gd name="T20" fmla="*/ 139 w 320"/>
                  <a:gd name="T21" fmla="*/ 347 h 368"/>
                  <a:gd name="T22" fmla="*/ 111 w 320"/>
                  <a:gd name="T23" fmla="*/ 343 h 368"/>
                  <a:gd name="T24" fmla="*/ 93 w 320"/>
                  <a:gd name="T25" fmla="*/ 367 h 368"/>
                  <a:gd name="T26" fmla="*/ 78 w 320"/>
                  <a:gd name="T27" fmla="*/ 367 h 368"/>
                  <a:gd name="T28" fmla="*/ 70 w 320"/>
                  <a:gd name="T29" fmla="*/ 348 h 368"/>
                  <a:gd name="T30" fmla="*/ 63 w 320"/>
                  <a:gd name="T31" fmla="*/ 328 h 368"/>
                  <a:gd name="T32" fmla="*/ 53 w 320"/>
                  <a:gd name="T33" fmla="*/ 314 h 368"/>
                  <a:gd name="T34" fmla="*/ 46 w 320"/>
                  <a:gd name="T35" fmla="*/ 297 h 368"/>
                  <a:gd name="T36" fmla="*/ 47 w 320"/>
                  <a:gd name="T37" fmla="*/ 282 h 368"/>
                  <a:gd name="T38" fmla="*/ 41 w 320"/>
                  <a:gd name="T39" fmla="*/ 262 h 368"/>
                  <a:gd name="T40" fmla="*/ 29 w 320"/>
                  <a:gd name="T41" fmla="*/ 236 h 368"/>
                  <a:gd name="T42" fmla="*/ 23 w 320"/>
                  <a:gd name="T43" fmla="*/ 224 h 368"/>
                  <a:gd name="T44" fmla="*/ 19 w 320"/>
                  <a:gd name="T45" fmla="*/ 218 h 368"/>
                  <a:gd name="T46" fmla="*/ 25 w 320"/>
                  <a:gd name="T47" fmla="*/ 199 h 368"/>
                  <a:gd name="T48" fmla="*/ 25 w 320"/>
                  <a:gd name="T49" fmla="*/ 182 h 368"/>
                  <a:gd name="T50" fmla="*/ 29 w 320"/>
                  <a:gd name="T51" fmla="*/ 172 h 368"/>
                  <a:gd name="T52" fmla="*/ 17 w 320"/>
                  <a:gd name="T53" fmla="*/ 162 h 368"/>
                  <a:gd name="T54" fmla="*/ 16 w 320"/>
                  <a:gd name="T55" fmla="*/ 146 h 368"/>
                  <a:gd name="T56" fmla="*/ 25 w 320"/>
                  <a:gd name="T57" fmla="*/ 126 h 368"/>
                  <a:gd name="T58" fmla="*/ 20 w 320"/>
                  <a:gd name="T59" fmla="*/ 91 h 368"/>
                  <a:gd name="T60" fmla="*/ 24 w 320"/>
                  <a:gd name="T61" fmla="*/ 76 h 368"/>
                  <a:gd name="T62" fmla="*/ 14 w 320"/>
                  <a:gd name="T63" fmla="*/ 58 h 368"/>
                  <a:gd name="T64" fmla="*/ 18 w 320"/>
                  <a:gd name="T65" fmla="*/ 35 h 368"/>
                  <a:gd name="T66" fmla="*/ 51 w 320"/>
                  <a:gd name="T67" fmla="*/ 20 h 368"/>
                  <a:gd name="T68" fmla="*/ 81 w 320"/>
                  <a:gd name="T69" fmla="*/ 4 h 368"/>
                  <a:gd name="T70" fmla="*/ 104 w 320"/>
                  <a:gd name="T71" fmla="*/ 20 h 368"/>
                  <a:gd name="T72" fmla="*/ 106 w 320"/>
                  <a:gd name="T73" fmla="*/ 47 h 368"/>
                  <a:gd name="T74" fmla="*/ 130 w 320"/>
                  <a:gd name="T75" fmla="*/ 71 h 368"/>
                  <a:gd name="T76" fmla="*/ 163 w 320"/>
                  <a:gd name="T77" fmla="*/ 84 h 368"/>
                  <a:gd name="T78" fmla="*/ 198 w 320"/>
                  <a:gd name="T79" fmla="*/ 104 h 368"/>
                  <a:gd name="T80" fmla="*/ 226 w 320"/>
                  <a:gd name="T81" fmla="*/ 112 h 368"/>
                  <a:gd name="T82" fmla="*/ 240 w 320"/>
                  <a:gd name="T83" fmla="*/ 138 h 368"/>
                  <a:gd name="T84" fmla="*/ 237 w 320"/>
                  <a:gd name="T85" fmla="*/ 160 h 368"/>
                  <a:gd name="T86" fmla="*/ 247 w 320"/>
                  <a:gd name="T87" fmla="*/ 182 h 368"/>
                  <a:gd name="T88" fmla="*/ 291 w 320"/>
                  <a:gd name="T89" fmla="*/ 188 h 368"/>
                  <a:gd name="T90" fmla="*/ 295 w 320"/>
                  <a:gd name="T91" fmla="*/ 214 h 368"/>
                  <a:gd name="T92" fmla="*/ 315 w 320"/>
                  <a:gd name="T93" fmla="*/ 234 h 368"/>
                  <a:gd name="T94" fmla="*/ 309 w 320"/>
                  <a:gd name="T95" fmla="*/ 27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368">
                    <a:moveTo>
                      <a:pt x="309" y="272"/>
                    </a:moveTo>
                    <a:cubicBezTo>
                      <a:pt x="308" y="276"/>
                      <a:pt x="309" y="283"/>
                      <a:pt x="311" y="286"/>
                    </a:cubicBezTo>
                    <a:cubicBezTo>
                      <a:pt x="314" y="289"/>
                      <a:pt x="307" y="290"/>
                      <a:pt x="308" y="296"/>
                    </a:cubicBezTo>
                    <a:cubicBezTo>
                      <a:pt x="308" y="296"/>
                      <a:pt x="308" y="296"/>
                      <a:pt x="308" y="296"/>
                    </a:cubicBezTo>
                    <a:cubicBezTo>
                      <a:pt x="306" y="296"/>
                      <a:pt x="306" y="287"/>
                      <a:pt x="306" y="284"/>
                    </a:cubicBezTo>
                    <a:cubicBezTo>
                      <a:pt x="305" y="280"/>
                      <a:pt x="298" y="279"/>
                      <a:pt x="293" y="276"/>
                    </a:cubicBezTo>
                    <a:cubicBezTo>
                      <a:pt x="288" y="272"/>
                      <a:pt x="281" y="269"/>
                      <a:pt x="276" y="267"/>
                    </a:cubicBezTo>
                    <a:cubicBezTo>
                      <a:pt x="272" y="265"/>
                      <a:pt x="267" y="268"/>
                      <a:pt x="256" y="269"/>
                    </a:cubicBezTo>
                    <a:cubicBezTo>
                      <a:pt x="244" y="270"/>
                      <a:pt x="246" y="269"/>
                      <a:pt x="241" y="271"/>
                    </a:cubicBezTo>
                    <a:cubicBezTo>
                      <a:pt x="235" y="273"/>
                      <a:pt x="223" y="275"/>
                      <a:pt x="219" y="275"/>
                    </a:cubicBezTo>
                    <a:cubicBezTo>
                      <a:pt x="215" y="275"/>
                      <a:pt x="213" y="287"/>
                      <a:pt x="210" y="291"/>
                    </a:cubicBezTo>
                    <a:cubicBezTo>
                      <a:pt x="206" y="296"/>
                      <a:pt x="208" y="300"/>
                      <a:pt x="208" y="308"/>
                    </a:cubicBezTo>
                    <a:cubicBezTo>
                      <a:pt x="209" y="316"/>
                      <a:pt x="207" y="324"/>
                      <a:pt x="206" y="329"/>
                    </a:cubicBezTo>
                    <a:cubicBezTo>
                      <a:pt x="206" y="334"/>
                      <a:pt x="206" y="338"/>
                      <a:pt x="204" y="342"/>
                    </a:cubicBezTo>
                    <a:cubicBezTo>
                      <a:pt x="202" y="345"/>
                      <a:pt x="202" y="348"/>
                      <a:pt x="203" y="350"/>
                    </a:cubicBezTo>
                    <a:cubicBezTo>
                      <a:pt x="203" y="350"/>
                      <a:pt x="203" y="350"/>
                      <a:pt x="203" y="350"/>
                    </a:cubicBezTo>
                    <a:cubicBezTo>
                      <a:pt x="198" y="345"/>
                      <a:pt x="200" y="346"/>
                      <a:pt x="196" y="343"/>
                    </a:cubicBezTo>
                    <a:cubicBezTo>
                      <a:pt x="192" y="340"/>
                      <a:pt x="186" y="343"/>
                      <a:pt x="180" y="344"/>
                    </a:cubicBezTo>
                    <a:cubicBezTo>
                      <a:pt x="175" y="344"/>
                      <a:pt x="173" y="344"/>
                      <a:pt x="169" y="348"/>
                    </a:cubicBezTo>
                    <a:cubicBezTo>
                      <a:pt x="165" y="351"/>
                      <a:pt x="170" y="355"/>
                      <a:pt x="166" y="362"/>
                    </a:cubicBezTo>
                    <a:cubicBezTo>
                      <a:pt x="162" y="368"/>
                      <a:pt x="164" y="365"/>
                      <a:pt x="158" y="361"/>
                    </a:cubicBezTo>
                    <a:cubicBezTo>
                      <a:pt x="152" y="356"/>
                      <a:pt x="149" y="348"/>
                      <a:pt x="139" y="347"/>
                    </a:cubicBezTo>
                    <a:cubicBezTo>
                      <a:pt x="129" y="347"/>
                      <a:pt x="125" y="343"/>
                      <a:pt x="118" y="337"/>
                    </a:cubicBezTo>
                    <a:cubicBezTo>
                      <a:pt x="111" y="331"/>
                      <a:pt x="113" y="337"/>
                      <a:pt x="111" y="343"/>
                    </a:cubicBezTo>
                    <a:cubicBezTo>
                      <a:pt x="109" y="350"/>
                      <a:pt x="104" y="350"/>
                      <a:pt x="98" y="356"/>
                    </a:cubicBezTo>
                    <a:cubicBezTo>
                      <a:pt x="93" y="361"/>
                      <a:pt x="93" y="363"/>
                      <a:pt x="93" y="367"/>
                    </a:cubicBezTo>
                    <a:cubicBezTo>
                      <a:pt x="91" y="368"/>
                      <a:pt x="90" y="368"/>
                      <a:pt x="88" y="368"/>
                    </a:cubicBezTo>
                    <a:cubicBezTo>
                      <a:pt x="83" y="368"/>
                      <a:pt x="82" y="368"/>
                      <a:pt x="78" y="367"/>
                    </a:cubicBezTo>
                    <a:cubicBezTo>
                      <a:pt x="75" y="367"/>
                      <a:pt x="75" y="359"/>
                      <a:pt x="74" y="356"/>
                    </a:cubicBezTo>
                    <a:cubicBezTo>
                      <a:pt x="74" y="352"/>
                      <a:pt x="70" y="350"/>
                      <a:pt x="70" y="348"/>
                    </a:cubicBezTo>
                    <a:cubicBezTo>
                      <a:pt x="69" y="346"/>
                      <a:pt x="68" y="342"/>
                      <a:pt x="67" y="338"/>
                    </a:cubicBezTo>
                    <a:cubicBezTo>
                      <a:pt x="65" y="333"/>
                      <a:pt x="64" y="331"/>
                      <a:pt x="63" y="328"/>
                    </a:cubicBezTo>
                    <a:cubicBezTo>
                      <a:pt x="63" y="325"/>
                      <a:pt x="61" y="324"/>
                      <a:pt x="59" y="320"/>
                    </a:cubicBezTo>
                    <a:cubicBezTo>
                      <a:pt x="57" y="316"/>
                      <a:pt x="55" y="315"/>
                      <a:pt x="53" y="314"/>
                    </a:cubicBezTo>
                    <a:cubicBezTo>
                      <a:pt x="51" y="312"/>
                      <a:pt x="52" y="309"/>
                      <a:pt x="51" y="306"/>
                    </a:cubicBezTo>
                    <a:cubicBezTo>
                      <a:pt x="50" y="304"/>
                      <a:pt x="47" y="300"/>
                      <a:pt x="46" y="297"/>
                    </a:cubicBezTo>
                    <a:cubicBezTo>
                      <a:pt x="46" y="295"/>
                      <a:pt x="47" y="292"/>
                      <a:pt x="49" y="290"/>
                    </a:cubicBezTo>
                    <a:cubicBezTo>
                      <a:pt x="52" y="289"/>
                      <a:pt x="48" y="286"/>
                      <a:pt x="47" y="282"/>
                    </a:cubicBezTo>
                    <a:cubicBezTo>
                      <a:pt x="46" y="279"/>
                      <a:pt x="50" y="276"/>
                      <a:pt x="49" y="271"/>
                    </a:cubicBezTo>
                    <a:cubicBezTo>
                      <a:pt x="49" y="267"/>
                      <a:pt x="43" y="266"/>
                      <a:pt x="41" y="262"/>
                    </a:cubicBezTo>
                    <a:cubicBezTo>
                      <a:pt x="39" y="259"/>
                      <a:pt x="32" y="253"/>
                      <a:pt x="32" y="247"/>
                    </a:cubicBezTo>
                    <a:cubicBezTo>
                      <a:pt x="32" y="240"/>
                      <a:pt x="30" y="239"/>
                      <a:pt x="29" y="236"/>
                    </a:cubicBezTo>
                    <a:cubicBezTo>
                      <a:pt x="29" y="234"/>
                      <a:pt x="28" y="235"/>
                      <a:pt x="26" y="232"/>
                    </a:cubicBezTo>
                    <a:cubicBezTo>
                      <a:pt x="25" y="228"/>
                      <a:pt x="24" y="227"/>
                      <a:pt x="23" y="224"/>
                    </a:cubicBezTo>
                    <a:cubicBezTo>
                      <a:pt x="22" y="222"/>
                      <a:pt x="20" y="220"/>
                      <a:pt x="19" y="218"/>
                    </a:cubicBezTo>
                    <a:cubicBezTo>
                      <a:pt x="19" y="218"/>
                      <a:pt x="19" y="218"/>
                      <a:pt x="19" y="218"/>
                    </a:cubicBezTo>
                    <a:cubicBezTo>
                      <a:pt x="18" y="217"/>
                      <a:pt x="17" y="212"/>
                      <a:pt x="18" y="209"/>
                    </a:cubicBezTo>
                    <a:cubicBezTo>
                      <a:pt x="20" y="206"/>
                      <a:pt x="22" y="203"/>
                      <a:pt x="25" y="199"/>
                    </a:cubicBezTo>
                    <a:cubicBezTo>
                      <a:pt x="28" y="194"/>
                      <a:pt x="28" y="190"/>
                      <a:pt x="27" y="186"/>
                    </a:cubicBezTo>
                    <a:cubicBezTo>
                      <a:pt x="27" y="184"/>
                      <a:pt x="26" y="183"/>
                      <a:pt x="25" y="182"/>
                    </a:cubicBezTo>
                    <a:cubicBezTo>
                      <a:pt x="27" y="182"/>
                      <a:pt x="29" y="181"/>
                      <a:pt x="30" y="179"/>
                    </a:cubicBezTo>
                    <a:cubicBezTo>
                      <a:pt x="32" y="176"/>
                      <a:pt x="33" y="175"/>
                      <a:pt x="29" y="172"/>
                    </a:cubicBezTo>
                    <a:cubicBezTo>
                      <a:pt x="25" y="169"/>
                      <a:pt x="24" y="168"/>
                      <a:pt x="22" y="166"/>
                    </a:cubicBezTo>
                    <a:cubicBezTo>
                      <a:pt x="21" y="165"/>
                      <a:pt x="19" y="164"/>
                      <a:pt x="17" y="162"/>
                    </a:cubicBezTo>
                    <a:cubicBezTo>
                      <a:pt x="18" y="161"/>
                      <a:pt x="19" y="159"/>
                      <a:pt x="19" y="156"/>
                    </a:cubicBezTo>
                    <a:cubicBezTo>
                      <a:pt x="21" y="150"/>
                      <a:pt x="17" y="151"/>
                      <a:pt x="16" y="146"/>
                    </a:cubicBezTo>
                    <a:cubicBezTo>
                      <a:pt x="14" y="140"/>
                      <a:pt x="17" y="141"/>
                      <a:pt x="19" y="136"/>
                    </a:cubicBezTo>
                    <a:cubicBezTo>
                      <a:pt x="22" y="130"/>
                      <a:pt x="24" y="131"/>
                      <a:pt x="25" y="126"/>
                    </a:cubicBezTo>
                    <a:cubicBezTo>
                      <a:pt x="26" y="121"/>
                      <a:pt x="21" y="115"/>
                      <a:pt x="20" y="115"/>
                    </a:cubicBezTo>
                    <a:cubicBezTo>
                      <a:pt x="20" y="115"/>
                      <a:pt x="20" y="96"/>
                      <a:pt x="20" y="91"/>
                    </a:cubicBezTo>
                    <a:cubicBezTo>
                      <a:pt x="20" y="85"/>
                      <a:pt x="23" y="86"/>
                      <a:pt x="25" y="83"/>
                    </a:cubicBezTo>
                    <a:cubicBezTo>
                      <a:pt x="28" y="81"/>
                      <a:pt x="25" y="78"/>
                      <a:pt x="24" y="76"/>
                    </a:cubicBezTo>
                    <a:cubicBezTo>
                      <a:pt x="23" y="73"/>
                      <a:pt x="21" y="70"/>
                      <a:pt x="19" y="66"/>
                    </a:cubicBezTo>
                    <a:cubicBezTo>
                      <a:pt x="17" y="62"/>
                      <a:pt x="14" y="58"/>
                      <a:pt x="14" y="58"/>
                    </a:cubicBezTo>
                    <a:cubicBezTo>
                      <a:pt x="8" y="52"/>
                      <a:pt x="3" y="43"/>
                      <a:pt x="0" y="34"/>
                    </a:cubicBezTo>
                    <a:cubicBezTo>
                      <a:pt x="7" y="33"/>
                      <a:pt x="12" y="32"/>
                      <a:pt x="18" y="35"/>
                    </a:cubicBezTo>
                    <a:cubicBezTo>
                      <a:pt x="26" y="39"/>
                      <a:pt x="32" y="31"/>
                      <a:pt x="36" y="27"/>
                    </a:cubicBezTo>
                    <a:cubicBezTo>
                      <a:pt x="40" y="23"/>
                      <a:pt x="50" y="23"/>
                      <a:pt x="51" y="20"/>
                    </a:cubicBezTo>
                    <a:cubicBezTo>
                      <a:pt x="52" y="18"/>
                      <a:pt x="62" y="10"/>
                      <a:pt x="66" y="8"/>
                    </a:cubicBezTo>
                    <a:cubicBezTo>
                      <a:pt x="70" y="6"/>
                      <a:pt x="72" y="5"/>
                      <a:pt x="81" y="4"/>
                    </a:cubicBezTo>
                    <a:cubicBezTo>
                      <a:pt x="90" y="3"/>
                      <a:pt x="103" y="0"/>
                      <a:pt x="104" y="4"/>
                    </a:cubicBezTo>
                    <a:cubicBezTo>
                      <a:pt x="105" y="9"/>
                      <a:pt x="105" y="16"/>
                      <a:pt x="104" y="20"/>
                    </a:cubicBezTo>
                    <a:cubicBezTo>
                      <a:pt x="103" y="25"/>
                      <a:pt x="105" y="25"/>
                      <a:pt x="106" y="31"/>
                    </a:cubicBezTo>
                    <a:cubicBezTo>
                      <a:pt x="107" y="37"/>
                      <a:pt x="100" y="39"/>
                      <a:pt x="106" y="47"/>
                    </a:cubicBezTo>
                    <a:cubicBezTo>
                      <a:pt x="112" y="55"/>
                      <a:pt x="110" y="57"/>
                      <a:pt x="115" y="61"/>
                    </a:cubicBezTo>
                    <a:cubicBezTo>
                      <a:pt x="121" y="66"/>
                      <a:pt x="125" y="68"/>
                      <a:pt x="130" y="71"/>
                    </a:cubicBezTo>
                    <a:cubicBezTo>
                      <a:pt x="135" y="75"/>
                      <a:pt x="138" y="78"/>
                      <a:pt x="147" y="78"/>
                    </a:cubicBezTo>
                    <a:cubicBezTo>
                      <a:pt x="156" y="79"/>
                      <a:pt x="155" y="77"/>
                      <a:pt x="163" y="84"/>
                    </a:cubicBezTo>
                    <a:cubicBezTo>
                      <a:pt x="171" y="90"/>
                      <a:pt x="169" y="88"/>
                      <a:pt x="178" y="94"/>
                    </a:cubicBezTo>
                    <a:cubicBezTo>
                      <a:pt x="186" y="100"/>
                      <a:pt x="192" y="100"/>
                      <a:pt x="198" y="104"/>
                    </a:cubicBezTo>
                    <a:cubicBezTo>
                      <a:pt x="204" y="109"/>
                      <a:pt x="201" y="108"/>
                      <a:pt x="210" y="108"/>
                    </a:cubicBezTo>
                    <a:cubicBezTo>
                      <a:pt x="219" y="108"/>
                      <a:pt x="222" y="107"/>
                      <a:pt x="226" y="112"/>
                    </a:cubicBezTo>
                    <a:cubicBezTo>
                      <a:pt x="231" y="117"/>
                      <a:pt x="231" y="118"/>
                      <a:pt x="233" y="124"/>
                    </a:cubicBezTo>
                    <a:cubicBezTo>
                      <a:pt x="234" y="129"/>
                      <a:pt x="239" y="134"/>
                      <a:pt x="240" y="138"/>
                    </a:cubicBezTo>
                    <a:cubicBezTo>
                      <a:pt x="240" y="142"/>
                      <a:pt x="240" y="148"/>
                      <a:pt x="240" y="149"/>
                    </a:cubicBezTo>
                    <a:cubicBezTo>
                      <a:pt x="239" y="150"/>
                      <a:pt x="231" y="154"/>
                      <a:pt x="237" y="160"/>
                    </a:cubicBezTo>
                    <a:cubicBezTo>
                      <a:pt x="242" y="165"/>
                      <a:pt x="244" y="166"/>
                      <a:pt x="244" y="170"/>
                    </a:cubicBezTo>
                    <a:cubicBezTo>
                      <a:pt x="244" y="175"/>
                      <a:pt x="239" y="181"/>
                      <a:pt x="247" y="182"/>
                    </a:cubicBezTo>
                    <a:cubicBezTo>
                      <a:pt x="254" y="183"/>
                      <a:pt x="256" y="183"/>
                      <a:pt x="266" y="184"/>
                    </a:cubicBezTo>
                    <a:cubicBezTo>
                      <a:pt x="276" y="185"/>
                      <a:pt x="293" y="182"/>
                      <a:pt x="291" y="188"/>
                    </a:cubicBezTo>
                    <a:cubicBezTo>
                      <a:pt x="290" y="194"/>
                      <a:pt x="292" y="199"/>
                      <a:pt x="291" y="204"/>
                    </a:cubicBezTo>
                    <a:cubicBezTo>
                      <a:pt x="291" y="209"/>
                      <a:pt x="289" y="210"/>
                      <a:pt x="295" y="214"/>
                    </a:cubicBezTo>
                    <a:cubicBezTo>
                      <a:pt x="301" y="218"/>
                      <a:pt x="306" y="214"/>
                      <a:pt x="308" y="223"/>
                    </a:cubicBezTo>
                    <a:cubicBezTo>
                      <a:pt x="309" y="231"/>
                      <a:pt x="313" y="225"/>
                      <a:pt x="315" y="234"/>
                    </a:cubicBezTo>
                    <a:cubicBezTo>
                      <a:pt x="318" y="243"/>
                      <a:pt x="320" y="246"/>
                      <a:pt x="315" y="254"/>
                    </a:cubicBezTo>
                    <a:cubicBezTo>
                      <a:pt x="311" y="262"/>
                      <a:pt x="311" y="268"/>
                      <a:pt x="309" y="272"/>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393">
                <a:extLst>
                  <a:ext uri="{FF2B5EF4-FFF2-40B4-BE49-F238E27FC236}">
                    <a16:creationId xmlns:a16="http://schemas.microsoft.com/office/drawing/2014/main" id="{42701B50-D908-42F0-8F7C-B1368CFAD794}"/>
                  </a:ext>
                </a:extLst>
              </p:cNvPr>
              <p:cNvSpPr>
                <a:spLocks/>
              </p:cNvSpPr>
              <p:nvPr/>
            </p:nvSpPr>
            <p:spPr bwMode="auto">
              <a:xfrm>
                <a:off x="4216219" y="3444597"/>
                <a:ext cx="283153" cy="428481"/>
              </a:xfrm>
              <a:custGeom>
                <a:avLst/>
                <a:gdLst>
                  <a:gd name="T0" fmla="*/ 299 w 307"/>
                  <a:gd name="T1" fmla="*/ 288 h 464"/>
                  <a:gd name="T2" fmla="*/ 282 w 307"/>
                  <a:gd name="T3" fmla="*/ 298 h 464"/>
                  <a:gd name="T4" fmla="*/ 275 w 307"/>
                  <a:gd name="T5" fmla="*/ 296 h 464"/>
                  <a:gd name="T6" fmla="*/ 234 w 307"/>
                  <a:gd name="T7" fmla="*/ 312 h 464"/>
                  <a:gd name="T8" fmla="*/ 253 w 307"/>
                  <a:gd name="T9" fmla="*/ 324 h 464"/>
                  <a:gd name="T10" fmla="*/ 232 w 307"/>
                  <a:gd name="T11" fmla="*/ 331 h 464"/>
                  <a:gd name="T12" fmla="*/ 239 w 307"/>
                  <a:gd name="T13" fmla="*/ 360 h 464"/>
                  <a:gd name="T14" fmla="*/ 247 w 307"/>
                  <a:gd name="T15" fmla="*/ 386 h 464"/>
                  <a:gd name="T16" fmla="*/ 239 w 307"/>
                  <a:gd name="T17" fmla="*/ 422 h 464"/>
                  <a:gd name="T18" fmla="*/ 238 w 307"/>
                  <a:gd name="T19" fmla="*/ 451 h 464"/>
                  <a:gd name="T20" fmla="*/ 233 w 307"/>
                  <a:gd name="T21" fmla="*/ 464 h 464"/>
                  <a:gd name="T22" fmla="*/ 217 w 307"/>
                  <a:gd name="T23" fmla="*/ 454 h 464"/>
                  <a:gd name="T24" fmla="*/ 229 w 307"/>
                  <a:gd name="T25" fmla="*/ 425 h 464"/>
                  <a:gd name="T26" fmla="*/ 205 w 307"/>
                  <a:gd name="T27" fmla="*/ 411 h 464"/>
                  <a:gd name="T28" fmla="*/ 174 w 307"/>
                  <a:gd name="T29" fmla="*/ 416 h 464"/>
                  <a:gd name="T30" fmla="*/ 153 w 307"/>
                  <a:gd name="T31" fmla="*/ 403 h 464"/>
                  <a:gd name="T32" fmla="*/ 137 w 307"/>
                  <a:gd name="T33" fmla="*/ 383 h 464"/>
                  <a:gd name="T34" fmla="*/ 122 w 307"/>
                  <a:gd name="T35" fmla="*/ 366 h 464"/>
                  <a:gd name="T36" fmla="*/ 105 w 307"/>
                  <a:gd name="T37" fmla="*/ 348 h 464"/>
                  <a:gd name="T38" fmla="*/ 92 w 307"/>
                  <a:gd name="T39" fmla="*/ 348 h 464"/>
                  <a:gd name="T40" fmla="*/ 69 w 307"/>
                  <a:gd name="T41" fmla="*/ 337 h 464"/>
                  <a:gd name="T42" fmla="*/ 47 w 307"/>
                  <a:gd name="T43" fmla="*/ 333 h 464"/>
                  <a:gd name="T44" fmla="*/ 24 w 307"/>
                  <a:gd name="T45" fmla="*/ 319 h 464"/>
                  <a:gd name="T46" fmla="*/ 10 w 307"/>
                  <a:gd name="T47" fmla="*/ 307 h 464"/>
                  <a:gd name="T48" fmla="*/ 17 w 307"/>
                  <a:gd name="T49" fmla="*/ 297 h 464"/>
                  <a:gd name="T50" fmla="*/ 19 w 307"/>
                  <a:gd name="T51" fmla="*/ 280 h 464"/>
                  <a:gd name="T52" fmla="*/ 40 w 307"/>
                  <a:gd name="T53" fmla="*/ 266 h 464"/>
                  <a:gd name="T54" fmla="*/ 52 w 307"/>
                  <a:gd name="T55" fmla="*/ 245 h 464"/>
                  <a:gd name="T56" fmla="*/ 47 w 307"/>
                  <a:gd name="T57" fmla="*/ 230 h 464"/>
                  <a:gd name="T58" fmla="*/ 47 w 307"/>
                  <a:gd name="T59" fmla="*/ 197 h 464"/>
                  <a:gd name="T60" fmla="*/ 48 w 307"/>
                  <a:gd name="T61" fmla="*/ 174 h 464"/>
                  <a:gd name="T62" fmla="*/ 46 w 307"/>
                  <a:gd name="T63" fmla="*/ 156 h 464"/>
                  <a:gd name="T64" fmla="*/ 42 w 307"/>
                  <a:gd name="T65" fmla="*/ 139 h 464"/>
                  <a:gd name="T66" fmla="*/ 51 w 307"/>
                  <a:gd name="T67" fmla="*/ 132 h 464"/>
                  <a:gd name="T68" fmla="*/ 54 w 307"/>
                  <a:gd name="T69" fmla="*/ 111 h 464"/>
                  <a:gd name="T70" fmla="*/ 54 w 307"/>
                  <a:gd name="T71" fmla="*/ 101 h 464"/>
                  <a:gd name="T72" fmla="*/ 67 w 307"/>
                  <a:gd name="T73" fmla="*/ 122 h 464"/>
                  <a:gd name="T74" fmla="*/ 79 w 307"/>
                  <a:gd name="T75" fmla="*/ 98 h 464"/>
                  <a:gd name="T76" fmla="*/ 95 w 307"/>
                  <a:gd name="T77" fmla="*/ 84 h 464"/>
                  <a:gd name="T78" fmla="*/ 101 w 307"/>
                  <a:gd name="T79" fmla="*/ 56 h 464"/>
                  <a:gd name="T80" fmla="*/ 122 w 307"/>
                  <a:gd name="T81" fmla="*/ 36 h 464"/>
                  <a:gd name="T82" fmla="*/ 133 w 307"/>
                  <a:gd name="T83" fmla="*/ 41 h 464"/>
                  <a:gd name="T84" fmla="*/ 156 w 307"/>
                  <a:gd name="T85" fmla="*/ 30 h 464"/>
                  <a:gd name="T86" fmla="*/ 187 w 307"/>
                  <a:gd name="T87" fmla="*/ 15 h 464"/>
                  <a:gd name="T88" fmla="*/ 210 w 307"/>
                  <a:gd name="T89" fmla="*/ 0 h 464"/>
                  <a:gd name="T90" fmla="*/ 207 w 307"/>
                  <a:gd name="T91" fmla="*/ 18 h 464"/>
                  <a:gd name="T92" fmla="*/ 198 w 307"/>
                  <a:gd name="T93" fmla="*/ 19 h 464"/>
                  <a:gd name="T94" fmla="*/ 179 w 307"/>
                  <a:gd name="T95" fmla="*/ 38 h 464"/>
                  <a:gd name="T96" fmla="*/ 165 w 307"/>
                  <a:gd name="T97" fmla="*/ 67 h 464"/>
                  <a:gd name="T98" fmla="*/ 161 w 307"/>
                  <a:gd name="T99" fmla="*/ 88 h 464"/>
                  <a:gd name="T100" fmla="*/ 170 w 307"/>
                  <a:gd name="T101" fmla="*/ 99 h 464"/>
                  <a:gd name="T102" fmla="*/ 174 w 307"/>
                  <a:gd name="T103" fmla="*/ 127 h 464"/>
                  <a:gd name="T104" fmla="*/ 194 w 307"/>
                  <a:gd name="T105" fmla="*/ 150 h 464"/>
                  <a:gd name="T106" fmla="*/ 217 w 307"/>
                  <a:gd name="T107" fmla="*/ 147 h 464"/>
                  <a:gd name="T108" fmla="*/ 243 w 307"/>
                  <a:gd name="T109" fmla="*/ 166 h 464"/>
                  <a:gd name="T110" fmla="*/ 281 w 307"/>
                  <a:gd name="T111" fmla="*/ 173 h 464"/>
                  <a:gd name="T112" fmla="*/ 295 w 307"/>
                  <a:gd name="T113" fmla="*/ 186 h 464"/>
                  <a:gd name="T114" fmla="*/ 287 w 307"/>
                  <a:gd name="T115" fmla="*/ 217 h 464"/>
                  <a:gd name="T116" fmla="*/ 300 w 307"/>
                  <a:gd name="T117" fmla="*/ 249 h 464"/>
                  <a:gd name="T118" fmla="*/ 295 w 307"/>
                  <a:gd name="T119" fmla="*/ 271 h 464"/>
                  <a:gd name="T120" fmla="*/ 302 w 307"/>
                  <a:gd name="T121" fmla="*/ 29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464">
                    <a:moveTo>
                      <a:pt x="302" y="290"/>
                    </a:moveTo>
                    <a:cubicBezTo>
                      <a:pt x="301" y="290"/>
                      <a:pt x="300" y="290"/>
                      <a:pt x="299" y="288"/>
                    </a:cubicBezTo>
                    <a:cubicBezTo>
                      <a:pt x="297" y="285"/>
                      <a:pt x="295" y="288"/>
                      <a:pt x="292" y="289"/>
                    </a:cubicBezTo>
                    <a:cubicBezTo>
                      <a:pt x="290" y="291"/>
                      <a:pt x="286" y="297"/>
                      <a:pt x="282" y="298"/>
                    </a:cubicBezTo>
                    <a:cubicBezTo>
                      <a:pt x="279" y="299"/>
                      <a:pt x="281" y="294"/>
                      <a:pt x="279" y="291"/>
                    </a:cubicBezTo>
                    <a:cubicBezTo>
                      <a:pt x="278" y="289"/>
                      <a:pt x="276" y="293"/>
                      <a:pt x="275" y="296"/>
                    </a:cubicBezTo>
                    <a:cubicBezTo>
                      <a:pt x="275" y="300"/>
                      <a:pt x="239" y="298"/>
                      <a:pt x="236" y="299"/>
                    </a:cubicBezTo>
                    <a:cubicBezTo>
                      <a:pt x="232" y="300"/>
                      <a:pt x="234" y="310"/>
                      <a:pt x="234" y="312"/>
                    </a:cubicBezTo>
                    <a:cubicBezTo>
                      <a:pt x="234" y="315"/>
                      <a:pt x="242" y="317"/>
                      <a:pt x="247" y="318"/>
                    </a:cubicBezTo>
                    <a:cubicBezTo>
                      <a:pt x="252" y="320"/>
                      <a:pt x="251" y="319"/>
                      <a:pt x="253" y="324"/>
                    </a:cubicBezTo>
                    <a:cubicBezTo>
                      <a:pt x="254" y="329"/>
                      <a:pt x="249" y="328"/>
                      <a:pt x="242" y="326"/>
                    </a:cubicBezTo>
                    <a:cubicBezTo>
                      <a:pt x="234" y="325"/>
                      <a:pt x="234" y="328"/>
                      <a:pt x="232" y="331"/>
                    </a:cubicBezTo>
                    <a:cubicBezTo>
                      <a:pt x="230" y="333"/>
                      <a:pt x="228" y="340"/>
                      <a:pt x="227" y="347"/>
                    </a:cubicBezTo>
                    <a:cubicBezTo>
                      <a:pt x="226" y="355"/>
                      <a:pt x="236" y="356"/>
                      <a:pt x="239" y="360"/>
                    </a:cubicBezTo>
                    <a:cubicBezTo>
                      <a:pt x="242" y="364"/>
                      <a:pt x="241" y="369"/>
                      <a:pt x="245" y="373"/>
                    </a:cubicBezTo>
                    <a:cubicBezTo>
                      <a:pt x="248" y="376"/>
                      <a:pt x="248" y="380"/>
                      <a:pt x="247" y="386"/>
                    </a:cubicBezTo>
                    <a:cubicBezTo>
                      <a:pt x="246" y="392"/>
                      <a:pt x="245" y="393"/>
                      <a:pt x="243" y="400"/>
                    </a:cubicBezTo>
                    <a:cubicBezTo>
                      <a:pt x="240" y="407"/>
                      <a:pt x="240" y="418"/>
                      <a:pt x="239" y="422"/>
                    </a:cubicBezTo>
                    <a:cubicBezTo>
                      <a:pt x="238" y="426"/>
                      <a:pt x="240" y="432"/>
                      <a:pt x="239" y="437"/>
                    </a:cubicBezTo>
                    <a:cubicBezTo>
                      <a:pt x="239" y="442"/>
                      <a:pt x="238" y="447"/>
                      <a:pt x="238" y="451"/>
                    </a:cubicBezTo>
                    <a:cubicBezTo>
                      <a:pt x="237" y="455"/>
                      <a:pt x="236" y="458"/>
                      <a:pt x="235" y="461"/>
                    </a:cubicBezTo>
                    <a:cubicBezTo>
                      <a:pt x="235" y="464"/>
                      <a:pt x="234" y="464"/>
                      <a:pt x="233" y="464"/>
                    </a:cubicBezTo>
                    <a:cubicBezTo>
                      <a:pt x="232" y="463"/>
                      <a:pt x="231" y="461"/>
                      <a:pt x="231" y="461"/>
                    </a:cubicBezTo>
                    <a:cubicBezTo>
                      <a:pt x="230" y="459"/>
                      <a:pt x="224" y="454"/>
                      <a:pt x="217" y="454"/>
                    </a:cubicBezTo>
                    <a:cubicBezTo>
                      <a:pt x="210" y="453"/>
                      <a:pt x="221" y="442"/>
                      <a:pt x="222" y="438"/>
                    </a:cubicBezTo>
                    <a:cubicBezTo>
                      <a:pt x="223" y="433"/>
                      <a:pt x="227" y="431"/>
                      <a:pt x="229" y="425"/>
                    </a:cubicBezTo>
                    <a:cubicBezTo>
                      <a:pt x="230" y="420"/>
                      <a:pt x="224" y="416"/>
                      <a:pt x="220" y="415"/>
                    </a:cubicBezTo>
                    <a:cubicBezTo>
                      <a:pt x="216" y="413"/>
                      <a:pt x="209" y="410"/>
                      <a:pt x="205" y="411"/>
                    </a:cubicBezTo>
                    <a:cubicBezTo>
                      <a:pt x="202" y="413"/>
                      <a:pt x="196" y="411"/>
                      <a:pt x="191" y="408"/>
                    </a:cubicBezTo>
                    <a:cubicBezTo>
                      <a:pt x="186" y="405"/>
                      <a:pt x="181" y="416"/>
                      <a:pt x="174" y="416"/>
                    </a:cubicBezTo>
                    <a:cubicBezTo>
                      <a:pt x="166" y="417"/>
                      <a:pt x="164" y="417"/>
                      <a:pt x="158" y="415"/>
                    </a:cubicBezTo>
                    <a:cubicBezTo>
                      <a:pt x="152" y="413"/>
                      <a:pt x="153" y="409"/>
                      <a:pt x="153" y="403"/>
                    </a:cubicBezTo>
                    <a:cubicBezTo>
                      <a:pt x="153" y="397"/>
                      <a:pt x="147" y="397"/>
                      <a:pt x="147" y="395"/>
                    </a:cubicBezTo>
                    <a:cubicBezTo>
                      <a:pt x="146" y="393"/>
                      <a:pt x="143" y="388"/>
                      <a:pt x="137" y="383"/>
                    </a:cubicBezTo>
                    <a:cubicBezTo>
                      <a:pt x="131" y="378"/>
                      <a:pt x="134" y="380"/>
                      <a:pt x="128" y="375"/>
                    </a:cubicBezTo>
                    <a:cubicBezTo>
                      <a:pt x="122" y="370"/>
                      <a:pt x="123" y="369"/>
                      <a:pt x="122" y="366"/>
                    </a:cubicBezTo>
                    <a:cubicBezTo>
                      <a:pt x="121" y="363"/>
                      <a:pt x="119" y="361"/>
                      <a:pt x="116" y="357"/>
                    </a:cubicBezTo>
                    <a:cubicBezTo>
                      <a:pt x="113" y="352"/>
                      <a:pt x="108" y="350"/>
                      <a:pt x="105" y="348"/>
                    </a:cubicBezTo>
                    <a:cubicBezTo>
                      <a:pt x="102" y="346"/>
                      <a:pt x="97" y="348"/>
                      <a:pt x="92" y="348"/>
                    </a:cubicBezTo>
                    <a:cubicBezTo>
                      <a:pt x="92" y="348"/>
                      <a:pt x="92" y="348"/>
                      <a:pt x="92" y="348"/>
                    </a:cubicBezTo>
                    <a:cubicBezTo>
                      <a:pt x="89" y="344"/>
                      <a:pt x="88" y="337"/>
                      <a:pt x="81" y="337"/>
                    </a:cubicBezTo>
                    <a:cubicBezTo>
                      <a:pt x="75" y="337"/>
                      <a:pt x="73" y="336"/>
                      <a:pt x="69" y="337"/>
                    </a:cubicBezTo>
                    <a:cubicBezTo>
                      <a:pt x="64" y="337"/>
                      <a:pt x="59" y="337"/>
                      <a:pt x="53" y="337"/>
                    </a:cubicBezTo>
                    <a:cubicBezTo>
                      <a:pt x="48" y="336"/>
                      <a:pt x="48" y="338"/>
                      <a:pt x="47" y="333"/>
                    </a:cubicBezTo>
                    <a:cubicBezTo>
                      <a:pt x="46" y="328"/>
                      <a:pt x="43" y="325"/>
                      <a:pt x="38" y="324"/>
                    </a:cubicBezTo>
                    <a:cubicBezTo>
                      <a:pt x="34" y="323"/>
                      <a:pt x="28" y="323"/>
                      <a:pt x="24" y="319"/>
                    </a:cubicBezTo>
                    <a:cubicBezTo>
                      <a:pt x="20" y="316"/>
                      <a:pt x="14" y="310"/>
                      <a:pt x="13" y="308"/>
                    </a:cubicBezTo>
                    <a:cubicBezTo>
                      <a:pt x="12" y="307"/>
                      <a:pt x="11" y="307"/>
                      <a:pt x="10" y="307"/>
                    </a:cubicBezTo>
                    <a:cubicBezTo>
                      <a:pt x="10" y="306"/>
                      <a:pt x="7" y="304"/>
                      <a:pt x="4" y="300"/>
                    </a:cubicBezTo>
                    <a:cubicBezTo>
                      <a:pt x="0" y="293"/>
                      <a:pt x="14" y="297"/>
                      <a:pt x="17" y="297"/>
                    </a:cubicBezTo>
                    <a:cubicBezTo>
                      <a:pt x="19" y="296"/>
                      <a:pt x="17" y="294"/>
                      <a:pt x="16" y="291"/>
                    </a:cubicBezTo>
                    <a:cubicBezTo>
                      <a:pt x="14" y="288"/>
                      <a:pt x="14" y="284"/>
                      <a:pt x="19" y="280"/>
                    </a:cubicBezTo>
                    <a:cubicBezTo>
                      <a:pt x="23" y="277"/>
                      <a:pt x="29" y="278"/>
                      <a:pt x="34" y="276"/>
                    </a:cubicBezTo>
                    <a:cubicBezTo>
                      <a:pt x="40" y="275"/>
                      <a:pt x="39" y="271"/>
                      <a:pt x="40" y="266"/>
                    </a:cubicBezTo>
                    <a:cubicBezTo>
                      <a:pt x="41" y="262"/>
                      <a:pt x="44" y="260"/>
                      <a:pt x="45" y="256"/>
                    </a:cubicBezTo>
                    <a:cubicBezTo>
                      <a:pt x="46" y="252"/>
                      <a:pt x="49" y="248"/>
                      <a:pt x="52" y="245"/>
                    </a:cubicBezTo>
                    <a:cubicBezTo>
                      <a:pt x="54" y="242"/>
                      <a:pt x="52" y="241"/>
                      <a:pt x="51" y="240"/>
                    </a:cubicBezTo>
                    <a:cubicBezTo>
                      <a:pt x="50" y="239"/>
                      <a:pt x="49" y="234"/>
                      <a:pt x="47" y="230"/>
                    </a:cubicBezTo>
                    <a:cubicBezTo>
                      <a:pt x="45" y="226"/>
                      <a:pt x="50" y="225"/>
                      <a:pt x="51" y="213"/>
                    </a:cubicBezTo>
                    <a:cubicBezTo>
                      <a:pt x="52" y="200"/>
                      <a:pt x="49" y="201"/>
                      <a:pt x="47" y="197"/>
                    </a:cubicBezTo>
                    <a:cubicBezTo>
                      <a:pt x="45" y="192"/>
                      <a:pt x="49" y="188"/>
                      <a:pt x="52" y="185"/>
                    </a:cubicBezTo>
                    <a:cubicBezTo>
                      <a:pt x="55" y="183"/>
                      <a:pt x="50" y="180"/>
                      <a:pt x="48" y="174"/>
                    </a:cubicBezTo>
                    <a:cubicBezTo>
                      <a:pt x="46" y="168"/>
                      <a:pt x="51" y="170"/>
                      <a:pt x="52" y="166"/>
                    </a:cubicBezTo>
                    <a:cubicBezTo>
                      <a:pt x="53" y="161"/>
                      <a:pt x="49" y="164"/>
                      <a:pt x="46" y="156"/>
                    </a:cubicBezTo>
                    <a:cubicBezTo>
                      <a:pt x="43" y="149"/>
                      <a:pt x="43" y="149"/>
                      <a:pt x="39" y="146"/>
                    </a:cubicBezTo>
                    <a:cubicBezTo>
                      <a:pt x="40" y="144"/>
                      <a:pt x="41" y="141"/>
                      <a:pt x="42" y="139"/>
                    </a:cubicBezTo>
                    <a:cubicBezTo>
                      <a:pt x="44" y="136"/>
                      <a:pt x="44" y="131"/>
                      <a:pt x="46" y="132"/>
                    </a:cubicBezTo>
                    <a:cubicBezTo>
                      <a:pt x="48" y="134"/>
                      <a:pt x="49" y="136"/>
                      <a:pt x="51" y="132"/>
                    </a:cubicBezTo>
                    <a:cubicBezTo>
                      <a:pt x="53" y="128"/>
                      <a:pt x="59" y="124"/>
                      <a:pt x="57" y="120"/>
                    </a:cubicBezTo>
                    <a:cubicBezTo>
                      <a:pt x="56" y="117"/>
                      <a:pt x="55" y="114"/>
                      <a:pt x="54" y="111"/>
                    </a:cubicBezTo>
                    <a:cubicBezTo>
                      <a:pt x="53" y="108"/>
                      <a:pt x="52" y="105"/>
                      <a:pt x="52" y="104"/>
                    </a:cubicBezTo>
                    <a:cubicBezTo>
                      <a:pt x="52" y="103"/>
                      <a:pt x="53" y="102"/>
                      <a:pt x="54" y="101"/>
                    </a:cubicBezTo>
                    <a:cubicBezTo>
                      <a:pt x="55" y="103"/>
                      <a:pt x="57" y="105"/>
                      <a:pt x="60" y="107"/>
                    </a:cubicBezTo>
                    <a:cubicBezTo>
                      <a:pt x="67" y="113"/>
                      <a:pt x="63" y="110"/>
                      <a:pt x="67" y="122"/>
                    </a:cubicBezTo>
                    <a:cubicBezTo>
                      <a:pt x="71" y="134"/>
                      <a:pt x="68" y="117"/>
                      <a:pt x="68" y="108"/>
                    </a:cubicBezTo>
                    <a:cubicBezTo>
                      <a:pt x="68" y="99"/>
                      <a:pt x="73" y="104"/>
                      <a:pt x="79" y="98"/>
                    </a:cubicBezTo>
                    <a:cubicBezTo>
                      <a:pt x="85" y="92"/>
                      <a:pt x="85" y="94"/>
                      <a:pt x="88" y="89"/>
                    </a:cubicBezTo>
                    <a:cubicBezTo>
                      <a:pt x="91" y="83"/>
                      <a:pt x="92" y="85"/>
                      <a:pt x="95" y="84"/>
                    </a:cubicBezTo>
                    <a:cubicBezTo>
                      <a:pt x="99" y="82"/>
                      <a:pt x="102" y="77"/>
                      <a:pt x="101" y="68"/>
                    </a:cubicBezTo>
                    <a:cubicBezTo>
                      <a:pt x="100" y="59"/>
                      <a:pt x="101" y="61"/>
                      <a:pt x="101" y="56"/>
                    </a:cubicBezTo>
                    <a:cubicBezTo>
                      <a:pt x="101" y="51"/>
                      <a:pt x="107" y="48"/>
                      <a:pt x="109" y="42"/>
                    </a:cubicBezTo>
                    <a:cubicBezTo>
                      <a:pt x="111" y="37"/>
                      <a:pt x="117" y="36"/>
                      <a:pt x="122" y="36"/>
                    </a:cubicBezTo>
                    <a:cubicBezTo>
                      <a:pt x="127" y="35"/>
                      <a:pt x="127" y="36"/>
                      <a:pt x="130" y="43"/>
                    </a:cubicBezTo>
                    <a:cubicBezTo>
                      <a:pt x="132" y="49"/>
                      <a:pt x="131" y="46"/>
                      <a:pt x="133" y="41"/>
                    </a:cubicBezTo>
                    <a:cubicBezTo>
                      <a:pt x="136" y="36"/>
                      <a:pt x="136" y="35"/>
                      <a:pt x="138" y="32"/>
                    </a:cubicBezTo>
                    <a:cubicBezTo>
                      <a:pt x="141" y="29"/>
                      <a:pt x="151" y="31"/>
                      <a:pt x="156" y="30"/>
                    </a:cubicBezTo>
                    <a:cubicBezTo>
                      <a:pt x="161" y="29"/>
                      <a:pt x="162" y="26"/>
                      <a:pt x="169" y="23"/>
                    </a:cubicBezTo>
                    <a:cubicBezTo>
                      <a:pt x="175" y="19"/>
                      <a:pt x="181" y="19"/>
                      <a:pt x="187" y="15"/>
                    </a:cubicBezTo>
                    <a:cubicBezTo>
                      <a:pt x="193" y="10"/>
                      <a:pt x="188" y="9"/>
                      <a:pt x="192" y="5"/>
                    </a:cubicBezTo>
                    <a:cubicBezTo>
                      <a:pt x="195" y="0"/>
                      <a:pt x="204" y="0"/>
                      <a:pt x="210" y="0"/>
                    </a:cubicBezTo>
                    <a:cubicBezTo>
                      <a:pt x="216" y="0"/>
                      <a:pt x="216" y="3"/>
                      <a:pt x="215" y="11"/>
                    </a:cubicBezTo>
                    <a:cubicBezTo>
                      <a:pt x="214" y="18"/>
                      <a:pt x="212" y="15"/>
                      <a:pt x="207" y="18"/>
                    </a:cubicBezTo>
                    <a:cubicBezTo>
                      <a:pt x="204" y="19"/>
                      <a:pt x="203" y="19"/>
                      <a:pt x="202" y="20"/>
                    </a:cubicBezTo>
                    <a:cubicBezTo>
                      <a:pt x="200" y="20"/>
                      <a:pt x="199" y="20"/>
                      <a:pt x="198" y="19"/>
                    </a:cubicBezTo>
                    <a:cubicBezTo>
                      <a:pt x="195" y="19"/>
                      <a:pt x="191" y="25"/>
                      <a:pt x="185" y="30"/>
                    </a:cubicBezTo>
                    <a:cubicBezTo>
                      <a:pt x="179" y="36"/>
                      <a:pt x="180" y="38"/>
                      <a:pt x="179" y="38"/>
                    </a:cubicBezTo>
                    <a:cubicBezTo>
                      <a:pt x="178" y="39"/>
                      <a:pt x="175" y="46"/>
                      <a:pt x="170" y="50"/>
                    </a:cubicBezTo>
                    <a:cubicBezTo>
                      <a:pt x="164" y="55"/>
                      <a:pt x="165" y="64"/>
                      <a:pt x="165" y="67"/>
                    </a:cubicBezTo>
                    <a:cubicBezTo>
                      <a:pt x="165" y="70"/>
                      <a:pt x="162" y="78"/>
                      <a:pt x="155" y="83"/>
                    </a:cubicBezTo>
                    <a:cubicBezTo>
                      <a:pt x="148" y="88"/>
                      <a:pt x="160" y="88"/>
                      <a:pt x="161" y="88"/>
                    </a:cubicBezTo>
                    <a:cubicBezTo>
                      <a:pt x="161" y="88"/>
                      <a:pt x="164" y="89"/>
                      <a:pt x="167" y="91"/>
                    </a:cubicBezTo>
                    <a:cubicBezTo>
                      <a:pt x="171" y="93"/>
                      <a:pt x="170" y="95"/>
                      <a:pt x="170" y="99"/>
                    </a:cubicBezTo>
                    <a:cubicBezTo>
                      <a:pt x="171" y="104"/>
                      <a:pt x="173" y="106"/>
                      <a:pt x="176" y="112"/>
                    </a:cubicBezTo>
                    <a:cubicBezTo>
                      <a:pt x="180" y="117"/>
                      <a:pt x="175" y="123"/>
                      <a:pt x="174" y="127"/>
                    </a:cubicBezTo>
                    <a:cubicBezTo>
                      <a:pt x="172" y="132"/>
                      <a:pt x="180" y="137"/>
                      <a:pt x="182" y="142"/>
                    </a:cubicBezTo>
                    <a:cubicBezTo>
                      <a:pt x="184" y="148"/>
                      <a:pt x="190" y="150"/>
                      <a:pt x="194" y="150"/>
                    </a:cubicBezTo>
                    <a:cubicBezTo>
                      <a:pt x="198" y="151"/>
                      <a:pt x="202" y="150"/>
                      <a:pt x="207" y="150"/>
                    </a:cubicBezTo>
                    <a:cubicBezTo>
                      <a:pt x="212" y="150"/>
                      <a:pt x="214" y="148"/>
                      <a:pt x="217" y="147"/>
                    </a:cubicBezTo>
                    <a:cubicBezTo>
                      <a:pt x="220" y="146"/>
                      <a:pt x="227" y="151"/>
                      <a:pt x="232" y="152"/>
                    </a:cubicBezTo>
                    <a:cubicBezTo>
                      <a:pt x="237" y="153"/>
                      <a:pt x="241" y="160"/>
                      <a:pt x="243" y="166"/>
                    </a:cubicBezTo>
                    <a:cubicBezTo>
                      <a:pt x="245" y="173"/>
                      <a:pt x="251" y="172"/>
                      <a:pt x="258" y="172"/>
                    </a:cubicBezTo>
                    <a:cubicBezTo>
                      <a:pt x="264" y="172"/>
                      <a:pt x="277" y="173"/>
                      <a:pt x="281" y="173"/>
                    </a:cubicBezTo>
                    <a:cubicBezTo>
                      <a:pt x="285" y="173"/>
                      <a:pt x="291" y="170"/>
                      <a:pt x="297" y="173"/>
                    </a:cubicBezTo>
                    <a:cubicBezTo>
                      <a:pt x="304" y="175"/>
                      <a:pt x="296" y="176"/>
                      <a:pt x="295" y="186"/>
                    </a:cubicBezTo>
                    <a:cubicBezTo>
                      <a:pt x="293" y="195"/>
                      <a:pt x="292" y="191"/>
                      <a:pt x="289" y="197"/>
                    </a:cubicBezTo>
                    <a:cubicBezTo>
                      <a:pt x="286" y="204"/>
                      <a:pt x="288" y="211"/>
                      <a:pt x="287" y="217"/>
                    </a:cubicBezTo>
                    <a:cubicBezTo>
                      <a:pt x="286" y="224"/>
                      <a:pt x="291" y="230"/>
                      <a:pt x="291" y="236"/>
                    </a:cubicBezTo>
                    <a:cubicBezTo>
                      <a:pt x="292" y="243"/>
                      <a:pt x="293" y="244"/>
                      <a:pt x="300" y="249"/>
                    </a:cubicBezTo>
                    <a:cubicBezTo>
                      <a:pt x="307" y="255"/>
                      <a:pt x="295" y="257"/>
                      <a:pt x="289" y="262"/>
                    </a:cubicBezTo>
                    <a:cubicBezTo>
                      <a:pt x="282" y="266"/>
                      <a:pt x="292" y="269"/>
                      <a:pt x="295" y="271"/>
                    </a:cubicBezTo>
                    <a:cubicBezTo>
                      <a:pt x="298" y="273"/>
                      <a:pt x="302" y="280"/>
                      <a:pt x="303" y="285"/>
                    </a:cubicBezTo>
                    <a:cubicBezTo>
                      <a:pt x="303" y="287"/>
                      <a:pt x="302" y="289"/>
                      <a:pt x="302" y="290"/>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394">
                <a:extLst>
                  <a:ext uri="{FF2B5EF4-FFF2-40B4-BE49-F238E27FC236}">
                    <a16:creationId xmlns:a16="http://schemas.microsoft.com/office/drawing/2014/main" id="{580FA597-2156-4F9D-86CC-A1417ACAAE27}"/>
                  </a:ext>
                </a:extLst>
              </p:cNvPr>
              <p:cNvSpPr>
                <a:spLocks/>
              </p:cNvSpPr>
              <p:nvPr/>
            </p:nvSpPr>
            <p:spPr bwMode="auto">
              <a:xfrm>
                <a:off x="4353107" y="3444597"/>
                <a:ext cx="315032" cy="302843"/>
              </a:xfrm>
              <a:custGeom>
                <a:avLst/>
                <a:gdLst>
                  <a:gd name="T0" fmla="*/ 334 w 342"/>
                  <a:gd name="T1" fmla="*/ 123 h 328"/>
                  <a:gd name="T2" fmla="*/ 329 w 342"/>
                  <a:gd name="T3" fmla="*/ 145 h 328"/>
                  <a:gd name="T4" fmla="*/ 315 w 342"/>
                  <a:gd name="T5" fmla="*/ 158 h 328"/>
                  <a:gd name="T6" fmla="*/ 304 w 342"/>
                  <a:gd name="T7" fmla="*/ 176 h 328"/>
                  <a:gd name="T8" fmla="*/ 318 w 342"/>
                  <a:gd name="T9" fmla="*/ 198 h 328"/>
                  <a:gd name="T10" fmla="*/ 318 w 342"/>
                  <a:gd name="T11" fmla="*/ 212 h 328"/>
                  <a:gd name="T12" fmla="*/ 293 w 342"/>
                  <a:gd name="T13" fmla="*/ 226 h 328"/>
                  <a:gd name="T14" fmla="*/ 267 w 342"/>
                  <a:gd name="T15" fmla="*/ 234 h 328"/>
                  <a:gd name="T16" fmla="*/ 258 w 342"/>
                  <a:gd name="T17" fmla="*/ 242 h 328"/>
                  <a:gd name="T18" fmla="*/ 240 w 342"/>
                  <a:gd name="T19" fmla="*/ 235 h 328"/>
                  <a:gd name="T20" fmla="*/ 219 w 342"/>
                  <a:gd name="T21" fmla="*/ 227 h 328"/>
                  <a:gd name="T22" fmla="*/ 227 w 342"/>
                  <a:gd name="T23" fmla="*/ 245 h 328"/>
                  <a:gd name="T24" fmla="*/ 234 w 342"/>
                  <a:gd name="T25" fmla="*/ 276 h 328"/>
                  <a:gd name="T26" fmla="*/ 250 w 342"/>
                  <a:gd name="T27" fmla="*/ 285 h 328"/>
                  <a:gd name="T28" fmla="*/ 230 w 342"/>
                  <a:gd name="T29" fmla="*/ 298 h 328"/>
                  <a:gd name="T30" fmla="*/ 216 w 342"/>
                  <a:gd name="T31" fmla="*/ 311 h 328"/>
                  <a:gd name="T32" fmla="*/ 195 w 342"/>
                  <a:gd name="T33" fmla="*/ 326 h 328"/>
                  <a:gd name="T34" fmla="*/ 183 w 342"/>
                  <a:gd name="T35" fmla="*/ 324 h 328"/>
                  <a:gd name="T36" fmla="*/ 162 w 342"/>
                  <a:gd name="T37" fmla="*/ 314 h 328"/>
                  <a:gd name="T38" fmla="*/ 155 w 342"/>
                  <a:gd name="T39" fmla="*/ 294 h 328"/>
                  <a:gd name="T40" fmla="*/ 155 w 342"/>
                  <a:gd name="T41" fmla="*/ 285 h 328"/>
                  <a:gd name="T42" fmla="*/ 141 w 342"/>
                  <a:gd name="T43" fmla="*/ 262 h 328"/>
                  <a:gd name="T44" fmla="*/ 143 w 342"/>
                  <a:gd name="T45" fmla="*/ 236 h 328"/>
                  <a:gd name="T46" fmla="*/ 141 w 342"/>
                  <a:gd name="T47" fmla="*/ 197 h 328"/>
                  <a:gd name="T48" fmla="*/ 149 w 342"/>
                  <a:gd name="T49" fmla="*/ 173 h 328"/>
                  <a:gd name="T50" fmla="*/ 110 w 342"/>
                  <a:gd name="T51" fmla="*/ 172 h 328"/>
                  <a:gd name="T52" fmla="*/ 84 w 342"/>
                  <a:gd name="T53" fmla="*/ 152 h 328"/>
                  <a:gd name="T54" fmla="*/ 59 w 342"/>
                  <a:gd name="T55" fmla="*/ 150 h 328"/>
                  <a:gd name="T56" fmla="*/ 34 w 342"/>
                  <a:gd name="T57" fmla="*/ 142 h 328"/>
                  <a:gd name="T58" fmla="*/ 28 w 342"/>
                  <a:gd name="T59" fmla="*/ 112 h 328"/>
                  <a:gd name="T60" fmla="*/ 19 w 342"/>
                  <a:gd name="T61" fmla="*/ 91 h 328"/>
                  <a:gd name="T62" fmla="*/ 7 w 342"/>
                  <a:gd name="T63" fmla="*/ 83 h 328"/>
                  <a:gd name="T64" fmla="*/ 22 w 342"/>
                  <a:gd name="T65" fmla="*/ 50 h 328"/>
                  <a:gd name="T66" fmla="*/ 37 w 342"/>
                  <a:gd name="T67" fmla="*/ 30 h 328"/>
                  <a:gd name="T68" fmla="*/ 54 w 342"/>
                  <a:gd name="T69" fmla="*/ 20 h 328"/>
                  <a:gd name="T70" fmla="*/ 51 w 342"/>
                  <a:gd name="T71" fmla="*/ 38 h 328"/>
                  <a:gd name="T72" fmla="*/ 45 w 342"/>
                  <a:gd name="T73" fmla="*/ 63 h 328"/>
                  <a:gd name="T74" fmla="*/ 48 w 342"/>
                  <a:gd name="T75" fmla="*/ 87 h 328"/>
                  <a:gd name="T76" fmla="*/ 65 w 342"/>
                  <a:gd name="T77" fmla="*/ 84 h 328"/>
                  <a:gd name="T78" fmla="*/ 56 w 342"/>
                  <a:gd name="T79" fmla="*/ 54 h 328"/>
                  <a:gd name="T80" fmla="*/ 69 w 342"/>
                  <a:gd name="T81" fmla="*/ 32 h 328"/>
                  <a:gd name="T82" fmla="*/ 96 w 342"/>
                  <a:gd name="T83" fmla="*/ 26 h 328"/>
                  <a:gd name="T84" fmla="*/ 92 w 342"/>
                  <a:gd name="T85" fmla="*/ 5 h 328"/>
                  <a:gd name="T86" fmla="*/ 105 w 342"/>
                  <a:gd name="T87" fmla="*/ 23 h 328"/>
                  <a:gd name="T88" fmla="*/ 132 w 342"/>
                  <a:gd name="T89" fmla="*/ 30 h 328"/>
                  <a:gd name="T90" fmla="*/ 144 w 342"/>
                  <a:gd name="T91" fmla="*/ 53 h 328"/>
                  <a:gd name="T92" fmla="*/ 170 w 342"/>
                  <a:gd name="T93" fmla="*/ 51 h 328"/>
                  <a:gd name="T94" fmla="*/ 199 w 342"/>
                  <a:gd name="T95" fmla="*/ 59 h 328"/>
                  <a:gd name="T96" fmla="*/ 223 w 342"/>
                  <a:gd name="T97" fmla="*/ 62 h 328"/>
                  <a:gd name="T98" fmla="*/ 244 w 342"/>
                  <a:gd name="T99" fmla="*/ 48 h 328"/>
                  <a:gd name="T100" fmla="*/ 267 w 342"/>
                  <a:gd name="T101" fmla="*/ 46 h 328"/>
                  <a:gd name="T102" fmla="*/ 290 w 342"/>
                  <a:gd name="T103" fmla="*/ 46 h 328"/>
                  <a:gd name="T104" fmla="*/ 274 w 342"/>
                  <a:gd name="T105" fmla="*/ 54 h 328"/>
                  <a:gd name="T106" fmla="*/ 288 w 342"/>
                  <a:gd name="T107" fmla="*/ 66 h 328"/>
                  <a:gd name="T108" fmla="*/ 302 w 342"/>
                  <a:gd name="T109" fmla="*/ 72 h 328"/>
                  <a:gd name="T110" fmla="*/ 319 w 342"/>
                  <a:gd name="T111" fmla="*/ 80 h 328"/>
                  <a:gd name="T112" fmla="*/ 314 w 342"/>
                  <a:gd name="T113" fmla="*/ 96 h 328"/>
                  <a:gd name="T114" fmla="*/ 310 w 342"/>
                  <a:gd name="T115" fmla="*/ 110 h 328"/>
                  <a:gd name="T116" fmla="*/ 327 w 342"/>
                  <a:gd name="T117" fmla="*/ 105 h 328"/>
                  <a:gd name="T118" fmla="*/ 342 w 342"/>
                  <a:gd name="T119" fmla="*/ 10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2" h="328">
                    <a:moveTo>
                      <a:pt x="342" y="113"/>
                    </a:moveTo>
                    <a:cubicBezTo>
                      <a:pt x="342" y="115"/>
                      <a:pt x="340" y="119"/>
                      <a:pt x="334" y="123"/>
                    </a:cubicBezTo>
                    <a:cubicBezTo>
                      <a:pt x="327" y="127"/>
                      <a:pt x="326" y="132"/>
                      <a:pt x="322" y="134"/>
                    </a:cubicBezTo>
                    <a:cubicBezTo>
                      <a:pt x="318" y="137"/>
                      <a:pt x="322" y="142"/>
                      <a:pt x="329" y="145"/>
                    </a:cubicBezTo>
                    <a:cubicBezTo>
                      <a:pt x="336" y="149"/>
                      <a:pt x="329" y="150"/>
                      <a:pt x="328" y="152"/>
                    </a:cubicBezTo>
                    <a:cubicBezTo>
                      <a:pt x="327" y="153"/>
                      <a:pt x="319" y="157"/>
                      <a:pt x="315" y="158"/>
                    </a:cubicBezTo>
                    <a:cubicBezTo>
                      <a:pt x="311" y="158"/>
                      <a:pt x="308" y="165"/>
                      <a:pt x="308" y="167"/>
                    </a:cubicBezTo>
                    <a:cubicBezTo>
                      <a:pt x="308" y="170"/>
                      <a:pt x="307" y="173"/>
                      <a:pt x="304" y="176"/>
                    </a:cubicBezTo>
                    <a:cubicBezTo>
                      <a:pt x="302" y="180"/>
                      <a:pt x="307" y="186"/>
                      <a:pt x="309" y="190"/>
                    </a:cubicBezTo>
                    <a:cubicBezTo>
                      <a:pt x="311" y="194"/>
                      <a:pt x="314" y="195"/>
                      <a:pt x="318" y="198"/>
                    </a:cubicBezTo>
                    <a:cubicBezTo>
                      <a:pt x="319" y="199"/>
                      <a:pt x="320" y="200"/>
                      <a:pt x="320" y="201"/>
                    </a:cubicBezTo>
                    <a:cubicBezTo>
                      <a:pt x="321" y="204"/>
                      <a:pt x="319" y="209"/>
                      <a:pt x="318" y="212"/>
                    </a:cubicBezTo>
                    <a:cubicBezTo>
                      <a:pt x="318" y="215"/>
                      <a:pt x="314" y="217"/>
                      <a:pt x="307" y="219"/>
                    </a:cubicBezTo>
                    <a:cubicBezTo>
                      <a:pt x="299" y="221"/>
                      <a:pt x="300" y="224"/>
                      <a:pt x="293" y="226"/>
                    </a:cubicBezTo>
                    <a:cubicBezTo>
                      <a:pt x="286" y="229"/>
                      <a:pt x="284" y="231"/>
                      <a:pt x="278" y="231"/>
                    </a:cubicBezTo>
                    <a:cubicBezTo>
                      <a:pt x="271" y="231"/>
                      <a:pt x="270" y="232"/>
                      <a:pt x="267" y="234"/>
                    </a:cubicBezTo>
                    <a:cubicBezTo>
                      <a:pt x="265" y="236"/>
                      <a:pt x="270" y="246"/>
                      <a:pt x="265" y="246"/>
                    </a:cubicBezTo>
                    <a:cubicBezTo>
                      <a:pt x="260" y="247"/>
                      <a:pt x="260" y="246"/>
                      <a:pt x="258" y="242"/>
                    </a:cubicBezTo>
                    <a:cubicBezTo>
                      <a:pt x="255" y="238"/>
                      <a:pt x="256" y="238"/>
                      <a:pt x="251" y="237"/>
                    </a:cubicBezTo>
                    <a:cubicBezTo>
                      <a:pt x="246" y="237"/>
                      <a:pt x="243" y="236"/>
                      <a:pt x="240" y="235"/>
                    </a:cubicBezTo>
                    <a:cubicBezTo>
                      <a:pt x="237" y="234"/>
                      <a:pt x="237" y="233"/>
                      <a:pt x="233" y="232"/>
                    </a:cubicBezTo>
                    <a:cubicBezTo>
                      <a:pt x="228" y="231"/>
                      <a:pt x="222" y="228"/>
                      <a:pt x="219" y="227"/>
                    </a:cubicBezTo>
                    <a:cubicBezTo>
                      <a:pt x="216" y="225"/>
                      <a:pt x="217" y="230"/>
                      <a:pt x="219" y="234"/>
                    </a:cubicBezTo>
                    <a:cubicBezTo>
                      <a:pt x="221" y="238"/>
                      <a:pt x="224" y="240"/>
                      <a:pt x="227" y="245"/>
                    </a:cubicBezTo>
                    <a:cubicBezTo>
                      <a:pt x="230" y="250"/>
                      <a:pt x="229" y="252"/>
                      <a:pt x="228" y="259"/>
                    </a:cubicBezTo>
                    <a:cubicBezTo>
                      <a:pt x="228" y="266"/>
                      <a:pt x="234" y="274"/>
                      <a:pt x="234" y="276"/>
                    </a:cubicBezTo>
                    <a:cubicBezTo>
                      <a:pt x="234" y="278"/>
                      <a:pt x="244" y="279"/>
                      <a:pt x="249" y="279"/>
                    </a:cubicBezTo>
                    <a:cubicBezTo>
                      <a:pt x="253" y="279"/>
                      <a:pt x="250" y="283"/>
                      <a:pt x="250" y="285"/>
                    </a:cubicBezTo>
                    <a:cubicBezTo>
                      <a:pt x="250" y="288"/>
                      <a:pt x="247" y="290"/>
                      <a:pt x="239" y="290"/>
                    </a:cubicBezTo>
                    <a:cubicBezTo>
                      <a:pt x="232" y="291"/>
                      <a:pt x="230" y="295"/>
                      <a:pt x="230" y="298"/>
                    </a:cubicBezTo>
                    <a:cubicBezTo>
                      <a:pt x="230" y="301"/>
                      <a:pt x="228" y="303"/>
                      <a:pt x="225" y="307"/>
                    </a:cubicBezTo>
                    <a:cubicBezTo>
                      <a:pt x="222" y="311"/>
                      <a:pt x="222" y="308"/>
                      <a:pt x="216" y="311"/>
                    </a:cubicBezTo>
                    <a:cubicBezTo>
                      <a:pt x="209" y="313"/>
                      <a:pt x="209" y="316"/>
                      <a:pt x="204" y="320"/>
                    </a:cubicBezTo>
                    <a:cubicBezTo>
                      <a:pt x="199" y="323"/>
                      <a:pt x="197" y="327"/>
                      <a:pt x="195" y="326"/>
                    </a:cubicBezTo>
                    <a:cubicBezTo>
                      <a:pt x="193" y="326"/>
                      <a:pt x="194" y="322"/>
                      <a:pt x="193" y="319"/>
                    </a:cubicBezTo>
                    <a:cubicBezTo>
                      <a:pt x="193" y="315"/>
                      <a:pt x="187" y="321"/>
                      <a:pt x="183" y="324"/>
                    </a:cubicBezTo>
                    <a:cubicBezTo>
                      <a:pt x="178" y="328"/>
                      <a:pt x="181" y="325"/>
                      <a:pt x="174" y="324"/>
                    </a:cubicBezTo>
                    <a:cubicBezTo>
                      <a:pt x="166" y="323"/>
                      <a:pt x="168" y="320"/>
                      <a:pt x="162" y="314"/>
                    </a:cubicBezTo>
                    <a:cubicBezTo>
                      <a:pt x="156" y="309"/>
                      <a:pt x="158" y="309"/>
                      <a:pt x="157" y="303"/>
                    </a:cubicBezTo>
                    <a:cubicBezTo>
                      <a:pt x="157" y="296"/>
                      <a:pt x="158" y="299"/>
                      <a:pt x="155" y="294"/>
                    </a:cubicBezTo>
                    <a:cubicBezTo>
                      <a:pt x="153" y="292"/>
                      <a:pt x="153" y="290"/>
                      <a:pt x="154" y="290"/>
                    </a:cubicBezTo>
                    <a:cubicBezTo>
                      <a:pt x="154" y="289"/>
                      <a:pt x="155" y="287"/>
                      <a:pt x="155" y="285"/>
                    </a:cubicBezTo>
                    <a:cubicBezTo>
                      <a:pt x="154" y="280"/>
                      <a:pt x="150" y="273"/>
                      <a:pt x="147" y="271"/>
                    </a:cubicBezTo>
                    <a:cubicBezTo>
                      <a:pt x="144" y="269"/>
                      <a:pt x="134" y="266"/>
                      <a:pt x="141" y="262"/>
                    </a:cubicBezTo>
                    <a:cubicBezTo>
                      <a:pt x="147" y="257"/>
                      <a:pt x="159" y="255"/>
                      <a:pt x="152" y="249"/>
                    </a:cubicBezTo>
                    <a:cubicBezTo>
                      <a:pt x="145" y="244"/>
                      <a:pt x="144" y="243"/>
                      <a:pt x="143" y="236"/>
                    </a:cubicBezTo>
                    <a:cubicBezTo>
                      <a:pt x="143" y="230"/>
                      <a:pt x="138" y="224"/>
                      <a:pt x="139" y="217"/>
                    </a:cubicBezTo>
                    <a:cubicBezTo>
                      <a:pt x="140" y="211"/>
                      <a:pt x="138" y="204"/>
                      <a:pt x="141" y="197"/>
                    </a:cubicBezTo>
                    <a:cubicBezTo>
                      <a:pt x="144" y="191"/>
                      <a:pt x="145" y="195"/>
                      <a:pt x="147" y="186"/>
                    </a:cubicBezTo>
                    <a:cubicBezTo>
                      <a:pt x="148" y="176"/>
                      <a:pt x="156" y="175"/>
                      <a:pt x="149" y="173"/>
                    </a:cubicBezTo>
                    <a:cubicBezTo>
                      <a:pt x="143" y="170"/>
                      <a:pt x="137" y="173"/>
                      <a:pt x="133" y="173"/>
                    </a:cubicBezTo>
                    <a:cubicBezTo>
                      <a:pt x="129" y="173"/>
                      <a:pt x="116" y="172"/>
                      <a:pt x="110" y="172"/>
                    </a:cubicBezTo>
                    <a:cubicBezTo>
                      <a:pt x="103" y="172"/>
                      <a:pt x="97" y="173"/>
                      <a:pt x="95" y="166"/>
                    </a:cubicBezTo>
                    <a:cubicBezTo>
                      <a:pt x="93" y="160"/>
                      <a:pt x="89" y="153"/>
                      <a:pt x="84" y="152"/>
                    </a:cubicBezTo>
                    <a:cubicBezTo>
                      <a:pt x="79" y="151"/>
                      <a:pt x="72" y="146"/>
                      <a:pt x="69" y="147"/>
                    </a:cubicBezTo>
                    <a:cubicBezTo>
                      <a:pt x="66" y="148"/>
                      <a:pt x="64" y="150"/>
                      <a:pt x="59" y="150"/>
                    </a:cubicBezTo>
                    <a:cubicBezTo>
                      <a:pt x="54" y="150"/>
                      <a:pt x="50" y="151"/>
                      <a:pt x="46" y="150"/>
                    </a:cubicBezTo>
                    <a:cubicBezTo>
                      <a:pt x="42" y="150"/>
                      <a:pt x="36" y="148"/>
                      <a:pt x="34" y="142"/>
                    </a:cubicBezTo>
                    <a:cubicBezTo>
                      <a:pt x="32" y="137"/>
                      <a:pt x="24" y="132"/>
                      <a:pt x="26" y="127"/>
                    </a:cubicBezTo>
                    <a:cubicBezTo>
                      <a:pt x="27" y="123"/>
                      <a:pt x="32" y="117"/>
                      <a:pt x="28" y="112"/>
                    </a:cubicBezTo>
                    <a:cubicBezTo>
                      <a:pt x="25" y="106"/>
                      <a:pt x="23" y="104"/>
                      <a:pt x="22" y="99"/>
                    </a:cubicBezTo>
                    <a:cubicBezTo>
                      <a:pt x="22" y="95"/>
                      <a:pt x="23" y="93"/>
                      <a:pt x="19" y="91"/>
                    </a:cubicBezTo>
                    <a:cubicBezTo>
                      <a:pt x="16" y="89"/>
                      <a:pt x="13" y="88"/>
                      <a:pt x="13" y="88"/>
                    </a:cubicBezTo>
                    <a:cubicBezTo>
                      <a:pt x="12" y="88"/>
                      <a:pt x="0" y="88"/>
                      <a:pt x="7" y="83"/>
                    </a:cubicBezTo>
                    <a:cubicBezTo>
                      <a:pt x="14" y="78"/>
                      <a:pt x="17" y="70"/>
                      <a:pt x="17" y="67"/>
                    </a:cubicBezTo>
                    <a:cubicBezTo>
                      <a:pt x="17" y="64"/>
                      <a:pt x="16" y="55"/>
                      <a:pt x="22" y="50"/>
                    </a:cubicBezTo>
                    <a:cubicBezTo>
                      <a:pt x="27" y="46"/>
                      <a:pt x="30" y="39"/>
                      <a:pt x="31" y="38"/>
                    </a:cubicBezTo>
                    <a:cubicBezTo>
                      <a:pt x="32" y="38"/>
                      <a:pt x="31" y="36"/>
                      <a:pt x="37" y="30"/>
                    </a:cubicBezTo>
                    <a:cubicBezTo>
                      <a:pt x="43" y="25"/>
                      <a:pt x="47" y="19"/>
                      <a:pt x="50" y="19"/>
                    </a:cubicBezTo>
                    <a:cubicBezTo>
                      <a:pt x="51" y="20"/>
                      <a:pt x="52" y="20"/>
                      <a:pt x="54" y="20"/>
                    </a:cubicBezTo>
                    <a:cubicBezTo>
                      <a:pt x="52" y="20"/>
                      <a:pt x="50" y="21"/>
                      <a:pt x="47" y="23"/>
                    </a:cubicBezTo>
                    <a:cubicBezTo>
                      <a:pt x="42" y="27"/>
                      <a:pt x="48" y="30"/>
                      <a:pt x="51" y="38"/>
                    </a:cubicBezTo>
                    <a:cubicBezTo>
                      <a:pt x="54" y="45"/>
                      <a:pt x="51" y="45"/>
                      <a:pt x="52" y="49"/>
                    </a:cubicBezTo>
                    <a:cubicBezTo>
                      <a:pt x="52" y="53"/>
                      <a:pt x="51" y="58"/>
                      <a:pt x="45" y="63"/>
                    </a:cubicBezTo>
                    <a:cubicBezTo>
                      <a:pt x="39" y="69"/>
                      <a:pt x="40" y="68"/>
                      <a:pt x="43" y="77"/>
                    </a:cubicBezTo>
                    <a:cubicBezTo>
                      <a:pt x="46" y="85"/>
                      <a:pt x="47" y="82"/>
                      <a:pt x="48" y="87"/>
                    </a:cubicBezTo>
                    <a:cubicBezTo>
                      <a:pt x="49" y="93"/>
                      <a:pt x="50" y="93"/>
                      <a:pt x="55" y="94"/>
                    </a:cubicBezTo>
                    <a:cubicBezTo>
                      <a:pt x="60" y="96"/>
                      <a:pt x="62" y="91"/>
                      <a:pt x="65" y="84"/>
                    </a:cubicBezTo>
                    <a:cubicBezTo>
                      <a:pt x="68" y="76"/>
                      <a:pt x="67" y="78"/>
                      <a:pt x="63" y="67"/>
                    </a:cubicBezTo>
                    <a:cubicBezTo>
                      <a:pt x="59" y="56"/>
                      <a:pt x="57" y="60"/>
                      <a:pt x="56" y="54"/>
                    </a:cubicBezTo>
                    <a:cubicBezTo>
                      <a:pt x="54" y="48"/>
                      <a:pt x="57" y="46"/>
                      <a:pt x="60" y="41"/>
                    </a:cubicBezTo>
                    <a:cubicBezTo>
                      <a:pt x="62" y="36"/>
                      <a:pt x="67" y="34"/>
                      <a:pt x="69" y="32"/>
                    </a:cubicBezTo>
                    <a:cubicBezTo>
                      <a:pt x="71" y="31"/>
                      <a:pt x="80" y="31"/>
                      <a:pt x="87" y="29"/>
                    </a:cubicBezTo>
                    <a:cubicBezTo>
                      <a:pt x="95" y="26"/>
                      <a:pt x="92" y="27"/>
                      <a:pt x="96" y="26"/>
                    </a:cubicBezTo>
                    <a:cubicBezTo>
                      <a:pt x="100" y="26"/>
                      <a:pt x="92" y="20"/>
                      <a:pt x="90" y="19"/>
                    </a:cubicBezTo>
                    <a:cubicBezTo>
                      <a:pt x="87" y="18"/>
                      <a:pt x="88" y="10"/>
                      <a:pt x="92" y="5"/>
                    </a:cubicBezTo>
                    <a:cubicBezTo>
                      <a:pt x="96" y="0"/>
                      <a:pt x="101" y="11"/>
                      <a:pt x="99" y="17"/>
                    </a:cubicBezTo>
                    <a:cubicBezTo>
                      <a:pt x="98" y="22"/>
                      <a:pt x="100" y="21"/>
                      <a:pt x="105" y="23"/>
                    </a:cubicBezTo>
                    <a:cubicBezTo>
                      <a:pt x="109" y="26"/>
                      <a:pt x="109" y="25"/>
                      <a:pt x="117" y="25"/>
                    </a:cubicBezTo>
                    <a:cubicBezTo>
                      <a:pt x="125" y="25"/>
                      <a:pt x="126" y="27"/>
                      <a:pt x="132" y="30"/>
                    </a:cubicBezTo>
                    <a:cubicBezTo>
                      <a:pt x="137" y="33"/>
                      <a:pt x="132" y="43"/>
                      <a:pt x="136" y="50"/>
                    </a:cubicBezTo>
                    <a:cubicBezTo>
                      <a:pt x="139" y="58"/>
                      <a:pt x="138" y="53"/>
                      <a:pt x="144" y="53"/>
                    </a:cubicBezTo>
                    <a:cubicBezTo>
                      <a:pt x="149" y="53"/>
                      <a:pt x="150" y="53"/>
                      <a:pt x="155" y="52"/>
                    </a:cubicBezTo>
                    <a:cubicBezTo>
                      <a:pt x="161" y="52"/>
                      <a:pt x="164" y="52"/>
                      <a:pt x="170" y="51"/>
                    </a:cubicBezTo>
                    <a:cubicBezTo>
                      <a:pt x="176" y="49"/>
                      <a:pt x="180" y="51"/>
                      <a:pt x="186" y="51"/>
                    </a:cubicBezTo>
                    <a:cubicBezTo>
                      <a:pt x="192" y="51"/>
                      <a:pt x="194" y="57"/>
                      <a:pt x="199" y="59"/>
                    </a:cubicBezTo>
                    <a:cubicBezTo>
                      <a:pt x="205" y="61"/>
                      <a:pt x="205" y="61"/>
                      <a:pt x="215" y="67"/>
                    </a:cubicBezTo>
                    <a:cubicBezTo>
                      <a:pt x="224" y="73"/>
                      <a:pt x="220" y="64"/>
                      <a:pt x="223" y="62"/>
                    </a:cubicBezTo>
                    <a:cubicBezTo>
                      <a:pt x="226" y="59"/>
                      <a:pt x="231" y="57"/>
                      <a:pt x="235" y="51"/>
                    </a:cubicBezTo>
                    <a:cubicBezTo>
                      <a:pt x="239" y="46"/>
                      <a:pt x="242" y="48"/>
                      <a:pt x="244" y="48"/>
                    </a:cubicBezTo>
                    <a:cubicBezTo>
                      <a:pt x="245" y="47"/>
                      <a:pt x="247" y="48"/>
                      <a:pt x="250" y="47"/>
                    </a:cubicBezTo>
                    <a:cubicBezTo>
                      <a:pt x="252" y="47"/>
                      <a:pt x="259" y="47"/>
                      <a:pt x="267" y="46"/>
                    </a:cubicBezTo>
                    <a:cubicBezTo>
                      <a:pt x="275" y="46"/>
                      <a:pt x="271" y="46"/>
                      <a:pt x="275" y="46"/>
                    </a:cubicBezTo>
                    <a:cubicBezTo>
                      <a:pt x="280" y="46"/>
                      <a:pt x="282" y="46"/>
                      <a:pt x="290" y="46"/>
                    </a:cubicBezTo>
                    <a:cubicBezTo>
                      <a:pt x="297" y="46"/>
                      <a:pt x="289" y="49"/>
                      <a:pt x="283" y="50"/>
                    </a:cubicBezTo>
                    <a:cubicBezTo>
                      <a:pt x="278" y="51"/>
                      <a:pt x="276" y="50"/>
                      <a:pt x="274" y="54"/>
                    </a:cubicBezTo>
                    <a:cubicBezTo>
                      <a:pt x="273" y="58"/>
                      <a:pt x="276" y="60"/>
                      <a:pt x="281" y="67"/>
                    </a:cubicBezTo>
                    <a:cubicBezTo>
                      <a:pt x="287" y="75"/>
                      <a:pt x="286" y="67"/>
                      <a:pt x="288" y="66"/>
                    </a:cubicBezTo>
                    <a:cubicBezTo>
                      <a:pt x="291" y="66"/>
                      <a:pt x="293" y="73"/>
                      <a:pt x="295" y="72"/>
                    </a:cubicBezTo>
                    <a:cubicBezTo>
                      <a:pt x="297" y="71"/>
                      <a:pt x="300" y="72"/>
                      <a:pt x="302" y="72"/>
                    </a:cubicBezTo>
                    <a:cubicBezTo>
                      <a:pt x="304" y="71"/>
                      <a:pt x="309" y="76"/>
                      <a:pt x="312" y="75"/>
                    </a:cubicBezTo>
                    <a:cubicBezTo>
                      <a:pt x="314" y="74"/>
                      <a:pt x="318" y="80"/>
                      <a:pt x="319" y="80"/>
                    </a:cubicBezTo>
                    <a:cubicBezTo>
                      <a:pt x="320" y="80"/>
                      <a:pt x="320" y="84"/>
                      <a:pt x="318" y="88"/>
                    </a:cubicBezTo>
                    <a:cubicBezTo>
                      <a:pt x="317" y="91"/>
                      <a:pt x="319" y="92"/>
                      <a:pt x="314" y="96"/>
                    </a:cubicBezTo>
                    <a:cubicBezTo>
                      <a:pt x="310" y="100"/>
                      <a:pt x="313" y="102"/>
                      <a:pt x="310" y="104"/>
                    </a:cubicBezTo>
                    <a:cubicBezTo>
                      <a:pt x="306" y="107"/>
                      <a:pt x="304" y="109"/>
                      <a:pt x="310" y="110"/>
                    </a:cubicBezTo>
                    <a:cubicBezTo>
                      <a:pt x="315" y="110"/>
                      <a:pt x="312" y="108"/>
                      <a:pt x="321" y="105"/>
                    </a:cubicBezTo>
                    <a:cubicBezTo>
                      <a:pt x="330" y="103"/>
                      <a:pt x="326" y="106"/>
                      <a:pt x="327" y="105"/>
                    </a:cubicBezTo>
                    <a:cubicBezTo>
                      <a:pt x="329" y="104"/>
                      <a:pt x="335" y="106"/>
                      <a:pt x="336" y="106"/>
                    </a:cubicBezTo>
                    <a:cubicBezTo>
                      <a:pt x="338" y="106"/>
                      <a:pt x="339" y="107"/>
                      <a:pt x="342" y="108"/>
                    </a:cubicBezTo>
                    <a:cubicBezTo>
                      <a:pt x="342" y="110"/>
                      <a:pt x="342" y="112"/>
                      <a:pt x="342" y="113"/>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77">
                <a:extLst>
                  <a:ext uri="{FF2B5EF4-FFF2-40B4-BE49-F238E27FC236}">
                    <a16:creationId xmlns:a16="http://schemas.microsoft.com/office/drawing/2014/main" id="{FD921E1E-AD93-4869-88B3-8BBFB839F3E1}"/>
                  </a:ext>
                </a:extLst>
              </p:cNvPr>
              <p:cNvSpPr>
                <a:spLocks/>
              </p:cNvSpPr>
              <p:nvPr/>
            </p:nvSpPr>
            <p:spPr bwMode="auto">
              <a:xfrm>
                <a:off x="4730958" y="5115391"/>
                <a:ext cx="94697" cy="58131"/>
              </a:xfrm>
              <a:custGeom>
                <a:avLst/>
                <a:gdLst>
                  <a:gd name="T0" fmla="*/ 89 w 103"/>
                  <a:gd name="T1" fmla="*/ 59 h 63"/>
                  <a:gd name="T2" fmla="*/ 82 w 103"/>
                  <a:gd name="T3" fmla="*/ 63 h 63"/>
                  <a:gd name="T4" fmla="*/ 30 w 103"/>
                  <a:gd name="T5" fmla="*/ 60 h 63"/>
                  <a:gd name="T6" fmla="*/ 25 w 103"/>
                  <a:gd name="T7" fmla="*/ 48 h 63"/>
                  <a:gd name="T8" fmla="*/ 8 w 103"/>
                  <a:gd name="T9" fmla="*/ 21 h 63"/>
                  <a:gd name="T10" fmla="*/ 3 w 103"/>
                  <a:gd name="T11" fmla="*/ 6 h 63"/>
                  <a:gd name="T12" fmla="*/ 0 w 103"/>
                  <a:gd name="T13" fmla="*/ 0 h 63"/>
                  <a:gd name="T14" fmla="*/ 3 w 103"/>
                  <a:gd name="T15" fmla="*/ 0 h 63"/>
                  <a:gd name="T16" fmla="*/ 14 w 103"/>
                  <a:gd name="T17" fmla="*/ 10 h 63"/>
                  <a:gd name="T18" fmla="*/ 13 w 103"/>
                  <a:gd name="T19" fmla="*/ 15 h 63"/>
                  <a:gd name="T20" fmla="*/ 17 w 103"/>
                  <a:gd name="T21" fmla="*/ 16 h 63"/>
                  <a:gd name="T22" fmla="*/ 25 w 103"/>
                  <a:gd name="T23" fmla="*/ 25 h 63"/>
                  <a:gd name="T24" fmla="*/ 35 w 103"/>
                  <a:gd name="T25" fmla="*/ 29 h 63"/>
                  <a:gd name="T26" fmla="*/ 48 w 103"/>
                  <a:gd name="T27" fmla="*/ 37 h 63"/>
                  <a:gd name="T28" fmla="*/ 56 w 103"/>
                  <a:gd name="T29" fmla="*/ 42 h 63"/>
                  <a:gd name="T30" fmla="*/ 69 w 103"/>
                  <a:gd name="T31" fmla="*/ 48 h 63"/>
                  <a:gd name="T32" fmla="*/ 80 w 103"/>
                  <a:gd name="T33" fmla="*/ 52 h 63"/>
                  <a:gd name="T34" fmla="*/ 90 w 103"/>
                  <a:gd name="T35" fmla="*/ 52 h 63"/>
                  <a:gd name="T36" fmla="*/ 100 w 103"/>
                  <a:gd name="T37" fmla="*/ 55 h 63"/>
                  <a:gd name="T38" fmla="*/ 89 w 103"/>
                  <a:gd name="T39" fmla="*/ 5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 h="63">
                    <a:moveTo>
                      <a:pt x="89" y="59"/>
                    </a:moveTo>
                    <a:cubicBezTo>
                      <a:pt x="83" y="60"/>
                      <a:pt x="83" y="61"/>
                      <a:pt x="82" y="63"/>
                    </a:cubicBezTo>
                    <a:cubicBezTo>
                      <a:pt x="55" y="54"/>
                      <a:pt x="30" y="60"/>
                      <a:pt x="30" y="60"/>
                    </a:cubicBezTo>
                    <a:cubicBezTo>
                      <a:pt x="27" y="58"/>
                      <a:pt x="26" y="51"/>
                      <a:pt x="25" y="48"/>
                    </a:cubicBezTo>
                    <a:cubicBezTo>
                      <a:pt x="23" y="44"/>
                      <a:pt x="9" y="25"/>
                      <a:pt x="8" y="21"/>
                    </a:cubicBezTo>
                    <a:cubicBezTo>
                      <a:pt x="7" y="18"/>
                      <a:pt x="3" y="8"/>
                      <a:pt x="3" y="6"/>
                    </a:cubicBezTo>
                    <a:cubicBezTo>
                      <a:pt x="2" y="5"/>
                      <a:pt x="1" y="2"/>
                      <a:pt x="0" y="0"/>
                    </a:cubicBezTo>
                    <a:cubicBezTo>
                      <a:pt x="1" y="0"/>
                      <a:pt x="2" y="0"/>
                      <a:pt x="3" y="0"/>
                    </a:cubicBezTo>
                    <a:cubicBezTo>
                      <a:pt x="6" y="0"/>
                      <a:pt x="9" y="4"/>
                      <a:pt x="14" y="10"/>
                    </a:cubicBezTo>
                    <a:cubicBezTo>
                      <a:pt x="18" y="16"/>
                      <a:pt x="14" y="10"/>
                      <a:pt x="13" y="15"/>
                    </a:cubicBezTo>
                    <a:cubicBezTo>
                      <a:pt x="12" y="19"/>
                      <a:pt x="13" y="15"/>
                      <a:pt x="17" y="16"/>
                    </a:cubicBezTo>
                    <a:cubicBezTo>
                      <a:pt x="22" y="17"/>
                      <a:pt x="23" y="23"/>
                      <a:pt x="25" y="25"/>
                    </a:cubicBezTo>
                    <a:cubicBezTo>
                      <a:pt x="26" y="26"/>
                      <a:pt x="28" y="28"/>
                      <a:pt x="35" y="29"/>
                    </a:cubicBezTo>
                    <a:cubicBezTo>
                      <a:pt x="42" y="30"/>
                      <a:pt x="43" y="35"/>
                      <a:pt x="48" y="37"/>
                    </a:cubicBezTo>
                    <a:cubicBezTo>
                      <a:pt x="53" y="39"/>
                      <a:pt x="52" y="40"/>
                      <a:pt x="56" y="42"/>
                    </a:cubicBezTo>
                    <a:cubicBezTo>
                      <a:pt x="60" y="43"/>
                      <a:pt x="62" y="45"/>
                      <a:pt x="69" y="48"/>
                    </a:cubicBezTo>
                    <a:cubicBezTo>
                      <a:pt x="76" y="50"/>
                      <a:pt x="73" y="50"/>
                      <a:pt x="80" y="52"/>
                    </a:cubicBezTo>
                    <a:cubicBezTo>
                      <a:pt x="87" y="54"/>
                      <a:pt x="86" y="53"/>
                      <a:pt x="90" y="52"/>
                    </a:cubicBezTo>
                    <a:cubicBezTo>
                      <a:pt x="93" y="50"/>
                      <a:pt x="96" y="52"/>
                      <a:pt x="100" y="55"/>
                    </a:cubicBezTo>
                    <a:cubicBezTo>
                      <a:pt x="103" y="58"/>
                      <a:pt x="97" y="59"/>
                      <a:pt x="89" y="59"/>
                    </a:cubicBezTo>
                    <a:close/>
                  </a:path>
                </a:pathLst>
              </a:custGeom>
              <a:grpFill/>
              <a:ln w="0">
                <a:solidFill>
                  <a:schemeClr val="bg1"/>
                </a:solidFill>
                <a:round/>
                <a:headEnd/>
                <a:tailEnd/>
              </a:ln>
              <a:scene3d>
                <a:camera prst="orthographicFront"/>
                <a:lightRig rig="twoPt" dir="t">
                  <a:rot lat="0" lon="0" rev="1800000"/>
                </a:lightRig>
              </a:scene3d>
              <a:sp3d/>
            </p:spPr>
            <p:txBody>
              <a:bodyPr vert="horz" wrap="square" lIns="51435" tIns="25718" rIns="51435" bIns="2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4" name="TextBox 3"/>
          <p:cNvSpPr txBox="1"/>
          <p:nvPr/>
        </p:nvSpPr>
        <p:spPr>
          <a:xfrm>
            <a:off x="337351" y="6260337"/>
            <a:ext cx="1137998" cy="369332"/>
          </a:xfrm>
          <a:prstGeom prst="rect">
            <a:avLst/>
          </a:prstGeom>
          <a:noFill/>
        </p:spPr>
        <p:txBody>
          <a:bodyPr wrap="square" rtlCol="0">
            <a:spAutoFit/>
          </a:bodyPr>
          <a:lstStyle/>
          <a:p>
            <a:r>
              <a:rPr lang="en-US" dirty="0">
                <a:solidFill>
                  <a:schemeClr val="bg1"/>
                </a:solidFill>
              </a:rPr>
              <a:t>June 2020</a:t>
            </a:r>
          </a:p>
        </p:txBody>
      </p:sp>
      <p:pic>
        <p:nvPicPr>
          <p:cNvPr id="542" name="Picture 541" descr="A picture containing drawing, sign&#10;&#10;Description automatically generated">
            <a:extLst>
              <a:ext uri="{FF2B5EF4-FFF2-40B4-BE49-F238E27FC236}">
                <a16:creationId xmlns:a16="http://schemas.microsoft.com/office/drawing/2014/main" id="{604B6D0B-4343-4E7D-94C0-0FAF204137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3202" y="4792679"/>
            <a:ext cx="2264287" cy="589030"/>
          </a:xfrm>
          <a:prstGeom prst="rect">
            <a:avLst/>
          </a:prstGeom>
        </p:spPr>
      </p:pic>
    </p:spTree>
    <p:extLst>
      <p:ext uri="{BB962C8B-B14F-4D97-AF65-F5344CB8AC3E}">
        <p14:creationId xmlns:p14="http://schemas.microsoft.com/office/powerpoint/2010/main" val="387080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Consumers are not necessarily looking for instant payments.</a:t>
            </a:r>
          </a:p>
        </p:txBody>
      </p:sp>
      <p:sp>
        <p:nvSpPr>
          <p:cNvPr id="4" name="Footer Placeholder 3"/>
          <p:cNvSpPr>
            <a:spLocks noGrp="1"/>
          </p:cNvSpPr>
          <p:nvPr>
            <p:ph type="ftr" sz="quarter" idx="11"/>
          </p:nvPr>
        </p:nvSpPr>
        <p:spPr/>
        <p:txBody>
          <a:bodyPr/>
          <a:lstStyle/>
          <a:p>
            <a:r>
              <a:rPr lang="en-IN" dirty="0"/>
              <a:t>© 2020 Mercator Advisory Group</a:t>
            </a:r>
          </a:p>
        </p:txBody>
      </p:sp>
      <p:sp>
        <p:nvSpPr>
          <p:cNvPr id="5" name="Slide Number Placeholder 4"/>
          <p:cNvSpPr>
            <a:spLocks noGrp="1"/>
          </p:cNvSpPr>
          <p:nvPr>
            <p:ph type="sldNum" sz="quarter" idx="12"/>
          </p:nvPr>
        </p:nvSpPr>
        <p:spPr>
          <a:xfrm>
            <a:off x="11720871" y="6593941"/>
            <a:ext cx="461190" cy="264059"/>
          </a:xfrm>
        </p:spPr>
        <p:txBody>
          <a:bodyPr/>
          <a:lstStyle/>
          <a:p>
            <a:fld id="{927EFAB7-45CE-48D2-A663-C238A0C6DBCC}" type="slidenum">
              <a:rPr lang="en-IN" smtClean="0"/>
              <a:t>10</a:t>
            </a:fld>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77623528"/>
              </p:ext>
            </p:extLst>
          </p:nvPr>
        </p:nvGraphicFramePr>
        <p:xfrm>
          <a:off x="888900" y="1735060"/>
          <a:ext cx="10008079" cy="457245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347932" y="6342334"/>
            <a:ext cx="6096000" cy="251607"/>
          </a:xfrm>
          <a:prstGeom prst="rect">
            <a:avLst/>
          </a:prstGeom>
        </p:spPr>
        <p:txBody>
          <a:bodyPr>
            <a:spAutoFit/>
          </a:bodyPr>
          <a:lstStyle/>
          <a:p>
            <a:pPr>
              <a:lnSpc>
                <a:spcPct val="115000"/>
              </a:lnSpc>
              <a:spcAft>
                <a:spcPts val="1200"/>
              </a:spcAft>
            </a:pPr>
            <a:r>
              <a:rPr lang="en-US" sz="900" i="1" dirty="0">
                <a:latin typeface="Calibri" panose="020F0502020204030204" pitchFamily="34" charset="0"/>
                <a:ea typeface="Cambria" panose="02040503050406030204" pitchFamily="18" charset="0"/>
                <a:cs typeface="Times New Roman" panose="02020603050405020304" pitchFamily="18" charset="0"/>
              </a:rPr>
              <a:t>Source: Mercator Advisory Group, North American PaymentsInsights Survey series, 2019 Technology Survey, U.S.</a:t>
            </a:r>
            <a:endParaRPr lang="en-US" i="1" dirty="0">
              <a:effectLst/>
              <a:latin typeface="Calibri" panose="020F0502020204030204" pitchFamily="34" charset="0"/>
              <a:ea typeface="Cambria" panose="02040503050406030204" pitchFamily="18" charset="0"/>
              <a:cs typeface="Times New Roman" panose="02020603050405020304" pitchFamily="18" charset="0"/>
            </a:endParaRPr>
          </a:p>
        </p:txBody>
      </p:sp>
      <p:sp>
        <p:nvSpPr>
          <p:cNvPr id="8" name="TextBox 7"/>
          <p:cNvSpPr txBox="1"/>
          <p:nvPr/>
        </p:nvSpPr>
        <p:spPr>
          <a:xfrm>
            <a:off x="201050" y="923925"/>
            <a:ext cx="11102490" cy="830997"/>
          </a:xfrm>
          <a:prstGeom prst="rect">
            <a:avLst/>
          </a:prstGeom>
          <a:noFill/>
        </p:spPr>
        <p:txBody>
          <a:bodyPr wrap="square" rtlCol="0">
            <a:spAutoFit/>
          </a:bodyPr>
          <a:lstStyle/>
          <a:p>
            <a:r>
              <a:rPr lang="en-US" sz="2400" i="1" dirty="0"/>
              <a:t>U.S. consumer survey finds bill payers consider clearance within the same business day sufficient for some transactions.</a:t>
            </a:r>
          </a:p>
        </p:txBody>
      </p:sp>
    </p:spTree>
    <p:extLst>
      <p:ext uri="{BB962C8B-B14F-4D97-AF65-F5344CB8AC3E}">
        <p14:creationId xmlns:p14="http://schemas.microsoft.com/office/powerpoint/2010/main" val="360915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current status of other forms of faster payments.</a:t>
            </a:r>
          </a:p>
        </p:txBody>
      </p:sp>
      <p:sp>
        <p:nvSpPr>
          <p:cNvPr id="4" name="Footer Placeholder 3"/>
          <p:cNvSpPr>
            <a:spLocks noGrp="1"/>
          </p:cNvSpPr>
          <p:nvPr>
            <p:ph type="ftr" sz="quarter" idx="11"/>
          </p:nvPr>
        </p:nvSpPr>
        <p:spPr/>
        <p:txBody>
          <a:bodyPr/>
          <a:lstStyle/>
          <a:p>
            <a:r>
              <a:rPr lang="en-IN" dirty="0"/>
              <a:t>© 2020 Mercator Advisory Group</a:t>
            </a:r>
          </a:p>
        </p:txBody>
      </p:sp>
      <p:sp>
        <p:nvSpPr>
          <p:cNvPr id="5" name="Slide Number Placeholder 4"/>
          <p:cNvSpPr>
            <a:spLocks noGrp="1"/>
          </p:cNvSpPr>
          <p:nvPr>
            <p:ph type="sldNum" sz="quarter" idx="12"/>
          </p:nvPr>
        </p:nvSpPr>
        <p:spPr>
          <a:xfrm>
            <a:off x="11844753" y="6603408"/>
            <a:ext cx="347247" cy="226272"/>
          </a:xfrm>
        </p:spPr>
        <p:txBody>
          <a:bodyPr/>
          <a:lstStyle/>
          <a:p>
            <a:fld id="{927EFAB7-45CE-48D2-A663-C238A0C6DBCC}" type="slidenum">
              <a:rPr lang="en-IN" smtClean="0"/>
              <a:t>11</a:t>
            </a:fld>
            <a:endParaRPr lang="en-IN" dirty="0"/>
          </a:p>
        </p:txBody>
      </p:sp>
      <p:graphicFrame>
        <p:nvGraphicFramePr>
          <p:cNvPr id="6" name="Diagram 5"/>
          <p:cNvGraphicFramePr/>
          <p:nvPr>
            <p:extLst>
              <p:ext uri="{D42A27DB-BD31-4B8C-83A1-F6EECF244321}">
                <p14:modId xmlns:p14="http://schemas.microsoft.com/office/powerpoint/2010/main" val="2312901210"/>
              </p:ext>
            </p:extLst>
          </p:nvPr>
        </p:nvGraphicFramePr>
        <p:xfrm>
          <a:off x="1737097" y="1411713"/>
          <a:ext cx="7623834" cy="4732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649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Same Day ACH continues to evolve.</a:t>
            </a:r>
          </a:p>
        </p:txBody>
      </p:sp>
      <p:sp>
        <p:nvSpPr>
          <p:cNvPr id="4" name="Footer Placeholder 3"/>
          <p:cNvSpPr>
            <a:spLocks noGrp="1"/>
          </p:cNvSpPr>
          <p:nvPr>
            <p:ph type="ftr" sz="quarter" idx="11"/>
          </p:nvPr>
        </p:nvSpPr>
        <p:spPr/>
        <p:txBody>
          <a:bodyPr/>
          <a:lstStyle/>
          <a:p>
            <a:r>
              <a:rPr lang="en-IN" dirty="0"/>
              <a:t>© 2020 Mercator Advisory Group</a:t>
            </a:r>
          </a:p>
        </p:txBody>
      </p:sp>
      <p:sp>
        <p:nvSpPr>
          <p:cNvPr id="5" name="Slide Number Placeholder 4"/>
          <p:cNvSpPr>
            <a:spLocks noGrp="1"/>
          </p:cNvSpPr>
          <p:nvPr>
            <p:ph type="sldNum" sz="quarter" idx="12"/>
          </p:nvPr>
        </p:nvSpPr>
        <p:spPr>
          <a:xfrm>
            <a:off x="11741285" y="6630840"/>
            <a:ext cx="440775" cy="227160"/>
          </a:xfrm>
        </p:spPr>
        <p:txBody>
          <a:bodyPr/>
          <a:lstStyle/>
          <a:p>
            <a:fld id="{927EFAB7-45CE-48D2-A663-C238A0C6DBCC}" type="slidenum">
              <a:rPr lang="en-IN" smtClean="0"/>
              <a:t>12</a:t>
            </a:fld>
            <a:endParaRPr lang="en-IN" dirty="0"/>
          </a:p>
        </p:txBody>
      </p:sp>
      <p:grpSp>
        <p:nvGrpSpPr>
          <p:cNvPr id="7" name="Group 6">
            <a:extLst>
              <a:ext uri="{FF2B5EF4-FFF2-40B4-BE49-F238E27FC236}">
                <a16:creationId xmlns:a16="http://schemas.microsoft.com/office/drawing/2014/main" id="{212755AC-7F2B-48BB-AE2A-3C871F37BEB5}"/>
              </a:ext>
            </a:extLst>
          </p:cNvPr>
          <p:cNvGrpSpPr/>
          <p:nvPr/>
        </p:nvGrpSpPr>
        <p:grpSpPr>
          <a:xfrm>
            <a:off x="1218659" y="1138136"/>
            <a:ext cx="4079856" cy="4527054"/>
            <a:chOff x="986975" y="1076141"/>
            <a:chExt cx="4983575" cy="5109316"/>
          </a:xfrm>
        </p:grpSpPr>
        <p:grpSp>
          <p:nvGrpSpPr>
            <p:cNvPr id="17" name="Group 16">
              <a:extLst>
                <a:ext uri="{FF2B5EF4-FFF2-40B4-BE49-F238E27FC236}">
                  <a16:creationId xmlns:a16="http://schemas.microsoft.com/office/drawing/2014/main" id="{7CACCB74-B108-4867-BBCD-319149423D38}"/>
                </a:ext>
              </a:extLst>
            </p:cNvPr>
            <p:cNvGrpSpPr/>
            <p:nvPr/>
          </p:nvGrpSpPr>
          <p:grpSpPr>
            <a:xfrm>
              <a:off x="1388623" y="1076141"/>
              <a:ext cx="3933633" cy="3744100"/>
              <a:chOff x="1388623" y="1076141"/>
              <a:chExt cx="3933633" cy="3744100"/>
            </a:xfrm>
          </p:grpSpPr>
          <p:grpSp>
            <p:nvGrpSpPr>
              <p:cNvPr id="28" name="Group 27">
                <a:extLst>
                  <a:ext uri="{FF2B5EF4-FFF2-40B4-BE49-F238E27FC236}">
                    <a16:creationId xmlns:a16="http://schemas.microsoft.com/office/drawing/2014/main" id="{8A5E3B54-AE05-4340-894B-3C69D8F607C6}"/>
                  </a:ext>
                </a:extLst>
              </p:cNvPr>
              <p:cNvGrpSpPr/>
              <p:nvPr/>
            </p:nvGrpSpPr>
            <p:grpSpPr>
              <a:xfrm>
                <a:off x="1388623" y="2287508"/>
                <a:ext cx="2721860" cy="2532733"/>
                <a:chOff x="1388623" y="2287508"/>
                <a:chExt cx="2721860" cy="2532733"/>
              </a:xfrm>
            </p:grpSpPr>
            <p:sp>
              <p:nvSpPr>
                <p:cNvPr id="30" name="Freeform 8">
                  <a:extLst>
                    <a:ext uri="{FF2B5EF4-FFF2-40B4-BE49-F238E27FC236}">
                      <a16:creationId xmlns:a16="http://schemas.microsoft.com/office/drawing/2014/main" id="{D9282FD6-D892-46BE-ADC3-792C9A5E5053}"/>
                    </a:ext>
                  </a:extLst>
                </p:cNvPr>
                <p:cNvSpPr>
                  <a:spLocks/>
                </p:cNvSpPr>
                <p:nvPr/>
              </p:nvSpPr>
              <p:spPr bwMode="auto">
                <a:xfrm rot="16200000">
                  <a:off x="3268188" y="2219267"/>
                  <a:ext cx="774053" cy="910536"/>
                </a:xfrm>
                <a:custGeom>
                  <a:avLst/>
                  <a:gdLst>
                    <a:gd name="T0" fmla="*/ 758 w 795"/>
                    <a:gd name="T1" fmla="*/ 935 h 935"/>
                    <a:gd name="T2" fmla="*/ 0 w 795"/>
                    <a:gd name="T3" fmla="*/ 32 h 935"/>
                    <a:gd name="T4" fmla="*/ 37 w 795"/>
                    <a:gd name="T5" fmla="*/ 0 h 935"/>
                    <a:gd name="T6" fmla="*/ 795 w 795"/>
                    <a:gd name="T7" fmla="*/ 905 h 935"/>
                    <a:gd name="T8" fmla="*/ 758 w 795"/>
                    <a:gd name="T9" fmla="*/ 935 h 935"/>
                  </a:gdLst>
                  <a:ahLst/>
                  <a:cxnLst>
                    <a:cxn ang="0">
                      <a:pos x="T0" y="T1"/>
                    </a:cxn>
                    <a:cxn ang="0">
                      <a:pos x="T2" y="T3"/>
                    </a:cxn>
                    <a:cxn ang="0">
                      <a:pos x="T4" y="T5"/>
                    </a:cxn>
                    <a:cxn ang="0">
                      <a:pos x="T6" y="T7"/>
                    </a:cxn>
                    <a:cxn ang="0">
                      <a:pos x="T8" y="T9"/>
                    </a:cxn>
                  </a:cxnLst>
                  <a:rect l="0" t="0" r="r" b="b"/>
                  <a:pathLst>
                    <a:path w="795" h="935">
                      <a:moveTo>
                        <a:pt x="758" y="935"/>
                      </a:moveTo>
                      <a:lnTo>
                        <a:pt x="0" y="32"/>
                      </a:lnTo>
                      <a:lnTo>
                        <a:pt x="37" y="0"/>
                      </a:lnTo>
                      <a:lnTo>
                        <a:pt x="795" y="905"/>
                      </a:lnTo>
                      <a:lnTo>
                        <a:pt x="758" y="935"/>
                      </a:lnTo>
                      <a:close/>
                    </a:path>
                  </a:pathLst>
                </a:custGeom>
                <a:solidFill>
                  <a:srgbClr val="DBA664"/>
                </a:solidFill>
                <a:ln w="0">
                  <a:noFill/>
                  <a:prstDash val="solid"/>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1" name="Freeform 11">
                  <a:extLst>
                    <a:ext uri="{FF2B5EF4-FFF2-40B4-BE49-F238E27FC236}">
                      <a16:creationId xmlns:a16="http://schemas.microsoft.com/office/drawing/2014/main" id="{AA1D9295-74E1-4A5D-96A0-A9C57940522A}"/>
                    </a:ext>
                  </a:extLst>
                </p:cNvPr>
                <p:cNvSpPr>
                  <a:spLocks/>
                </p:cNvSpPr>
                <p:nvPr/>
              </p:nvSpPr>
              <p:spPr bwMode="auto">
                <a:xfrm rot="16200000">
                  <a:off x="1541680" y="2779822"/>
                  <a:ext cx="1887362" cy="2193475"/>
                </a:xfrm>
                <a:custGeom>
                  <a:avLst/>
                  <a:gdLst>
                    <a:gd name="T0" fmla="*/ 1856 w 1937"/>
                    <a:gd name="T1" fmla="*/ 2036 h 2249"/>
                    <a:gd name="T2" fmla="*/ 1681 w 1937"/>
                    <a:gd name="T3" fmla="*/ 2136 h 2249"/>
                    <a:gd name="T4" fmla="*/ 1492 w 1937"/>
                    <a:gd name="T5" fmla="*/ 2208 h 2249"/>
                    <a:gd name="T6" fmla="*/ 1292 w 1937"/>
                    <a:gd name="T7" fmla="*/ 2244 h 2249"/>
                    <a:gd name="T8" fmla="*/ 1087 w 1937"/>
                    <a:gd name="T9" fmla="*/ 2246 h 2249"/>
                    <a:gd name="T10" fmla="*/ 878 w 1937"/>
                    <a:gd name="T11" fmla="*/ 2211 h 2249"/>
                    <a:gd name="T12" fmla="*/ 681 w 1937"/>
                    <a:gd name="T13" fmla="*/ 2139 h 2249"/>
                    <a:gd name="T14" fmla="*/ 510 w 1937"/>
                    <a:gd name="T15" fmla="*/ 2041 h 2249"/>
                    <a:gd name="T16" fmla="*/ 359 w 1937"/>
                    <a:gd name="T17" fmla="*/ 1917 h 2249"/>
                    <a:gd name="T18" fmla="*/ 232 w 1937"/>
                    <a:gd name="T19" fmla="*/ 1773 h 2249"/>
                    <a:gd name="T20" fmla="*/ 132 w 1937"/>
                    <a:gd name="T21" fmla="*/ 1611 h 2249"/>
                    <a:gd name="T22" fmla="*/ 59 w 1937"/>
                    <a:gd name="T23" fmla="*/ 1435 h 2249"/>
                    <a:gd name="T24" fmla="*/ 14 w 1937"/>
                    <a:gd name="T25" fmla="*/ 1249 h 2249"/>
                    <a:gd name="T26" fmla="*/ 0 w 1937"/>
                    <a:gd name="T27" fmla="*/ 1056 h 2249"/>
                    <a:gd name="T28" fmla="*/ 19 w 1937"/>
                    <a:gd name="T29" fmla="*/ 860 h 2249"/>
                    <a:gd name="T30" fmla="*/ 71 w 1937"/>
                    <a:gd name="T31" fmla="*/ 665 h 2249"/>
                    <a:gd name="T32" fmla="*/ 151 w 1937"/>
                    <a:gd name="T33" fmla="*/ 491 h 2249"/>
                    <a:gd name="T34" fmla="*/ 256 w 1937"/>
                    <a:gd name="T35" fmla="*/ 336 h 2249"/>
                    <a:gd name="T36" fmla="*/ 380 w 1937"/>
                    <a:gd name="T37" fmla="*/ 200 h 2249"/>
                    <a:gd name="T38" fmla="*/ 523 w 1937"/>
                    <a:gd name="T39" fmla="*/ 89 h 2249"/>
                    <a:gd name="T40" fmla="*/ 681 w 1937"/>
                    <a:gd name="T41" fmla="*/ 0 h 2249"/>
                    <a:gd name="T42" fmla="*/ 667 w 1937"/>
                    <a:gd name="T43" fmla="*/ 176 h 2249"/>
                    <a:gd name="T44" fmla="*/ 523 w 1937"/>
                    <a:gd name="T45" fmla="*/ 277 h 2249"/>
                    <a:gd name="T46" fmla="*/ 395 w 1937"/>
                    <a:gd name="T47" fmla="*/ 402 h 2249"/>
                    <a:gd name="T48" fmla="*/ 291 w 1937"/>
                    <a:gd name="T49" fmla="*/ 549 h 2249"/>
                    <a:gd name="T50" fmla="*/ 213 w 1937"/>
                    <a:gd name="T51" fmla="*/ 717 h 2249"/>
                    <a:gd name="T52" fmla="*/ 165 w 1937"/>
                    <a:gd name="T53" fmla="*/ 897 h 2249"/>
                    <a:gd name="T54" fmla="*/ 151 w 1937"/>
                    <a:gd name="T55" fmla="*/ 1077 h 2249"/>
                    <a:gd name="T56" fmla="*/ 167 w 1937"/>
                    <a:gd name="T57" fmla="*/ 1253 h 2249"/>
                    <a:gd name="T58" fmla="*/ 213 w 1937"/>
                    <a:gd name="T59" fmla="*/ 1423 h 2249"/>
                    <a:gd name="T60" fmla="*/ 287 w 1937"/>
                    <a:gd name="T61" fmla="*/ 1583 h 2249"/>
                    <a:gd name="T62" fmla="*/ 387 w 1937"/>
                    <a:gd name="T63" fmla="*/ 1727 h 2249"/>
                    <a:gd name="T64" fmla="*/ 511 w 1937"/>
                    <a:gd name="T65" fmla="*/ 1853 h 2249"/>
                    <a:gd name="T66" fmla="*/ 659 w 1937"/>
                    <a:gd name="T67" fmla="*/ 1958 h 2249"/>
                    <a:gd name="T68" fmla="*/ 828 w 1937"/>
                    <a:gd name="T69" fmla="*/ 2036 h 2249"/>
                    <a:gd name="T70" fmla="*/ 1007 w 1937"/>
                    <a:gd name="T71" fmla="*/ 2085 h 2249"/>
                    <a:gd name="T72" fmla="*/ 1188 w 1937"/>
                    <a:gd name="T73" fmla="*/ 2099 h 2249"/>
                    <a:gd name="T74" fmla="*/ 1366 w 1937"/>
                    <a:gd name="T75" fmla="*/ 2082 h 2249"/>
                    <a:gd name="T76" fmla="*/ 1536 w 1937"/>
                    <a:gd name="T77" fmla="*/ 2034 h 2249"/>
                    <a:gd name="T78" fmla="*/ 1695 w 1937"/>
                    <a:gd name="T79" fmla="*/ 1960 h 2249"/>
                    <a:gd name="T80" fmla="*/ 1840 w 1937"/>
                    <a:gd name="T81" fmla="*/ 185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37" h="2249">
                      <a:moveTo>
                        <a:pt x="1937" y="1974"/>
                      </a:moveTo>
                      <a:lnTo>
                        <a:pt x="1856" y="2036"/>
                      </a:lnTo>
                      <a:lnTo>
                        <a:pt x="1772" y="2090"/>
                      </a:lnTo>
                      <a:lnTo>
                        <a:pt x="1681" y="2136"/>
                      </a:lnTo>
                      <a:lnTo>
                        <a:pt x="1589" y="2176"/>
                      </a:lnTo>
                      <a:lnTo>
                        <a:pt x="1492" y="2208"/>
                      </a:lnTo>
                      <a:lnTo>
                        <a:pt x="1393" y="2230"/>
                      </a:lnTo>
                      <a:lnTo>
                        <a:pt x="1292" y="2244"/>
                      </a:lnTo>
                      <a:lnTo>
                        <a:pt x="1190" y="2249"/>
                      </a:lnTo>
                      <a:lnTo>
                        <a:pt x="1087" y="2246"/>
                      </a:lnTo>
                      <a:lnTo>
                        <a:pt x="982" y="2233"/>
                      </a:lnTo>
                      <a:lnTo>
                        <a:pt x="878" y="2211"/>
                      </a:lnTo>
                      <a:lnTo>
                        <a:pt x="775" y="2177"/>
                      </a:lnTo>
                      <a:lnTo>
                        <a:pt x="681" y="2139"/>
                      </a:lnTo>
                      <a:lnTo>
                        <a:pt x="592" y="2093"/>
                      </a:lnTo>
                      <a:lnTo>
                        <a:pt x="510" y="2041"/>
                      </a:lnTo>
                      <a:lnTo>
                        <a:pt x="430" y="1982"/>
                      </a:lnTo>
                      <a:lnTo>
                        <a:pt x="359" y="1917"/>
                      </a:lnTo>
                      <a:lnTo>
                        <a:pt x="292" y="1847"/>
                      </a:lnTo>
                      <a:lnTo>
                        <a:pt x="232" y="1773"/>
                      </a:lnTo>
                      <a:lnTo>
                        <a:pt x="179" y="1694"/>
                      </a:lnTo>
                      <a:lnTo>
                        <a:pt x="132" y="1611"/>
                      </a:lnTo>
                      <a:lnTo>
                        <a:pt x="92" y="1524"/>
                      </a:lnTo>
                      <a:lnTo>
                        <a:pt x="59" y="1435"/>
                      </a:lnTo>
                      <a:lnTo>
                        <a:pt x="31" y="1342"/>
                      </a:lnTo>
                      <a:lnTo>
                        <a:pt x="14" y="1249"/>
                      </a:lnTo>
                      <a:lnTo>
                        <a:pt x="3" y="1153"/>
                      </a:lnTo>
                      <a:lnTo>
                        <a:pt x="0" y="1056"/>
                      </a:lnTo>
                      <a:lnTo>
                        <a:pt x="4" y="959"/>
                      </a:lnTo>
                      <a:lnTo>
                        <a:pt x="19" y="860"/>
                      </a:lnTo>
                      <a:lnTo>
                        <a:pt x="41" y="763"/>
                      </a:lnTo>
                      <a:lnTo>
                        <a:pt x="71" y="665"/>
                      </a:lnTo>
                      <a:lnTo>
                        <a:pt x="108" y="576"/>
                      </a:lnTo>
                      <a:lnTo>
                        <a:pt x="151" y="491"/>
                      </a:lnTo>
                      <a:lnTo>
                        <a:pt x="200" y="410"/>
                      </a:lnTo>
                      <a:lnTo>
                        <a:pt x="256" y="336"/>
                      </a:lnTo>
                      <a:lnTo>
                        <a:pt x="314" y="266"/>
                      </a:lnTo>
                      <a:lnTo>
                        <a:pt x="380" y="200"/>
                      </a:lnTo>
                      <a:lnTo>
                        <a:pt x="449" y="141"/>
                      </a:lnTo>
                      <a:lnTo>
                        <a:pt x="523" y="89"/>
                      </a:lnTo>
                      <a:lnTo>
                        <a:pt x="600" y="41"/>
                      </a:lnTo>
                      <a:lnTo>
                        <a:pt x="681" y="0"/>
                      </a:lnTo>
                      <a:lnTo>
                        <a:pt x="745" y="137"/>
                      </a:lnTo>
                      <a:lnTo>
                        <a:pt x="667" y="176"/>
                      </a:lnTo>
                      <a:lnTo>
                        <a:pt x="592" y="224"/>
                      </a:lnTo>
                      <a:lnTo>
                        <a:pt x="523" y="277"/>
                      </a:lnTo>
                      <a:lnTo>
                        <a:pt x="456" y="337"/>
                      </a:lnTo>
                      <a:lnTo>
                        <a:pt x="395" y="402"/>
                      </a:lnTo>
                      <a:lnTo>
                        <a:pt x="340" y="472"/>
                      </a:lnTo>
                      <a:lnTo>
                        <a:pt x="291" y="549"/>
                      </a:lnTo>
                      <a:lnTo>
                        <a:pt x="249" y="630"/>
                      </a:lnTo>
                      <a:lnTo>
                        <a:pt x="213" y="717"/>
                      </a:lnTo>
                      <a:lnTo>
                        <a:pt x="184" y="806"/>
                      </a:lnTo>
                      <a:lnTo>
                        <a:pt x="165" y="897"/>
                      </a:lnTo>
                      <a:lnTo>
                        <a:pt x="154" y="986"/>
                      </a:lnTo>
                      <a:lnTo>
                        <a:pt x="151" y="1077"/>
                      </a:lnTo>
                      <a:lnTo>
                        <a:pt x="155" y="1166"/>
                      </a:lnTo>
                      <a:lnTo>
                        <a:pt x="167" y="1253"/>
                      </a:lnTo>
                      <a:lnTo>
                        <a:pt x="187" y="1339"/>
                      </a:lnTo>
                      <a:lnTo>
                        <a:pt x="213" y="1423"/>
                      </a:lnTo>
                      <a:lnTo>
                        <a:pt x="248" y="1505"/>
                      </a:lnTo>
                      <a:lnTo>
                        <a:pt x="287" y="1583"/>
                      </a:lnTo>
                      <a:lnTo>
                        <a:pt x="335" y="1656"/>
                      </a:lnTo>
                      <a:lnTo>
                        <a:pt x="387" y="1727"/>
                      </a:lnTo>
                      <a:lnTo>
                        <a:pt x="446" y="1793"/>
                      </a:lnTo>
                      <a:lnTo>
                        <a:pt x="511" y="1853"/>
                      </a:lnTo>
                      <a:lnTo>
                        <a:pt x="583" y="1909"/>
                      </a:lnTo>
                      <a:lnTo>
                        <a:pt x="659" y="1958"/>
                      </a:lnTo>
                      <a:lnTo>
                        <a:pt x="740" y="2001"/>
                      </a:lnTo>
                      <a:lnTo>
                        <a:pt x="828" y="2036"/>
                      </a:lnTo>
                      <a:lnTo>
                        <a:pt x="917" y="2064"/>
                      </a:lnTo>
                      <a:lnTo>
                        <a:pt x="1007" y="2085"/>
                      </a:lnTo>
                      <a:lnTo>
                        <a:pt x="1098" y="2096"/>
                      </a:lnTo>
                      <a:lnTo>
                        <a:pt x="1188" y="2099"/>
                      </a:lnTo>
                      <a:lnTo>
                        <a:pt x="1277" y="2095"/>
                      </a:lnTo>
                      <a:lnTo>
                        <a:pt x="1366" y="2082"/>
                      </a:lnTo>
                      <a:lnTo>
                        <a:pt x="1452" y="2061"/>
                      </a:lnTo>
                      <a:lnTo>
                        <a:pt x="1536" y="2034"/>
                      </a:lnTo>
                      <a:lnTo>
                        <a:pt x="1617" y="2001"/>
                      </a:lnTo>
                      <a:lnTo>
                        <a:pt x="1695" y="1960"/>
                      </a:lnTo>
                      <a:lnTo>
                        <a:pt x="1770" y="1912"/>
                      </a:lnTo>
                      <a:lnTo>
                        <a:pt x="1840" y="1858"/>
                      </a:lnTo>
                      <a:lnTo>
                        <a:pt x="1937" y="1974"/>
                      </a:lnTo>
                      <a:close/>
                    </a:path>
                  </a:pathLst>
                </a:custGeom>
                <a:solidFill>
                  <a:srgbClr val="DBA664"/>
                </a:solidFill>
                <a:ln w="0">
                  <a:noFill/>
                  <a:prstDash val="solid"/>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29" name="Freeform 13">
                <a:extLst>
                  <a:ext uri="{FF2B5EF4-FFF2-40B4-BE49-F238E27FC236}">
                    <a16:creationId xmlns:a16="http://schemas.microsoft.com/office/drawing/2014/main" id="{A57A687A-0A69-4B05-835E-BFA801AC0458}"/>
                  </a:ext>
                </a:extLst>
              </p:cNvPr>
              <p:cNvSpPr>
                <a:spLocks noEditPoints="1"/>
              </p:cNvSpPr>
              <p:nvPr/>
            </p:nvSpPr>
            <p:spPr bwMode="auto">
              <a:xfrm>
                <a:off x="3787798" y="1076141"/>
                <a:ext cx="1534458" cy="1533600"/>
              </a:xfrm>
              <a:prstGeom prst="ellipse">
                <a:avLst/>
              </a:prstGeom>
              <a:solidFill>
                <a:srgbClr val="DBA664"/>
              </a:solidFill>
              <a:ln w="0">
                <a:noFill/>
                <a:prstDash val="solid"/>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32BB9B17-2637-4651-B9E0-A7E8C9143B12}"/>
                </a:ext>
              </a:extLst>
            </p:cNvPr>
            <p:cNvGrpSpPr/>
            <p:nvPr/>
          </p:nvGrpSpPr>
          <p:grpSpPr>
            <a:xfrm>
              <a:off x="1152703" y="2888172"/>
              <a:ext cx="4817847" cy="2062838"/>
              <a:chOff x="1152703" y="2888172"/>
              <a:chExt cx="4817847" cy="2062838"/>
            </a:xfrm>
          </p:grpSpPr>
          <p:grpSp>
            <p:nvGrpSpPr>
              <p:cNvPr id="24" name="Group 23">
                <a:extLst>
                  <a:ext uri="{FF2B5EF4-FFF2-40B4-BE49-F238E27FC236}">
                    <a16:creationId xmlns:a16="http://schemas.microsoft.com/office/drawing/2014/main" id="{106F7B23-DBA7-44AD-A8B5-D35380CF5C3C}"/>
                  </a:ext>
                </a:extLst>
              </p:cNvPr>
              <p:cNvGrpSpPr/>
              <p:nvPr/>
            </p:nvGrpSpPr>
            <p:grpSpPr>
              <a:xfrm>
                <a:off x="1152703" y="3656372"/>
                <a:ext cx="3408492" cy="1294638"/>
                <a:chOff x="1152703" y="3656372"/>
                <a:chExt cx="3408492" cy="1294638"/>
              </a:xfrm>
            </p:grpSpPr>
            <p:sp>
              <p:nvSpPr>
                <p:cNvPr id="26" name="Rectangle 6">
                  <a:extLst>
                    <a:ext uri="{FF2B5EF4-FFF2-40B4-BE49-F238E27FC236}">
                      <a16:creationId xmlns:a16="http://schemas.microsoft.com/office/drawing/2014/main" id="{7599C31E-9979-4911-AE61-9F8F7951C6CC}"/>
                    </a:ext>
                  </a:extLst>
                </p:cNvPr>
                <p:cNvSpPr>
                  <a:spLocks noChangeArrowheads="1"/>
                </p:cNvSpPr>
                <p:nvPr/>
              </p:nvSpPr>
              <p:spPr bwMode="auto">
                <a:xfrm rot="16200000">
                  <a:off x="4048562" y="3189910"/>
                  <a:ext cx="46171" cy="979095"/>
                </a:xfrm>
                <a:prstGeom prst="rect">
                  <a:avLst/>
                </a:prstGeom>
                <a:solidFill>
                  <a:schemeClr val="accent1"/>
                </a:solidFill>
                <a:ln w="0">
                  <a:noFill/>
                  <a:prstDash val="solid"/>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7" name="Freeform 10">
                  <a:extLst>
                    <a:ext uri="{FF2B5EF4-FFF2-40B4-BE49-F238E27FC236}">
                      <a16:creationId xmlns:a16="http://schemas.microsoft.com/office/drawing/2014/main" id="{4F67B3CA-C4D8-4102-B14F-1F9C06205E84}"/>
                    </a:ext>
                  </a:extLst>
                </p:cNvPr>
                <p:cNvSpPr>
                  <a:spLocks/>
                </p:cNvSpPr>
                <p:nvPr/>
              </p:nvSpPr>
              <p:spPr bwMode="auto">
                <a:xfrm rot="16200000">
                  <a:off x="1793198" y="3015878"/>
                  <a:ext cx="1294637" cy="2575627"/>
                </a:xfrm>
                <a:custGeom>
                  <a:avLst/>
                  <a:gdLst>
                    <a:gd name="T0" fmla="*/ 1216 w 1329"/>
                    <a:gd name="T1" fmla="*/ 2637 h 2642"/>
                    <a:gd name="T2" fmla="*/ 987 w 1329"/>
                    <a:gd name="T3" fmla="*/ 2598 h 2642"/>
                    <a:gd name="T4" fmla="*/ 773 w 1329"/>
                    <a:gd name="T5" fmla="*/ 2520 h 2642"/>
                    <a:gd name="T6" fmla="*/ 587 w 1329"/>
                    <a:gd name="T7" fmla="*/ 2416 h 2642"/>
                    <a:gd name="T8" fmla="*/ 423 w 1329"/>
                    <a:gd name="T9" fmla="*/ 2286 h 2642"/>
                    <a:gd name="T10" fmla="*/ 285 w 1329"/>
                    <a:gd name="T11" fmla="*/ 2135 h 2642"/>
                    <a:gd name="T12" fmla="*/ 170 w 1329"/>
                    <a:gd name="T13" fmla="*/ 1965 h 2642"/>
                    <a:gd name="T14" fmla="*/ 85 w 1329"/>
                    <a:gd name="T15" fmla="*/ 1780 h 2642"/>
                    <a:gd name="T16" fmla="*/ 27 w 1329"/>
                    <a:gd name="T17" fmla="*/ 1583 h 2642"/>
                    <a:gd name="T18" fmla="*/ 0 w 1329"/>
                    <a:gd name="T19" fmla="*/ 1379 h 2642"/>
                    <a:gd name="T20" fmla="*/ 7 w 1329"/>
                    <a:gd name="T21" fmla="*/ 1169 h 2642"/>
                    <a:gd name="T22" fmla="*/ 46 w 1329"/>
                    <a:gd name="T23" fmla="*/ 961 h 2642"/>
                    <a:gd name="T24" fmla="*/ 120 w 1329"/>
                    <a:gd name="T25" fmla="*/ 759 h 2642"/>
                    <a:gd name="T26" fmla="*/ 218 w 1329"/>
                    <a:gd name="T27" fmla="*/ 581 h 2642"/>
                    <a:gd name="T28" fmla="*/ 340 w 1329"/>
                    <a:gd name="T29" fmla="*/ 422 h 2642"/>
                    <a:gd name="T30" fmla="*/ 482 w 1329"/>
                    <a:gd name="T31" fmla="*/ 285 h 2642"/>
                    <a:gd name="T32" fmla="*/ 642 w 1329"/>
                    <a:gd name="T33" fmla="*/ 172 h 2642"/>
                    <a:gd name="T34" fmla="*/ 817 w 1329"/>
                    <a:gd name="T35" fmla="*/ 83 h 2642"/>
                    <a:gd name="T36" fmla="*/ 1001 w 1329"/>
                    <a:gd name="T37" fmla="*/ 21 h 2642"/>
                    <a:gd name="T38" fmla="*/ 1124 w 1329"/>
                    <a:gd name="T39" fmla="*/ 150 h 2642"/>
                    <a:gd name="T40" fmla="*/ 943 w 1329"/>
                    <a:gd name="T41" fmla="*/ 196 h 2642"/>
                    <a:gd name="T42" fmla="*/ 773 w 1329"/>
                    <a:gd name="T43" fmla="*/ 271 h 2642"/>
                    <a:gd name="T44" fmla="*/ 615 w 1329"/>
                    <a:gd name="T45" fmla="*/ 372 h 2642"/>
                    <a:gd name="T46" fmla="*/ 475 w 1329"/>
                    <a:gd name="T47" fmla="*/ 498 h 2642"/>
                    <a:gd name="T48" fmla="*/ 355 w 1329"/>
                    <a:gd name="T49" fmla="*/ 646 h 2642"/>
                    <a:gd name="T50" fmla="*/ 259 w 1329"/>
                    <a:gd name="T51" fmla="*/ 815 h 2642"/>
                    <a:gd name="T52" fmla="*/ 191 w 1329"/>
                    <a:gd name="T53" fmla="*/ 1005 h 2642"/>
                    <a:gd name="T54" fmla="*/ 154 w 1329"/>
                    <a:gd name="T55" fmla="*/ 1201 h 2642"/>
                    <a:gd name="T56" fmla="*/ 153 w 1329"/>
                    <a:gd name="T57" fmla="*/ 1395 h 2642"/>
                    <a:gd name="T58" fmla="*/ 181 w 1329"/>
                    <a:gd name="T59" fmla="*/ 1584 h 2642"/>
                    <a:gd name="T60" fmla="*/ 242 w 1329"/>
                    <a:gd name="T61" fmla="*/ 1766 h 2642"/>
                    <a:gd name="T62" fmla="*/ 329 w 1329"/>
                    <a:gd name="T63" fmla="*/ 1936 h 2642"/>
                    <a:gd name="T64" fmla="*/ 442 w 1329"/>
                    <a:gd name="T65" fmla="*/ 2089 h 2642"/>
                    <a:gd name="T66" fmla="*/ 580 w 1329"/>
                    <a:gd name="T67" fmla="*/ 2224 h 2642"/>
                    <a:gd name="T68" fmla="*/ 742 w 1329"/>
                    <a:gd name="T69" fmla="*/ 2335 h 2642"/>
                    <a:gd name="T70" fmla="*/ 925 w 1329"/>
                    <a:gd name="T71" fmla="*/ 2419 h 2642"/>
                    <a:gd name="T72" fmla="*/ 1127 w 1329"/>
                    <a:gd name="T73" fmla="*/ 2474 h 2642"/>
                    <a:gd name="T74" fmla="*/ 1329 w 1329"/>
                    <a:gd name="T75" fmla="*/ 2491 h 2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9" h="2642">
                      <a:moveTo>
                        <a:pt x="1329" y="2642"/>
                      </a:moveTo>
                      <a:lnTo>
                        <a:pt x="1216" y="2637"/>
                      </a:lnTo>
                      <a:lnTo>
                        <a:pt x="1102" y="2623"/>
                      </a:lnTo>
                      <a:lnTo>
                        <a:pt x="987" y="2598"/>
                      </a:lnTo>
                      <a:lnTo>
                        <a:pt x="874" y="2561"/>
                      </a:lnTo>
                      <a:lnTo>
                        <a:pt x="773" y="2520"/>
                      </a:lnTo>
                      <a:lnTo>
                        <a:pt x="677" y="2472"/>
                      </a:lnTo>
                      <a:lnTo>
                        <a:pt x="587" y="2416"/>
                      </a:lnTo>
                      <a:lnTo>
                        <a:pt x="502" y="2354"/>
                      </a:lnTo>
                      <a:lnTo>
                        <a:pt x="423" y="2286"/>
                      </a:lnTo>
                      <a:lnTo>
                        <a:pt x="352" y="2213"/>
                      </a:lnTo>
                      <a:lnTo>
                        <a:pt x="285" y="2135"/>
                      </a:lnTo>
                      <a:lnTo>
                        <a:pt x="224" y="2052"/>
                      </a:lnTo>
                      <a:lnTo>
                        <a:pt x="170" y="1965"/>
                      </a:lnTo>
                      <a:lnTo>
                        <a:pt x="124" y="1874"/>
                      </a:lnTo>
                      <a:lnTo>
                        <a:pt x="85" y="1780"/>
                      </a:lnTo>
                      <a:lnTo>
                        <a:pt x="53" y="1683"/>
                      </a:lnTo>
                      <a:lnTo>
                        <a:pt x="27" y="1583"/>
                      </a:lnTo>
                      <a:lnTo>
                        <a:pt x="10" y="1481"/>
                      </a:lnTo>
                      <a:lnTo>
                        <a:pt x="0" y="1379"/>
                      </a:lnTo>
                      <a:lnTo>
                        <a:pt x="0" y="1274"/>
                      </a:lnTo>
                      <a:lnTo>
                        <a:pt x="7" y="1169"/>
                      </a:lnTo>
                      <a:lnTo>
                        <a:pt x="23" y="1064"/>
                      </a:lnTo>
                      <a:lnTo>
                        <a:pt x="46" y="961"/>
                      </a:lnTo>
                      <a:lnTo>
                        <a:pt x="80" y="856"/>
                      </a:lnTo>
                      <a:lnTo>
                        <a:pt x="120" y="759"/>
                      </a:lnTo>
                      <a:lnTo>
                        <a:pt x="166" y="667"/>
                      </a:lnTo>
                      <a:lnTo>
                        <a:pt x="218" y="581"/>
                      </a:lnTo>
                      <a:lnTo>
                        <a:pt x="277" y="498"/>
                      </a:lnTo>
                      <a:lnTo>
                        <a:pt x="340" y="422"/>
                      </a:lnTo>
                      <a:lnTo>
                        <a:pt x="409" y="350"/>
                      </a:lnTo>
                      <a:lnTo>
                        <a:pt x="482" y="285"/>
                      </a:lnTo>
                      <a:lnTo>
                        <a:pt x="560" y="226"/>
                      </a:lnTo>
                      <a:lnTo>
                        <a:pt x="642" y="172"/>
                      </a:lnTo>
                      <a:lnTo>
                        <a:pt x="728" y="124"/>
                      </a:lnTo>
                      <a:lnTo>
                        <a:pt x="817" y="83"/>
                      </a:lnTo>
                      <a:lnTo>
                        <a:pt x="908" y="49"/>
                      </a:lnTo>
                      <a:lnTo>
                        <a:pt x="1001" y="21"/>
                      </a:lnTo>
                      <a:lnTo>
                        <a:pt x="1098" y="0"/>
                      </a:lnTo>
                      <a:lnTo>
                        <a:pt x="1124" y="150"/>
                      </a:lnTo>
                      <a:lnTo>
                        <a:pt x="1033" y="169"/>
                      </a:lnTo>
                      <a:lnTo>
                        <a:pt x="943" y="196"/>
                      </a:lnTo>
                      <a:lnTo>
                        <a:pt x="857" y="231"/>
                      </a:lnTo>
                      <a:lnTo>
                        <a:pt x="773" y="271"/>
                      </a:lnTo>
                      <a:lnTo>
                        <a:pt x="692" y="318"/>
                      </a:lnTo>
                      <a:lnTo>
                        <a:pt x="615" y="372"/>
                      </a:lnTo>
                      <a:lnTo>
                        <a:pt x="542" y="431"/>
                      </a:lnTo>
                      <a:lnTo>
                        <a:pt x="475" y="498"/>
                      </a:lnTo>
                      <a:lnTo>
                        <a:pt x="412" y="568"/>
                      </a:lnTo>
                      <a:lnTo>
                        <a:pt x="355" y="646"/>
                      </a:lnTo>
                      <a:lnTo>
                        <a:pt x="304" y="729"/>
                      </a:lnTo>
                      <a:lnTo>
                        <a:pt x="259" y="815"/>
                      </a:lnTo>
                      <a:lnTo>
                        <a:pt x="221" y="907"/>
                      </a:lnTo>
                      <a:lnTo>
                        <a:pt x="191" y="1005"/>
                      </a:lnTo>
                      <a:lnTo>
                        <a:pt x="169" y="1102"/>
                      </a:lnTo>
                      <a:lnTo>
                        <a:pt x="154" y="1201"/>
                      </a:lnTo>
                      <a:lnTo>
                        <a:pt x="150" y="1298"/>
                      </a:lnTo>
                      <a:lnTo>
                        <a:pt x="153" y="1395"/>
                      </a:lnTo>
                      <a:lnTo>
                        <a:pt x="164" y="1491"/>
                      </a:lnTo>
                      <a:lnTo>
                        <a:pt x="181" y="1584"/>
                      </a:lnTo>
                      <a:lnTo>
                        <a:pt x="209" y="1677"/>
                      </a:lnTo>
                      <a:lnTo>
                        <a:pt x="242" y="1766"/>
                      </a:lnTo>
                      <a:lnTo>
                        <a:pt x="282" y="1853"/>
                      </a:lnTo>
                      <a:lnTo>
                        <a:pt x="329" y="1936"/>
                      </a:lnTo>
                      <a:lnTo>
                        <a:pt x="382" y="2015"/>
                      </a:lnTo>
                      <a:lnTo>
                        <a:pt x="442" y="2089"/>
                      </a:lnTo>
                      <a:lnTo>
                        <a:pt x="509" y="2159"/>
                      </a:lnTo>
                      <a:lnTo>
                        <a:pt x="580" y="2224"/>
                      </a:lnTo>
                      <a:lnTo>
                        <a:pt x="660" y="2283"/>
                      </a:lnTo>
                      <a:lnTo>
                        <a:pt x="742" y="2335"/>
                      </a:lnTo>
                      <a:lnTo>
                        <a:pt x="831" y="2381"/>
                      </a:lnTo>
                      <a:lnTo>
                        <a:pt x="925" y="2419"/>
                      </a:lnTo>
                      <a:lnTo>
                        <a:pt x="1025" y="2451"/>
                      </a:lnTo>
                      <a:lnTo>
                        <a:pt x="1127" y="2474"/>
                      </a:lnTo>
                      <a:lnTo>
                        <a:pt x="1229" y="2488"/>
                      </a:lnTo>
                      <a:lnTo>
                        <a:pt x="1329" y="2491"/>
                      </a:lnTo>
                      <a:lnTo>
                        <a:pt x="1329" y="2642"/>
                      </a:lnTo>
                      <a:close/>
                    </a:path>
                  </a:pathLst>
                </a:custGeom>
                <a:solidFill>
                  <a:schemeClr val="accent1"/>
                </a:solidFill>
                <a:ln w="0">
                  <a:noFill/>
                  <a:prstDash val="solid"/>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25" name="Freeform 14">
                <a:extLst>
                  <a:ext uri="{FF2B5EF4-FFF2-40B4-BE49-F238E27FC236}">
                    <a16:creationId xmlns:a16="http://schemas.microsoft.com/office/drawing/2014/main" id="{135828A3-3FB1-4473-A088-70577AE5AECB}"/>
                  </a:ext>
                </a:extLst>
              </p:cNvPr>
              <p:cNvSpPr>
                <a:spLocks noEditPoints="1"/>
              </p:cNvSpPr>
              <p:nvPr/>
            </p:nvSpPr>
            <p:spPr bwMode="auto">
              <a:xfrm>
                <a:off x="4436092" y="2888172"/>
                <a:ext cx="1534458" cy="1533600"/>
              </a:xfrm>
              <a:prstGeom prst="ellipse">
                <a:avLst/>
              </a:prstGeom>
              <a:solidFill>
                <a:schemeClr val="accent1"/>
              </a:solidFill>
              <a:ln w="0">
                <a:noFill/>
                <a:prstDash val="solid"/>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A4C91F7F-1FB6-439E-8C62-6BE2228CC568}"/>
                </a:ext>
              </a:extLst>
            </p:cNvPr>
            <p:cNvGrpSpPr/>
            <p:nvPr/>
          </p:nvGrpSpPr>
          <p:grpSpPr>
            <a:xfrm>
              <a:off x="986975" y="3514176"/>
              <a:ext cx="4366205" cy="2671281"/>
              <a:chOff x="986975" y="3514176"/>
              <a:chExt cx="4366205" cy="2671281"/>
            </a:xfrm>
          </p:grpSpPr>
          <p:grpSp>
            <p:nvGrpSpPr>
              <p:cNvPr id="20" name="Group 19">
                <a:extLst>
                  <a:ext uri="{FF2B5EF4-FFF2-40B4-BE49-F238E27FC236}">
                    <a16:creationId xmlns:a16="http://schemas.microsoft.com/office/drawing/2014/main" id="{EFDB39ED-DDD1-4A9A-8250-E9BFCB267D11}"/>
                  </a:ext>
                </a:extLst>
              </p:cNvPr>
              <p:cNvGrpSpPr/>
              <p:nvPr/>
            </p:nvGrpSpPr>
            <p:grpSpPr>
              <a:xfrm>
                <a:off x="986975" y="3514176"/>
                <a:ext cx="3094261" cy="1567603"/>
                <a:chOff x="986975" y="3514176"/>
                <a:chExt cx="3094261" cy="1567603"/>
              </a:xfrm>
            </p:grpSpPr>
            <p:sp>
              <p:nvSpPr>
                <p:cNvPr id="22" name="Freeform 7">
                  <a:extLst>
                    <a:ext uri="{FF2B5EF4-FFF2-40B4-BE49-F238E27FC236}">
                      <a16:creationId xmlns:a16="http://schemas.microsoft.com/office/drawing/2014/main" id="{84A09FD7-2C49-4733-80FC-2688D36D6F73}"/>
                    </a:ext>
                  </a:extLst>
                </p:cNvPr>
                <p:cNvSpPr>
                  <a:spLocks/>
                </p:cNvSpPr>
                <p:nvPr/>
              </p:nvSpPr>
              <p:spPr bwMode="auto">
                <a:xfrm rot="16200000">
                  <a:off x="3444640" y="4423737"/>
                  <a:ext cx="586878" cy="686314"/>
                </a:xfrm>
                <a:custGeom>
                  <a:avLst/>
                  <a:gdLst>
                    <a:gd name="T0" fmla="*/ 0 w 602"/>
                    <a:gd name="T1" fmla="*/ 673 h 705"/>
                    <a:gd name="T2" fmla="*/ 565 w 602"/>
                    <a:gd name="T3" fmla="*/ 0 h 705"/>
                    <a:gd name="T4" fmla="*/ 602 w 602"/>
                    <a:gd name="T5" fmla="*/ 30 h 705"/>
                    <a:gd name="T6" fmla="*/ 38 w 602"/>
                    <a:gd name="T7" fmla="*/ 705 h 705"/>
                    <a:gd name="T8" fmla="*/ 0 w 602"/>
                    <a:gd name="T9" fmla="*/ 673 h 705"/>
                  </a:gdLst>
                  <a:ahLst/>
                  <a:cxnLst>
                    <a:cxn ang="0">
                      <a:pos x="T0" y="T1"/>
                    </a:cxn>
                    <a:cxn ang="0">
                      <a:pos x="T2" y="T3"/>
                    </a:cxn>
                    <a:cxn ang="0">
                      <a:pos x="T4" y="T5"/>
                    </a:cxn>
                    <a:cxn ang="0">
                      <a:pos x="T6" y="T7"/>
                    </a:cxn>
                    <a:cxn ang="0">
                      <a:pos x="T8" y="T9"/>
                    </a:cxn>
                  </a:cxnLst>
                  <a:rect l="0" t="0" r="r" b="b"/>
                  <a:pathLst>
                    <a:path w="602" h="705">
                      <a:moveTo>
                        <a:pt x="0" y="673"/>
                      </a:moveTo>
                      <a:lnTo>
                        <a:pt x="565" y="0"/>
                      </a:lnTo>
                      <a:lnTo>
                        <a:pt x="602" y="30"/>
                      </a:lnTo>
                      <a:lnTo>
                        <a:pt x="38" y="705"/>
                      </a:lnTo>
                      <a:lnTo>
                        <a:pt x="0" y="673"/>
                      </a:lnTo>
                      <a:close/>
                    </a:path>
                  </a:pathLst>
                </a:custGeom>
                <a:solidFill>
                  <a:srgbClr val="10303F"/>
                </a:solidFill>
                <a:ln w="0">
                  <a:noFill/>
                  <a:prstDash val="solid"/>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 name="Freeform 9">
                  <a:extLst>
                    <a:ext uri="{FF2B5EF4-FFF2-40B4-BE49-F238E27FC236}">
                      <a16:creationId xmlns:a16="http://schemas.microsoft.com/office/drawing/2014/main" id="{465AA756-016A-469C-A50A-68B83EDF4F7D}"/>
                    </a:ext>
                  </a:extLst>
                </p:cNvPr>
                <p:cNvSpPr>
                  <a:spLocks/>
                </p:cNvSpPr>
                <p:nvPr/>
              </p:nvSpPr>
              <p:spPr bwMode="auto">
                <a:xfrm rot="16200000">
                  <a:off x="1478313" y="3022838"/>
                  <a:ext cx="1567603" cy="2550280"/>
                </a:xfrm>
                <a:custGeom>
                  <a:avLst/>
                  <a:gdLst>
                    <a:gd name="T0" fmla="*/ 445 w 1609"/>
                    <a:gd name="T1" fmla="*/ 2540 h 2616"/>
                    <a:gd name="T2" fmla="*/ 298 w 1609"/>
                    <a:gd name="T3" fmla="*/ 2372 h 2616"/>
                    <a:gd name="T4" fmla="*/ 177 w 1609"/>
                    <a:gd name="T5" fmla="*/ 2184 h 2616"/>
                    <a:gd name="T6" fmla="*/ 86 w 1609"/>
                    <a:gd name="T7" fmla="*/ 1982 h 2616"/>
                    <a:gd name="T8" fmla="*/ 27 w 1609"/>
                    <a:gd name="T9" fmla="*/ 1767 h 2616"/>
                    <a:gd name="T10" fmla="*/ 0 w 1609"/>
                    <a:gd name="T11" fmla="*/ 1543 h 2616"/>
                    <a:gd name="T12" fmla="*/ 8 w 1609"/>
                    <a:gd name="T13" fmla="*/ 1315 h 2616"/>
                    <a:gd name="T14" fmla="*/ 53 w 1609"/>
                    <a:gd name="T15" fmla="*/ 1088 h 2616"/>
                    <a:gd name="T16" fmla="*/ 132 w 1609"/>
                    <a:gd name="T17" fmla="*/ 870 h 2616"/>
                    <a:gd name="T18" fmla="*/ 237 w 1609"/>
                    <a:gd name="T19" fmla="*/ 674 h 2616"/>
                    <a:gd name="T20" fmla="*/ 369 w 1609"/>
                    <a:gd name="T21" fmla="*/ 503 h 2616"/>
                    <a:gd name="T22" fmla="*/ 522 w 1609"/>
                    <a:gd name="T23" fmla="*/ 351 h 2616"/>
                    <a:gd name="T24" fmla="*/ 693 w 1609"/>
                    <a:gd name="T25" fmla="*/ 227 h 2616"/>
                    <a:gd name="T26" fmla="*/ 879 w 1609"/>
                    <a:gd name="T27" fmla="*/ 127 h 2616"/>
                    <a:gd name="T28" fmla="*/ 1078 w 1609"/>
                    <a:gd name="T29" fmla="*/ 56 h 2616"/>
                    <a:gd name="T30" fmla="*/ 1286 w 1609"/>
                    <a:gd name="T31" fmla="*/ 13 h 2616"/>
                    <a:gd name="T32" fmla="*/ 1500 w 1609"/>
                    <a:gd name="T33" fmla="*/ 0 h 2616"/>
                    <a:gd name="T34" fmla="*/ 1596 w 1609"/>
                    <a:gd name="T35" fmla="*/ 156 h 2616"/>
                    <a:gd name="T36" fmla="*/ 1391 w 1609"/>
                    <a:gd name="T37" fmla="*/ 153 h 2616"/>
                    <a:gd name="T38" fmla="*/ 1191 w 1609"/>
                    <a:gd name="T39" fmla="*/ 183 h 2616"/>
                    <a:gd name="T40" fmla="*/ 997 w 1609"/>
                    <a:gd name="T41" fmla="*/ 242 h 2616"/>
                    <a:gd name="T42" fmla="*/ 816 w 1609"/>
                    <a:gd name="T43" fmla="*/ 329 h 2616"/>
                    <a:gd name="T44" fmla="*/ 649 w 1609"/>
                    <a:gd name="T45" fmla="*/ 442 h 2616"/>
                    <a:gd name="T46" fmla="*/ 501 w 1609"/>
                    <a:gd name="T47" fmla="*/ 581 h 2616"/>
                    <a:gd name="T48" fmla="*/ 374 w 1609"/>
                    <a:gd name="T49" fmla="*/ 743 h 2616"/>
                    <a:gd name="T50" fmla="*/ 272 w 1609"/>
                    <a:gd name="T51" fmla="*/ 926 h 2616"/>
                    <a:gd name="T52" fmla="*/ 196 w 1609"/>
                    <a:gd name="T53" fmla="*/ 1134 h 2616"/>
                    <a:gd name="T54" fmla="*/ 156 w 1609"/>
                    <a:gd name="T55" fmla="*/ 1354 h 2616"/>
                    <a:gd name="T56" fmla="*/ 153 w 1609"/>
                    <a:gd name="T57" fmla="*/ 1571 h 2616"/>
                    <a:gd name="T58" fmla="*/ 185 w 1609"/>
                    <a:gd name="T59" fmla="*/ 1783 h 2616"/>
                    <a:gd name="T60" fmla="*/ 250 w 1609"/>
                    <a:gd name="T61" fmla="*/ 1987 h 2616"/>
                    <a:gd name="T62" fmla="*/ 347 w 1609"/>
                    <a:gd name="T63" fmla="*/ 2176 h 2616"/>
                    <a:gd name="T64" fmla="*/ 472 w 1609"/>
                    <a:gd name="T65" fmla="*/ 2349 h 2616"/>
                    <a:gd name="T66" fmla="*/ 625 w 1609"/>
                    <a:gd name="T67" fmla="*/ 250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9" h="2616">
                      <a:moveTo>
                        <a:pt x="528" y="2616"/>
                      </a:moveTo>
                      <a:lnTo>
                        <a:pt x="445" y="2540"/>
                      </a:lnTo>
                      <a:lnTo>
                        <a:pt x="367" y="2459"/>
                      </a:lnTo>
                      <a:lnTo>
                        <a:pt x="298" y="2372"/>
                      </a:lnTo>
                      <a:lnTo>
                        <a:pt x="234" y="2281"/>
                      </a:lnTo>
                      <a:lnTo>
                        <a:pt x="177" y="2184"/>
                      </a:lnTo>
                      <a:lnTo>
                        <a:pt x="129" y="2084"/>
                      </a:lnTo>
                      <a:lnTo>
                        <a:pt x="86" y="1982"/>
                      </a:lnTo>
                      <a:lnTo>
                        <a:pt x="53" y="1875"/>
                      </a:lnTo>
                      <a:lnTo>
                        <a:pt x="27" y="1767"/>
                      </a:lnTo>
                      <a:lnTo>
                        <a:pt x="10" y="1656"/>
                      </a:lnTo>
                      <a:lnTo>
                        <a:pt x="0" y="1543"/>
                      </a:lnTo>
                      <a:lnTo>
                        <a:pt x="0" y="1430"/>
                      </a:lnTo>
                      <a:lnTo>
                        <a:pt x="8" y="1315"/>
                      </a:lnTo>
                      <a:lnTo>
                        <a:pt x="26" y="1202"/>
                      </a:lnTo>
                      <a:lnTo>
                        <a:pt x="53" y="1088"/>
                      </a:lnTo>
                      <a:lnTo>
                        <a:pt x="89" y="975"/>
                      </a:lnTo>
                      <a:lnTo>
                        <a:pt x="132" y="870"/>
                      </a:lnTo>
                      <a:lnTo>
                        <a:pt x="182" y="770"/>
                      </a:lnTo>
                      <a:lnTo>
                        <a:pt x="237" y="674"/>
                      </a:lnTo>
                      <a:lnTo>
                        <a:pt x="301" y="585"/>
                      </a:lnTo>
                      <a:lnTo>
                        <a:pt x="369" y="503"/>
                      </a:lnTo>
                      <a:lnTo>
                        <a:pt x="442" y="425"/>
                      </a:lnTo>
                      <a:lnTo>
                        <a:pt x="522" y="351"/>
                      </a:lnTo>
                      <a:lnTo>
                        <a:pt x="604" y="286"/>
                      </a:lnTo>
                      <a:lnTo>
                        <a:pt x="693" y="227"/>
                      </a:lnTo>
                      <a:lnTo>
                        <a:pt x="784" y="173"/>
                      </a:lnTo>
                      <a:lnTo>
                        <a:pt x="879" y="127"/>
                      </a:lnTo>
                      <a:lnTo>
                        <a:pt x="978" y="87"/>
                      </a:lnTo>
                      <a:lnTo>
                        <a:pt x="1078" y="56"/>
                      </a:lnTo>
                      <a:lnTo>
                        <a:pt x="1181" y="30"/>
                      </a:lnTo>
                      <a:lnTo>
                        <a:pt x="1286" y="13"/>
                      </a:lnTo>
                      <a:lnTo>
                        <a:pt x="1392" y="2"/>
                      </a:lnTo>
                      <a:lnTo>
                        <a:pt x="1500" y="0"/>
                      </a:lnTo>
                      <a:lnTo>
                        <a:pt x="1609" y="5"/>
                      </a:lnTo>
                      <a:lnTo>
                        <a:pt x="1596" y="156"/>
                      </a:lnTo>
                      <a:lnTo>
                        <a:pt x="1493" y="149"/>
                      </a:lnTo>
                      <a:lnTo>
                        <a:pt x="1391" y="153"/>
                      </a:lnTo>
                      <a:lnTo>
                        <a:pt x="1289" y="164"/>
                      </a:lnTo>
                      <a:lnTo>
                        <a:pt x="1191" y="183"/>
                      </a:lnTo>
                      <a:lnTo>
                        <a:pt x="1092" y="208"/>
                      </a:lnTo>
                      <a:lnTo>
                        <a:pt x="997" y="242"/>
                      </a:lnTo>
                      <a:lnTo>
                        <a:pt x="905" y="281"/>
                      </a:lnTo>
                      <a:lnTo>
                        <a:pt x="816" y="329"/>
                      </a:lnTo>
                      <a:lnTo>
                        <a:pt x="731" y="382"/>
                      </a:lnTo>
                      <a:lnTo>
                        <a:pt x="649" y="442"/>
                      </a:lnTo>
                      <a:lnTo>
                        <a:pt x="572" y="509"/>
                      </a:lnTo>
                      <a:lnTo>
                        <a:pt x="501" y="581"/>
                      </a:lnTo>
                      <a:lnTo>
                        <a:pt x="434" y="658"/>
                      </a:lnTo>
                      <a:lnTo>
                        <a:pt x="374" y="743"/>
                      </a:lnTo>
                      <a:lnTo>
                        <a:pt x="320" y="832"/>
                      </a:lnTo>
                      <a:lnTo>
                        <a:pt x="272" y="926"/>
                      </a:lnTo>
                      <a:lnTo>
                        <a:pt x="231" y="1026"/>
                      </a:lnTo>
                      <a:lnTo>
                        <a:pt x="196" y="1134"/>
                      </a:lnTo>
                      <a:lnTo>
                        <a:pt x="172" y="1244"/>
                      </a:lnTo>
                      <a:lnTo>
                        <a:pt x="156" y="1354"/>
                      </a:lnTo>
                      <a:lnTo>
                        <a:pt x="150" y="1462"/>
                      </a:lnTo>
                      <a:lnTo>
                        <a:pt x="153" y="1571"/>
                      </a:lnTo>
                      <a:lnTo>
                        <a:pt x="166" y="1678"/>
                      </a:lnTo>
                      <a:lnTo>
                        <a:pt x="185" y="1783"/>
                      </a:lnTo>
                      <a:lnTo>
                        <a:pt x="213" y="1886"/>
                      </a:lnTo>
                      <a:lnTo>
                        <a:pt x="250" y="1987"/>
                      </a:lnTo>
                      <a:lnTo>
                        <a:pt x="294" y="2084"/>
                      </a:lnTo>
                      <a:lnTo>
                        <a:pt x="347" y="2176"/>
                      </a:lnTo>
                      <a:lnTo>
                        <a:pt x="406" y="2265"/>
                      </a:lnTo>
                      <a:lnTo>
                        <a:pt x="472" y="2349"/>
                      </a:lnTo>
                      <a:lnTo>
                        <a:pt x="545" y="2427"/>
                      </a:lnTo>
                      <a:lnTo>
                        <a:pt x="625" y="2500"/>
                      </a:lnTo>
                      <a:lnTo>
                        <a:pt x="528" y="2616"/>
                      </a:lnTo>
                      <a:close/>
                    </a:path>
                  </a:pathLst>
                </a:custGeom>
                <a:solidFill>
                  <a:srgbClr val="10303F"/>
                </a:solidFill>
                <a:ln w="0">
                  <a:noFill/>
                  <a:prstDash val="solid"/>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21" name="Freeform 12">
                <a:extLst>
                  <a:ext uri="{FF2B5EF4-FFF2-40B4-BE49-F238E27FC236}">
                    <a16:creationId xmlns:a16="http://schemas.microsoft.com/office/drawing/2014/main" id="{C0BA7A51-8495-4B45-A481-71E648654D8D}"/>
                  </a:ext>
                </a:extLst>
              </p:cNvPr>
              <p:cNvSpPr>
                <a:spLocks noEditPoints="1"/>
              </p:cNvSpPr>
              <p:nvPr/>
            </p:nvSpPr>
            <p:spPr bwMode="auto">
              <a:xfrm>
                <a:off x="3818721" y="4651857"/>
                <a:ext cx="1534459" cy="1533600"/>
              </a:xfrm>
              <a:prstGeom prst="ellipse">
                <a:avLst/>
              </a:prstGeom>
              <a:solidFill>
                <a:srgbClr val="10303F"/>
              </a:solidFill>
              <a:ln w="0">
                <a:noFill/>
                <a:prstDash val="solid"/>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sp>
        <p:nvSpPr>
          <p:cNvPr id="15" name="Rectangle 14">
            <a:extLst>
              <a:ext uri="{FF2B5EF4-FFF2-40B4-BE49-F238E27FC236}">
                <a16:creationId xmlns:a16="http://schemas.microsoft.com/office/drawing/2014/main" id="{45276532-1C66-4570-B206-0851E6873E22}"/>
              </a:ext>
            </a:extLst>
          </p:cNvPr>
          <p:cNvSpPr/>
          <p:nvPr/>
        </p:nvSpPr>
        <p:spPr>
          <a:xfrm>
            <a:off x="5287283" y="1537019"/>
            <a:ext cx="5831431" cy="1225636"/>
          </a:xfrm>
          <a:prstGeom prst="rect">
            <a:avLst/>
          </a:prstGeom>
        </p:spPr>
        <p:txBody>
          <a:bodyPr wrap="square" anchor="ctr">
            <a:spAutoFit/>
          </a:bodyPr>
          <a:lstStyle/>
          <a:p>
            <a:pPr marL="274320" lvl="1" indent="-228600">
              <a:spcAft>
                <a:spcPts val="600"/>
              </a:spcAft>
              <a:buFont typeface="Arial" panose="020B0604020202020204" pitchFamily="34" charset="0"/>
              <a:buChar char="•"/>
            </a:pPr>
            <a:r>
              <a:rPr lang="en-US" sz="1600" dirty="0"/>
              <a:t>$100,000 per transaction limit in place as of March 2020</a:t>
            </a:r>
          </a:p>
          <a:p>
            <a:pPr marL="274320" lvl="1" indent="-228600">
              <a:spcAft>
                <a:spcPts val="600"/>
              </a:spcAft>
              <a:buFont typeface="Arial" panose="020B0604020202020204" pitchFamily="34" charset="0"/>
              <a:buChar char="•"/>
            </a:pPr>
            <a:r>
              <a:rPr lang="en-US" sz="1600" dirty="0"/>
              <a:t>Use cases in B2B and B2C in particular</a:t>
            </a:r>
          </a:p>
          <a:p>
            <a:pPr marL="274320" lvl="1" indent="-228600">
              <a:spcAft>
                <a:spcPts val="600"/>
              </a:spcAft>
              <a:buFont typeface="Arial" panose="020B0604020202020204" pitchFamily="34" charset="0"/>
              <a:buChar char="•"/>
            </a:pPr>
            <a:r>
              <a:rPr kumimoji="0" lang="en-US" sz="1600" b="0" i="0" u="none" strike="noStrike" kern="0" cap="none" spc="0" normalizeH="0" baseline="0" noProof="0" dirty="0">
                <a:ln>
                  <a:noFill/>
                </a:ln>
                <a:effectLst/>
                <a:uLnTx/>
                <a:uFillTx/>
                <a:cs typeface="Arial" panose="020B0604020202020204" pitchFamily="34" charset="0"/>
              </a:rPr>
              <a:t>Average dollar amount of an Same Day ACH payment increased by 40% from February to April in 2020</a:t>
            </a:r>
          </a:p>
        </p:txBody>
      </p:sp>
      <p:sp>
        <p:nvSpPr>
          <p:cNvPr id="16" name="TextBox 15">
            <a:extLst>
              <a:ext uri="{FF2B5EF4-FFF2-40B4-BE49-F238E27FC236}">
                <a16:creationId xmlns:a16="http://schemas.microsoft.com/office/drawing/2014/main" id="{F4B6FABA-8FAA-4DF9-9A26-9A2A5DE1F75D}"/>
              </a:ext>
            </a:extLst>
          </p:cNvPr>
          <p:cNvSpPr txBox="1"/>
          <p:nvPr/>
        </p:nvSpPr>
        <p:spPr>
          <a:xfrm>
            <a:off x="5190007" y="1254247"/>
            <a:ext cx="5802248" cy="369332"/>
          </a:xfrm>
          <a:prstGeom prst="rect">
            <a:avLst/>
          </a:prstGeom>
          <a:noFill/>
        </p:spPr>
        <p:txBody>
          <a:bodyPr wrap="square" rtlCol="0" anchor="ctr">
            <a:spAutoFit/>
          </a:bodyPr>
          <a:lstStyle/>
          <a:p>
            <a:r>
              <a:rPr lang="en-US" b="1" dirty="0"/>
              <a:t>Higher per transaction limit</a:t>
            </a:r>
          </a:p>
        </p:txBody>
      </p:sp>
      <p:sp>
        <p:nvSpPr>
          <p:cNvPr id="13" name="Rectangle 12">
            <a:extLst>
              <a:ext uri="{FF2B5EF4-FFF2-40B4-BE49-F238E27FC236}">
                <a16:creationId xmlns:a16="http://schemas.microsoft.com/office/drawing/2014/main" id="{875747E4-0FE6-4136-9D51-E30C17962DB2}"/>
              </a:ext>
            </a:extLst>
          </p:cNvPr>
          <p:cNvSpPr/>
          <p:nvPr/>
        </p:nvSpPr>
        <p:spPr>
          <a:xfrm>
            <a:off x="5830619" y="3211505"/>
            <a:ext cx="5609111" cy="1154162"/>
          </a:xfrm>
          <a:prstGeom prst="rect">
            <a:avLst/>
          </a:prstGeom>
        </p:spPr>
        <p:txBody>
          <a:bodyPr wrap="square" anchor="ctr">
            <a:spAutoFit/>
          </a:bodyPr>
          <a:lstStyle/>
          <a:p>
            <a:pPr marL="320040" lvl="1" indent="-228600">
              <a:spcAft>
                <a:spcPts val="600"/>
              </a:spcAft>
              <a:buFont typeface="Arial" panose="020B0604020202020204" pitchFamily="34" charset="0"/>
              <a:buChar char="•"/>
            </a:pPr>
            <a:r>
              <a:rPr lang="en-US" sz="1600" dirty="0"/>
              <a:t>The new window will allow Same Day ACH files to be submitted until 4:45 p.m. ET</a:t>
            </a:r>
          </a:p>
          <a:p>
            <a:pPr marL="320040" lvl="1" indent="-228600">
              <a:spcAft>
                <a:spcPts val="600"/>
              </a:spcAft>
              <a:buFont typeface="Arial" panose="020B0604020202020204" pitchFamily="34" charset="0"/>
              <a:buChar char="•"/>
            </a:pPr>
            <a:r>
              <a:rPr lang="en-US" sz="1600" dirty="0"/>
              <a:t>Same Day ACH processing window will go into effect on March 19, 2021</a:t>
            </a:r>
          </a:p>
        </p:txBody>
      </p:sp>
      <p:sp>
        <p:nvSpPr>
          <p:cNvPr id="14" name="TextBox 13">
            <a:extLst>
              <a:ext uri="{FF2B5EF4-FFF2-40B4-BE49-F238E27FC236}">
                <a16:creationId xmlns:a16="http://schemas.microsoft.com/office/drawing/2014/main" id="{02CDB700-B08E-437B-A144-C667A00DCE23}"/>
              </a:ext>
            </a:extLst>
          </p:cNvPr>
          <p:cNvSpPr txBox="1"/>
          <p:nvPr/>
        </p:nvSpPr>
        <p:spPr>
          <a:xfrm>
            <a:off x="5739112" y="2913315"/>
            <a:ext cx="6734696" cy="369332"/>
          </a:xfrm>
          <a:prstGeom prst="rect">
            <a:avLst/>
          </a:prstGeom>
          <a:noFill/>
        </p:spPr>
        <p:txBody>
          <a:bodyPr wrap="square" rtlCol="0" anchor="ctr">
            <a:spAutoFit/>
          </a:bodyPr>
          <a:lstStyle/>
          <a:p>
            <a:r>
              <a:rPr lang="en-US" b="1" dirty="0"/>
              <a:t>Added Same Day ACH Window</a:t>
            </a:r>
            <a:endParaRPr lang="en-US" dirty="0"/>
          </a:p>
        </p:txBody>
      </p:sp>
      <p:sp>
        <p:nvSpPr>
          <p:cNvPr id="11" name="Rectangle 10">
            <a:extLst>
              <a:ext uri="{FF2B5EF4-FFF2-40B4-BE49-F238E27FC236}">
                <a16:creationId xmlns:a16="http://schemas.microsoft.com/office/drawing/2014/main" id="{9FE58ED8-32A9-4FA1-873C-73859D358182}"/>
              </a:ext>
            </a:extLst>
          </p:cNvPr>
          <p:cNvSpPr/>
          <p:nvPr/>
        </p:nvSpPr>
        <p:spPr>
          <a:xfrm>
            <a:off x="5310208" y="4847783"/>
            <a:ext cx="4884377" cy="1154162"/>
          </a:xfrm>
          <a:prstGeom prst="rect">
            <a:avLst/>
          </a:prstGeom>
        </p:spPr>
        <p:txBody>
          <a:bodyPr wrap="square" anchor="ctr">
            <a:spAutoFit/>
          </a:bodyPr>
          <a:lstStyle/>
          <a:p>
            <a:pPr marL="274320" lvl="1" indent="-228600">
              <a:spcAft>
                <a:spcPts val="600"/>
              </a:spcAft>
              <a:buFont typeface="Arial" panose="020B0604020202020204" pitchFamily="34" charset="0"/>
              <a:buChar char="•"/>
            </a:pPr>
            <a:r>
              <a:rPr lang="en-US" sz="1600" dirty="0"/>
              <a:t>With more networks operating in an “always on” environment, the same is being discussed for ACH</a:t>
            </a:r>
          </a:p>
          <a:p>
            <a:pPr marL="274320" lvl="1" indent="-228600">
              <a:spcAft>
                <a:spcPts val="600"/>
              </a:spcAft>
              <a:buFont typeface="Arial" panose="020B0604020202020204" pitchFamily="34" charset="0"/>
              <a:buChar char="•"/>
            </a:pPr>
            <a:r>
              <a:rPr lang="en-US" sz="1600" dirty="0"/>
              <a:t>This is particularly relevant for Same Day ACH as other faster payments types also operate 24x7x365</a:t>
            </a:r>
          </a:p>
        </p:txBody>
      </p:sp>
      <p:sp>
        <p:nvSpPr>
          <p:cNvPr id="12" name="TextBox 11">
            <a:extLst>
              <a:ext uri="{FF2B5EF4-FFF2-40B4-BE49-F238E27FC236}">
                <a16:creationId xmlns:a16="http://schemas.microsoft.com/office/drawing/2014/main" id="{18B06E9A-A369-4636-96C6-CA7689A88FAA}"/>
              </a:ext>
            </a:extLst>
          </p:cNvPr>
          <p:cNvSpPr txBox="1"/>
          <p:nvPr/>
        </p:nvSpPr>
        <p:spPr>
          <a:xfrm>
            <a:off x="5215549" y="4572384"/>
            <a:ext cx="3967943" cy="36933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effectLst/>
                <a:uLnTx/>
                <a:uFillTx/>
                <a:cs typeface="Arial" panose="020B0604020202020204" pitchFamily="34" charset="0"/>
              </a:rPr>
              <a:t>A 24x7x365 Network </a:t>
            </a:r>
          </a:p>
        </p:txBody>
      </p:sp>
    </p:spTree>
    <p:extLst>
      <p:ext uri="{BB962C8B-B14F-4D97-AF65-F5344CB8AC3E}">
        <p14:creationId xmlns:p14="http://schemas.microsoft.com/office/powerpoint/2010/main" val="273516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technologies are being launched for a modern network.</a:t>
            </a:r>
          </a:p>
        </p:txBody>
      </p:sp>
      <p:sp>
        <p:nvSpPr>
          <p:cNvPr id="4" name="Footer Placeholder 3"/>
          <p:cNvSpPr>
            <a:spLocks noGrp="1"/>
          </p:cNvSpPr>
          <p:nvPr>
            <p:ph type="ftr" sz="quarter" idx="11"/>
          </p:nvPr>
        </p:nvSpPr>
        <p:spPr/>
        <p:txBody>
          <a:bodyPr/>
          <a:lstStyle/>
          <a:p>
            <a:r>
              <a:rPr lang="en-IN" dirty="0"/>
              <a:t>© 2020 Mercator Advisory Group</a:t>
            </a:r>
          </a:p>
        </p:txBody>
      </p:sp>
      <p:sp>
        <p:nvSpPr>
          <p:cNvPr id="5" name="Slide Number Placeholder 4"/>
          <p:cNvSpPr>
            <a:spLocks noGrp="1"/>
          </p:cNvSpPr>
          <p:nvPr>
            <p:ph type="sldNum" sz="quarter" idx="12"/>
          </p:nvPr>
        </p:nvSpPr>
        <p:spPr>
          <a:xfrm>
            <a:off x="11760740" y="6625400"/>
            <a:ext cx="431260" cy="226272"/>
          </a:xfrm>
        </p:spPr>
        <p:txBody>
          <a:bodyPr/>
          <a:lstStyle/>
          <a:p>
            <a:fld id="{927EFAB7-45CE-48D2-A663-C238A0C6DBCC}" type="slidenum">
              <a:rPr lang="en-IN" smtClean="0"/>
              <a:t>13</a:t>
            </a:fld>
            <a:endParaRPr lang="en-IN" dirty="0"/>
          </a:p>
        </p:txBody>
      </p:sp>
      <p:grpSp>
        <p:nvGrpSpPr>
          <p:cNvPr id="7" name="Group 6">
            <a:extLst>
              <a:ext uri="{FF2B5EF4-FFF2-40B4-BE49-F238E27FC236}">
                <a16:creationId xmlns:a16="http://schemas.microsoft.com/office/drawing/2014/main" id="{36ADB56A-1896-46D9-B171-931F5C4ADDA2}"/>
              </a:ext>
            </a:extLst>
          </p:cNvPr>
          <p:cNvGrpSpPr/>
          <p:nvPr/>
        </p:nvGrpSpPr>
        <p:grpSpPr>
          <a:xfrm>
            <a:off x="2394017" y="3804169"/>
            <a:ext cx="4272212" cy="1713512"/>
            <a:chOff x="1427581" y="3837016"/>
            <a:chExt cx="5134039" cy="1758463"/>
          </a:xfrm>
        </p:grpSpPr>
        <p:grpSp>
          <p:nvGrpSpPr>
            <p:cNvPr id="21" name="Group 20">
              <a:extLst>
                <a:ext uri="{FF2B5EF4-FFF2-40B4-BE49-F238E27FC236}">
                  <a16:creationId xmlns:a16="http://schemas.microsoft.com/office/drawing/2014/main" id="{9CDF0AD2-3829-4FF1-92F6-E378591360CB}"/>
                </a:ext>
              </a:extLst>
            </p:cNvPr>
            <p:cNvGrpSpPr/>
            <p:nvPr/>
          </p:nvGrpSpPr>
          <p:grpSpPr>
            <a:xfrm>
              <a:off x="1427581" y="3970896"/>
              <a:ext cx="1915224" cy="1624583"/>
              <a:chOff x="9001929" y="3971067"/>
              <a:chExt cx="1860452" cy="1578122"/>
            </a:xfrm>
          </p:grpSpPr>
          <p:sp>
            <p:nvSpPr>
              <p:cNvPr id="23" name="TextBox 22">
                <a:extLst>
                  <a:ext uri="{FF2B5EF4-FFF2-40B4-BE49-F238E27FC236}">
                    <a16:creationId xmlns:a16="http://schemas.microsoft.com/office/drawing/2014/main" id="{14C0005D-7E57-4947-95BB-4D58D5749366}"/>
                  </a:ext>
                </a:extLst>
              </p:cNvPr>
              <p:cNvSpPr txBox="1"/>
              <p:nvPr/>
            </p:nvSpPr>
            <p:spPr>
              <a:xfrm>
                <a:off x="9001929" y="3971067"/>
                <a:ext cx="1860452" cy="568051"/>
              </a:xfrm>
              <a:prstGeom prst="rect">
                <a:avLst/>
              </a:prstGeom>
              <a:noFill/>
            </p:spPr>
            <p:txBody>
              <a:bodyPr wrap="square" rtlCol="0">
                <a:spAutoFit/>
              </a:bodyPr>
              <a:lstStyle/>
              <a:p>
                <a:pPr algn="ctr">
                  <a:defRPr/>
                </a:pPr>
                <a:r>
                  <a:rPr lang="en-US" sz="1600" b="1" i="1" dirty="0">
                    <a:solidFill>
                      <a:prstClr val="black"/>
                    </a:solidFill>
                    <a:latin typeface="Arial" panose="020B0604020202020204" pitchFamily="34" charset="0"/>
                    <a:cs typeface="Arial" panose="020B0604020202020204" pitchFamily="34" charset="0"/>
                  </a:rPr>
                  <a:t>Retailer Product Lists Strategy</a:t>
                </a:r>
                <a:endParaRPr lang="en-IN" sz="1600" b="1" i="1" dirty="0">
                  <a:solidFill>
                    <a:prstClr val="black"/>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310992E1-70D4-4847-B2B1-AFDAECB1905E}"/>
                  </a:ext>
                </a:extLst>
              </p:cNvPr>
              <p:cNvSpPr/>
              <p:nvPr/>
            </p:nvSpPr>
            <p:spPr>
              <a:xfrm>
                <a:off x="9133781" y="4533526"/>
                <a:ext cx="1621879" cy="1015663"/>
              </a:xfrm>
              <a:prstGeom prst="rect">
                <a:avLst/>
              </a:prstGeom>
            </p:spPr>
            <p:txBody>
              <a:bodyPr wrap="square">
                <a:spAutoFit/>
              </a:bodyPr>
              <a:lstStyle/>
              <a:p>
                <a:pPr algn="ctr"/>
                <a:r>
                  <a:rPr lang="en-US" sz="1200" dirty="0">
                    <a:solidFill>
                      <a:prstClr val="black">
                        <a:lumMod val="65000"/>
                        <a:lumOff val="35000"/>
                      </a:prstClr>
                    </a:solidFill>
                    <a:latin typeface="Arial" panose="020B0604020202020204" pitchFamily="34" charset="0"/>
                    <a:cs typeface="Arial" panose="020B0604020202020204" pitchFamily="34" charset="0"/>
                  </a:rPr>
                  <a:t>This slide is 100% editable. Adapt it to your needs and capture your audience's attention.</a:t>
                </a:r>
              </a:p>
            </p:txBody>
          </p:sp>
        </p:grpSp>
        <p:sp>
          <p:nvSpPr>
            <p:cNvPr id="22" name="TextBox 21">
              <a:extLst>
                <a:ext uri="{FF2B5EF4-FFF2-40B4-BE49-F238E27FC236}">
                  <a16:creationId xmlns:a16="http://schemas.microsoft.com/office/drawing/2014/main" id="{759AE108-A91A-438D-9C59-9F17F8975009}"/>
                </a:ext>
              </a:extLst>
            </p:cNvPr>
            <p:cNvSpPr txBox="1"/>
            <p:nvPr/>
          </p:nvSpPr>
          <p:spPr>
            <a:xfrm>
              <a:off x="5696596" y="3837016"/>
              <a:ext cx="865024" cy="316903"/>
            </a:xfrm>
            <a:prstGeom prst="rect">
              <a:avLst/>
            </a:prstGeom>
            <a:noFill/>
          </p:spPr>
          <p:txBody>
            <a:bodyPr wrap="square" rtlCol="0">
              <a:spAutoFit/>
            </a:bodyPr>
            <a:lstStyle/>
            <a:p>
              <a:pPr algn="ctr" fontAlgn="b"/>
              <a:endParaRPr lang="en-US" sz="1600" b="1" i="1" dirty="0">
                <a:solidFill>
                  <a:prstClr val="black"/>
                </a:solidFill>
                <a:latin typeface="Arial" panose="020B0604020202020204" pitchFamily="34" charset="0"/>
                <a:cs typeface="Arial" panose="020B0604020202020204" pitchFamily="34" charset="0"/>
              </a:endParaRPr>
            </a:p>
          </p:txBody>
        </p:sp>
      </p:grpSp>
      <p:sp>
        <p:nvSpPr>
          <p:cNvPr id="8" name="Rectangle 7">
            <a:extLst>
              <a:ext uri="{FF2B5EF4-FFF2-40B4-BE49-F238E27FC236}">
                <a16:creationId xmlns:a16="http://schemas.microsoft.com/office/drawing/2014/main" id="{C31614D2-5165-403B-831B-CE045483DBEE}"/>
              </a:ext>
            </a:extLst>
          </p:cNvPr>
          <p:cNvSpPr/>
          <p:nvPr/>
        </p:nvSpPr>
        <p:spPr>
          <a:xfrm>
            <a:off x="1874023" y="2270197"/>
            <a:ext cx="2365777" cy="3923111"/>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8AF43D7-DE59-48C3-ABB4-5D0401099CD3}"/>
              </a:ext>
            </a:extLst>
          </p:cNvPr>
          <p:cNvSpPr/>
          <p:nvPr/>
        </p:nvSpPr>
        <p:spPr>
          <a:xfrm>
            <a:off x="4998166" y="2270197"/>
            <a:ext cx="2360077" cy="3923111"/>
          </a:xfrm>
          <a:prstGeom prst="rect">
            <a:avLst/>
          </a:prstGeom>
          <a:noFill/>
          <a:ln w="28575" cap="flat" cmpd="sng" algn="ctr">
            <a:solidFill>
              <a:srgbClr val="17597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7FD8700-3EB1-434A-9446-785F53D9F167}"/>
              </a:ext>
            </a:extLst>
          </p:cNvPr>
          <p:cNvSpPr/>
          <p:nvPr/>
        </p:nvSpPr>
        <p:spPr>
          <a:xfrm>
            <a:off x="8116612" y="2270197"/>
            <a:ext cx="2360077" cy="3923111"/>
          </a:xfrm>
          <a:prstGeom prst="rect">
            <a:avLst/>
          </a:prstGeom>
          <a:noFill/>
          <a:ln w="28575" cap="flat" cmpd="sng" algn="ctr">
            <a:solidFill>
              <a:srgbClr val="6593A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p:cNvSpPr/>
          <p:nvPr/>
        </p:nvSpPr>
        <p:spPr>
          <a:xfrm>
            <a:off x="2140395" y="3764525"/>
            <a:ext cx="2053713" cy="2062103"/>
          </a:xfrm>
          <a:prstGeom prst="rect">
            <a:avLst/>
          </a:prstGeom>
        </p:spPr>
        <p:txBody>
          <a:bodyPr wrap="square">
            <a:spAutoFit/>
          </a:bodyPr>
          <a:lstStyle/>
          <a:p>
            <a:pPr>
              <a:spcAft>
                <a:spcPts val="1500"/>
              </a:spcAft>
            </a:pPr>
            <a:r>
              <a:rPr lang="en-US" sz="1600" dirty="0"/>
              <a:t>The API provides improved timelines and automation for originators needing to validate the accuracy of account information before payment initiation.</a:t>
            </a:r>
            <a:endParaRPr lang="en-US" sz="1600" dirty="0">
              <a:effectLst/>
              <a:ea typeface="Times New Roman" panose="02020603050405020304" pitchFamily="18" charset="0"/>
            </a:endParaRPr>
          </a:p>
        </p:txBody>
      </p:sp>
      <p:sp>
        <p:nvSpPr>
          <p:cNvPr id="18" name="Rectangle 17"/>
          <p:cNvSpPr/>
          <p:nvPr/>
        </p:nvSpPr>
        <p:spPr>
          <a:xfrm>
            <a:off x="5135308" y="3775413"/>
            <a:ext cx="2053322" cy="2308324"/>
          </a:xfrm>
          <a:prstGeom prst="rect">
            <a:avLst/>
          </a:prstGeom>
        </p:spPr>
        <p:txBody>
          <a:bodyPr wrap="square">
            <a:spAutoFit/>
          </a:bodyPr>
          <a:lstStyle/>
          <a:p>
            <a:pPr>
              <a:spcBef>
                <a:spcPts val="0"/>
              </a:spcBef>
              <a:spcAft>
                <a:spcPts val="1500"/>
              </a:spcAft>
            </a:pPr>
            <a:r>
              <a:rPr lang="en-US" sz="1600" dirty="0"/>
              <a:t>The API provides improved automation for payment initiation and is applicable to nearly any instance where origination of an ACH transaction is needed in a standardized way. </a:t>
            </a:r>
            <a:endParaRPr lang="en-US" sz="1300" dirty="0">
              <a:effectLst/>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id="{201EFBDB-2CE7-4507-9E66-83C7F5E0FD7D}"/>
              </a:ext>
            </a:extLst>
          </p:cNvPr>
          <p:cNvSpPr/>
          <p:nvPr/>
        </p:nvSpPr>
        <p:spPr>
          <a:xfrm>
            <a:off x="1673156" y="2418253"/>
            <a:ext cx="2390489" cy="1300864"/>
          </a:xfrm>
          <a:prstGeom prst="rect">
            <a:avLst/>
          </a:prstGeom>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11" name="Rectangle 10">
            <a:extLst>
              <a:ext uri="{FF2B5EF4-FFF2-40B4-BE49-F238E27FC236}">
                <a16:creationId xmlns:a16="http://schemas.microsoft.com/office/drawing/2014/main" id="{C50E96CD-6484-49F3-A104-F6BB1C995662}"/>
              </a:ext>
            </a:extLst>
          </p:cNvPr>
          <p:cNvSpPr/>
          <p:nvPr/>
        </p:nvSpPr>
        <p:spPr>
          <a:xfrm>
            <a:off x="4826828" y="2418253"/>
            <a:ext cx="2390489" cy="1300864"/>
          </a:xfrm>
          <a:prstGeom prst="rect">
            <a:avLst/>
          </a:prstGeom>
          <a:solidFill>
            <a:srgbClr val="17597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13" name="Rectangle 12">
            <a:extLst>
              <a:ext uri="{FF2B5EF4-FFF2-40B4-BE49-F238E27FC236}">
                <a16:creationId xmlns:a16="http://schemas.microsoft.com/office/drawing/2014/main" id="{9D8740D4-B04D-4599-A221-87E3C4A58456}"/>
              </a:ext>
            </a:extLst>
          </p:cNvPr>
          <p:cNvSpPr/>
          <p:nvPr/>
        </p:nvSpPr>
        <p:spPr>
          <a:xfrm>
            <a:off x="7929120" y="2418253"/>
            <a:ext cx="2390488" cy="1300864"/>
          </a:xfrm>
          <a:prstGeom prst="rect">
            <a:avLst/>
          </a:prstGeom>
          <a:solidFill>
            <a:srgbClr val="6593A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15" name="Rectangle 14"/>
          <p:cNvSpPr/>
          <p:nvPr/>
        </p:nvSpPr>
        <p:spPr>
          <a:xfrm>
            <a:off x="1876237" y="2846001"/>
            <a:ext cx="1984326" cy="369332"/>
          </a:xfrm>
          <a:prstGeom prst="rect">
            <a:avLst/>
          </a:prstGeom>
        </p:spPr>
        <p:txBody>
          <a:bodyPr wrap="none">
            <a:spAutoFit/>
          </a:bodyPr>
          <a:lstStyle/>
          <a:p>
            <a:pPr algn="ctr"/>
            <a:r>
              <a:rPr lang="en-US" b="1" dirty="0">
                <a:solidFill>
                  <a:schemeClr val="bg1"/>
                </a:solidFill>
                <a:latin typeface="Calibri" panose="020F0502020204030204" pitchFamily="34" charset="0"/>
                <a:ea typeface="Cambria" panose="02040503050406030204" pitchFamily="18" charset="0"/>
              </a:rPr>
              <a:t>Account Validation</a:t>
            </a:r>
            <a:endParaRPr lang="en-US" b="1" dirty="0">
              <a:solidFill>
                <a:schemeClr val="bg1"/>
              </a:solidFill>
            </a:endParaRPr>
          </a:p>
        </p:txBody>
      </p:sp>
      <p:sp>
        <p:nvSpPr>
          <p:cNvPr id="17" name="Rectangle 16"/>
          <p:cNvSpPr/>
          <p:nvPr/>
        </p:nvSpPr>
        <p:spPr>
          <a:xfrm>
            <a:off x="4831939" y="2846001"/>
            <a:ext cx="2380267" cy="369332"/>
          </a:xfrm>
          <a:prstGeom prst="rect">
            <a:avLst/>
          </a:prstGeom>
        </p:spPr>
        <p:txBody>
          <a:bodyPr wrap="none">
            <a:spAutoFit/>
          </a:bodyPr>
          <a:lstStyle/>
          <a:p>
            <a:r>
              <a:rPr lang="en-US" b="1" spc="-10" dirty="0">
                <a:solidFill>
                  <a:schemeClr val="bg1"/>
                </a:solidFill>
                <a:latin typeface="Calibri" panose="020F0502020204030204" pitchFamily="34" charset="0"/>
                <a:ea typeface="Cambria" panose="02040503050406030204" pitchFamily="18" charset="0"/>
              </a:rPr>
              <a:t>ACH Payment Initiation</a:t>
            </a:r>
            <a:endParaRPr lang="en-US" b="1" spc="-10" dirty="0">
              <a:solidFill>
                <a:schemeClr val="bg1"/>
              </a:solidFill>
            </a:endParaRPr>
          </a:p>
        </p:txBody>
      </p:sp>
      <p:sp>
        <p:nvSpPr>
          <p:cNvPr id="19" name="Rectangle 18"/>
          <p:cNvSpPr/>
          <p:nvPr/>
        </p:nvSpPr>
        <p:spPr>
          <a:xfrm>
            <a:off x="8158619" y="2846001"/>
            <a:ext cx="1931491" cy="369332"/>
          </a:xfrm>
          <a:prstGeom prst="rect">
            <a:avLst/>
          </a:prstGeom>
        </p:spPr>
        <p:txBody>
          <a:bodyPr wrap="none">
            <a:spAutoFit/>
          </a:bodyPr>
          <a:lstStyle/>
          <a:p>
            <a:r>
              <a:rPr lang="en-US" b="1" dirty="0">
                <a:solidFill>
                  <a:schemeClr val="bg1"/>
                </a:solidFill>
                <a:latin typeface="Calibri" panose="020F0502020204030204" pitchFamily="34" charset="0"/>
                <a:ea typeface="Cambria" panose="02040503050406030204" pitchFamily="18" charset="0"/>
              </a:rPr>
              <a:t>Transaction Status</a:t>
            </a:r>
            <a:endParaRPr lang="en-US" b="1" dirty="0">
              <a:solidFill>
                <a:schemeClr val="bg1"/>
              </a:solidFill>
            </a:endParaRPr>
          </a:p>
        </p:txBody>
      </p:sp>
      <p:sp>
        <p:nvSpPr>
          <p:cNvPr id="20" name="Rectangle 19"/>
          <p:cNvSpPr/>
          <p:nvPr/>
        </p:nvSpPr>
        <p:spPr>
          <a:xfrm>
            <a:off x="8313970" y="3775413"/>
            <a:ext cx="2162719" cy="2308324"/>
          </a:xfrm>
          <a:prstGeom prst="rect">
            <a:avLst/>
          </a:prstGeom>
        </p:spPr>
        <p:txBody>
          <a:bodyPr wrap="square">
            <a:spAutoFit/>
          </a:bodyPr>
          <a:lstStyle/>
          <a:p>
            <a:r>
              <a:rPr lang="en-US" sz="1600" dirty="0">
                <a:latin typeface="+mn-lt"/>
              </a:rPr>
              <a:t>The API provides transparent transaction tracking for payers. An originator of a transaction can check the status of payment instructions once they are submitted to a financial institution. </a:t>
            </a:r>
            <a:endParaRPr lang="en-US" sz="1200" dirty="0">
              <a:latin typeface="+mn-lt"/>
            </a:endParaRPr>
          </a:p>
        </p:txBody>
      </p:sp>
      <p:sp>
        <p:nvSpPr>
          <p:cNvPr id="25" name="Rectangle 24"/>
          <p:cNvSpPr/>
          <p:nvPr/>
        </p:nvSpPr>
        <p:spPr>
          <a:xfrm>
            <a:off x="270875" y="926722"/>
            <a:ext cx="10731107" cy="830997"/>
          </a:xfrm>
          <a:prstGeom prst="rect">
            <a:avLst/>
          </a:prstGeom>
        </p:spPr>
        <p:txBody>
          <a:bodyPr wrap="square">
            <a:spAutoFit/>
          </a:bodyPr>
          <a:lstStyle/>
          <a:p>
            <a:r>
              <a:rPr lang="en-US" sz="2400" i="1" dirty="0">
                <a:solidFill>
                  <a:srgbClr val="000000"/>
                </a:solidFill>
                <a:ea typeface="Cambria" panose="02040503050406030204" pitchFamily="18" charset="0"/>
              </a:rPr>
              <a:t>Afinis has launched application programming interfaces (APIs) </a:t>
            </a:r>
            <a:r>
              <a:rPr lang="en-US" sz="2400" i="1" dirty="0">
                <a:ea typeface="Cambria" panose="02040503050406030204" pitchFamily="18" charset="0"/>
              </a:rPr>
              <a:t>for </a:t>
            </a:r>
            <a:br>
              <a:rPr lang="en-US" sz="2400" i="1" dirty="0">
                <a:ea typeface="Cambria" panose="02040503050406030204" pitchFamily="18" charset="0"/>
              </a:rPr>
            </a:br>
            <a:r>
              <a:rPr lang="en-US" sz="2400" i="1" dirty="0">
                <a:ea typeface="Cambria" panose="02040503050406030204" pitchFamily="18" charset="0"/>
              </a:rPr>
              <a:t>account validation, ACH payment initiation, and transaction status.</a:t>
            </a:r>
            <a:endParaRPr lang="en-US" sz="2400" i="1" dirty="0"/>
          </a:p>
        </p:txBody>
      </p:sp>
    </p:spTree>
    <p:extLst>
      <p:ext uri="{BB962C8B-B14F-4D97-AF65-F5344CB8AC3E}">
        <p14:creationId xmlns:p14="http://schemas.microsoft.com/office/powerpoint/2010/main" val="257211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85E4B-EF3D-4B14-8D37-FFA12E2C1ECC}"/>
              </a:ext>
            </a:extLst>
          </p:cNvPr>
          <p:cNvSpPr>
            <a:spLocks noGrp="1"/>
          </p:cNvSpPr>
          <p:nvPr>
            <p:ph type="title"/>
          </p:nvPr>
        </p:nvSpPr>
        <p:spPr>
          <a:xfrm>
            <a:off x="191322" y="-8625"/>
            <a:ext cx="10695929" cy="923924"/>
          </a:xfrm>
        </p:spPr>
        <p:txBody>
          <a:bodyPr/>
          <a:lstStyle/>
          <a:p>
            <a:r>
              <a:rPr lang="en-US" dirty="0"/>
              <a:t>Q&amp;A</a:t>
            </a:r>
          </a:p>
        </p:txBody>
      </p:sp>
      <p:sp>
        <p:nvSpPr>
          <p:cNvPr id="4" name="Slide Number Placeholder 3">
            <a:extLst>
              <a:ext uri="{FF2B5EF4-FFF2-40B4-BE49-F238E27FC236}">
                <a16:creationId xmlns:a16="http://schemas.microsoft.com/office/drawing/2014/main" id="{FD23729D-B7C4-4DA5-B4D1-7DC45B1DD278}"/>
              </a:ext>
            </a:extLst>
          </p:cNvPr>
          <p:cNvSpPr>
            <a:spLocks noGrp="1"/>
          </p:cNvSpPr>
          <p:nvPr>
            <p:ph type="sldNum" sz="quarter" idx="12"/>
          </p:nvPr>
        </p:nvSpPr>
        <p:spPr/>
        <p:txBody>
          <a:bodyPr/>
          <a:lstStyle/>
          <a:p>
            <a:fld id="{927EFAB7-45CE-48D2-A663-C238A0C6DBCC}" type="slidenum">
              <a:rPr lang="en-IN" smtClean="0"/>
              <a:t>14</a:t>
            </a:fld>
            <a:endParaRPr lang="en-IN" dirty="0"/>
          </a:p>
        </p:txBody>
      </p:sp>
      <p:sp>
        <p:nvSpPr>
          <p:cNvPr id="7" name="Freeform 14">
            <a:extLst>
              <a:ext uri="{FF2B5EF4-FFF2-40B4-BE49-F238E27FC236}">
                <a16:creationId xmlns:a16="http://schemas.microsoft.com/office/drawing/2014/main" id="{36789D93-13E3-4CCA-9313-5D0E90786D8C}"/>
              </a:ext>
            </a:extLst>
          </p:cNvPr>
          <p:cNvSpPr/>
          <p:nvPr/>
        </p:nvSpPr>
        <p:spPr>
          <a:xfrm flipV="1">
            <a:off x="2499080" y="5466323"/>
            <a:ext cx="9692920" cy="0"/>
          </a:xfrm>
          <a:custGeom>
            <a:avLst/>
            <a:gdLst>
              <a:gd name="connsiteX0" fmla="*/ 0 w 6226629"/>
              <a:gd name="connsiteY0" fmla="*/ 0 h 0"/>
              <a:gd name="connsiteX1" fmla="*/ 6226629 w 6226629"/>
              <a:gd name="connsiteY1" fmla="*/ 0 h 0"/>
            </a:gdLst>
            <a:ahLst/>
            <a:cxnLst>
              <a:cxn ang="0">
                <a:pos x="connsiteX0" y="connsiteY0"/>
              </a:cxn>
              <a:cxn ang="0">
                <a:pos x="connsiteX1" y="connsiteY1"/>
              </a:cxn>
            </a:cxnLst>
            <a:rect l="l" t="t" r="r" b="b"/>
            <a:pathLst>
              <a:path w="6226629">
                <a:moveTo>
                  <a:pt x="0" y="0"/>
                </a:moveTo>
                <a:lnTo>
                  <a:pt x="6226629" y="0"/>
                </a:lnTo>
              </a:path>
            </a:pathLst>
          </a:cu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8" name="Freeform 15">
            <a:extLst>
              <a:ext uri="{FF2B5EF4-FFF2-40B4-BE49-F238E27FC236}">
                <a16:creationId xmlns:a16="http://schemas.microsoft.com/office/drawing/2014/main" id="{9A2E7430-DBCE-4813-AEB7-F1A8B0042A63}"/>
              </a:ext>
            </a:extLst>
          </p:cNvPr>
          <p:cNvSpPr/>
          <p:nvPr/>
        </p:nvSpPr>
        <p:spPr>
          <a:xfrm flipV="1">
            <a:off x="-17135" y="4294419"/>
            <a:ext cx="2265587" cy="0"/>
          </a:xfrm>
          <a:custGeom>
            <a:avLst/>
            <a:gdLst>
              <a:gd name="connsiteX0" fmla="*/ 0 w 6226629"/>
              <a:gd name="connsiteY0" fmla="*/ 0 h 0"/>
              <a:gd name="connsiteX1" fmla="*/ 6226629 w 6226629"/>
              <a:gd name="connsiteY1" fmla="*/ 0 h 0"/>
              <a:gd name="connsiteX0" fmla="*/ 0 w 3371"/>
              <a:gd name="connsiteY0" fmla="*/ 1667 h 1667"/>
              <a:gd name="connsiteX1" fmla="*/ 3371 w 3371"/>
              <a:gd name="connsiteY1" fmla="*/ 0 h 1667"/>
              <a:gd name="connsiteX0" fmla="*/ 0 w 9921"/>
              <a:gd name="connsiteY0" fmla="*/ 3752 h 3752"/>
              <a:gd name="connsiteX1" fmla="*/ 9921 w 9921"/>
              <a:gd name="connsiteY1" fmla="*/ 0 h 3752"/>
              <a:gd name="connsiteX0" fmla="*/ 0 w 10011"/>
              <a:gd name="connsiteY0" fmla="*/ 0 h 6654"/>
              <a:gd name="connsiteX1" fmla="*/ 10011 w 10011"/>
              <a:gd name="connsiteY1" fmla="*/ 6654 h 6654"/>
              <a:gd name="connsiteX0" fmla="*/ 0 w 10011"/>
              <a:gd name="connsiteY0" fmla="*/ 2517 h 2517"/>
              <a:gd name="connsiteX1" fmla="*/ 10011 w 10011"/>
              <a:gd name="connsiteY1" fmla="*/ 0 h 2517"/>
            </a:gdLst>
            <a:ahLst/>
            <a:cxnLst>
              <a:cxn ang="0">
                <a:pos x="connsiteX0" y="connsiteY0"/>
              </a:cxn>
              <a:cxn ang="0">
                <a:pos x="connsiteX1" y="connsiteY1"/>
              </a:cxn>
            </a:cxnLst>
            <a:rect l="l" t="t" r="r" b="b"/>
            <a:pathLst>
              <a:path w="10011" h="2517">
                <a:moveTo>
                  <a:pt x="0" y="2517"/>
                </a:moveTo>
                <a:lnTo>
                  <a:pt x="10011" y="0"/>
                </a:lnTo>
              </a:path>
            </a:pathLst>
          </a:cu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21677CC6-263A-460C-8951-9B364006F1F9}"/>
              </a:ext>
            </a:extLst>
          </p:cNvPr>
          <p:cNvSpPr/>
          <p:nvPr/>
        </p:nvSpPr>
        <p:spPr>
          <a:xfrm>
            <a:off x="3151762" y="3920932"/>
            <a:ext cx="5175110" cy="830997"/>
          </a:xfrm>
          <a:prstGeom prst="rect">
            <a:avLst/>
          </a:prstGeom>
        </p:spPr>
        <p:txBody>
          <a:bodyPr wrap="square" anchor="ctr">
            <a:spAutoFit/>
          </a:bodyPr>
          <a:lstStyle/>
          <a:p>
            <a:r>
              <a:rPr lang="en-US" sz="4800" b="1" dirty="0">
                <a:solidFill>
                  <a:srgbClr val="DBA664"/>
                </a:solidFill>
                <a:latin typeface="+mj-lt"/>
                <a:cs typeface="Dubai Medium" panose="020B0603030403030204" pitchFamily="34" charset="-78"/>
              </a:rPr>
              <a:t>Any Questions</a:t>
            </a:r>
          </a:p>
        </p:txBody>
      </p:sp>
      <p:grpSp>
        <p:nvGrpSpPr>
          <p:cNvPr id="6" name="Group 5"/>
          <p:cNvGrpSpPr/>
          <p:nvPr/>
        </p:nvGrpSpPr>
        <p:grpSpPr>
          <a:xfrm>
            <a:off x="6096000" y="923925"/>
            <a:ext cx="2638962" cy="3944553"/>
            <a:chOff x="6096000" y="923925"/>
            <a:chExt cx="2638962" cy="3944553"/>
          </a:xfrm>
        </p:grpSpPr>
        <p:sp>
          <p:nvSpPr>
            <p:cNvPr id="11" name="Freeform 18">
              <a:extLst>
                <a:ext uri="{FF2B5EF4-FFF2-40B4-BE49-F238E27FC236}">
                  <a16:creationId xmlns:a16="http://schemas.microsoft.com/office/drawing/2014/main" id="{12BB669E-56E1-4707-92C0-7403839EEAC5}"/>
                </a:ext>
              </a:extLst>
            </p:cNvPr>
            <p:cNvSpPr>
              <a:spLocks noChangeArrowheads="1"/>
            </p:cNvSpPr>
            <p:nvPr/>
          </p:nvSpPr>
          <p:spPr bwMode="auto">
            <a:xfrm>
              <a:off x="6993422" y="3967932"/>
              <a:ext cx="759297" cy="809084"/>
            </a:xfrm>
            <a:custGeom>
              <a:avLst/>
              <a:gdLst>
                <a:gd name="connsiteX0" fmla="*/ 0 w 944563"/>
                <a:gd name="connsiteY0" fmla="*/ 0 h 1006475"/>
                <a:gd name="connsiteX1" fmla="*/ 944563 w 944563"/>
                <a:gd name="connsiteY1" fmla="*/ 0 h 1006475"/>
                <a:gd name="connsiteX2" fmla="*/ 944563 w 944563"/>
                <a:gd name="connsiteY2" fmla="*/ 1006475 h 1006475"/>
                <a:gd name="connsiteX3" fmla="*/ 0 w 944563"/>
                <a:gd name="connsiteY3" fmla="*/ 1006475 h 1006475"/>
                <a:gd name="connsiteX4" fmla="*/ 0 w 944563"/>
                <a:gd name="connsiteY4" fmla="*/ 917576 h 1006475"/>
                <a:gd name="connsiteX5" fmla="*/ 45244 w 944563"/>
                <a:gd name="connsiteY5" fmla="*/ 917576 h 1006475"/>
                <a:gd name="connsiteX6" fmla="*/ 45244 w 944563"/>
                <a:gd name="connsiteY6" fmla="*/ 121102 h 1006475"/>
                <a:gd name="connsiteX7" fmla="*/ 0 w 944563"/>
                <a:gd name="connsiteY7" fmla="*/ 121102 h 1006475"/>
                <a:gd name="connsiteX0" fmla="*/ 45244 w 944563"/>
                <a:gd name="connsiteY0" fmla="*/ 121102 h 1006475"/>
                <a:gd name="connsiteX1" fmla="*/ 0 w 944563"/>
                <a:gd name="connsiteY1" fmla="*/ 121102 h 1006475"/>
                <a:gd name="connsiteX2" fmla="*/ 0 w 944563"/>
                <a:gd name="connsiteY2" fmla="*/ 0 h 1006475"/>
                <a:gd name="connsiteX3" fmla="*/ 944563 w 944563"/>
                <a:gd name="connsiteY3" fmla="*/ 0 h 1006475"/>
                <a:gd name="connsiteX4" fmla="*/ 944563 w 944563"/>
                <a:gd name="connsiteY4" fmla="*/ 1006475 h 1006475"/>
                <a:gd name="connsiteX5" fmla="*/ 0 w 944563"/>
                <a:gd name="connsiteY5" fmla="*/ 1006475 h 1006475"/>
                <a:gd name="connsiteX6" fmla="*/ 0 w 944563"/>
                <a:gd name="connsiteY6" fmla="*/ 917576 h 1006475"/>
                <a:gd name="connsiteX7" fmla="*/ 45244 w 944563"/>
                <a:gd name="connsiteY7" fmla="*/ 917576 h 1006475"/>
                <a:gd name="connsiteX8" fmla="*/ 136684 w 944563"/>
                <a:gd name="connsiteY8" fmla="*/ 212542 h 1006475"/>
                <a:gd name="connsiteX0" fmla="*/ 45244 w 944563"/>
                <a:gd name="connsiteY0" fmla="*/ 121102 h 1006475"/>
                <a:gd name="connsiteX1" fmla="*/ 0 w 944563"/>
                <a:gd name="connsiteY1" fmla="*/ 121102 h 1006475"/>
                <a:gd name="connsiteX2" fmla="*/ 0 w 944563"/>
                <a:gd name="connsiteY2" fmla="*/ 0 h 1006475"/>
                <a:gd name="connsiteX3" fmla="*/ 944563 w 944563"/>
                <a:gd name="connsiteY3" fmla="*/ 0 h 1006475"/>
                <a:gd name="connsiteX4" fmla="*/ 944563 w 944563"/>
                <a:gd name="connsiteY4" fmla="*/ 1006475 h 1006475"/>
                <a:gd name="connsiteX5" fmla="*/ 0 w 944563"/>
                <a:gd name="connsiteY5" fmla="*/ 1006475 h 1006475"/>
                <a:gd name="connsiteX6" fmla="*/ 0 w 944563"/>
                <a:gd name="connsiteY6" fmla="*/ 917576 h 1006475"/>
                <a:gd name="connsiteX7" fmla="*/ 45244 w 944563"/>
                <a:gd name="connsiteY7" fmla="*/ 917576 h 1006475"/>
                <a:gd name="connsiteX0" fmla="*/ 45244 w 944563"/>
                <a:gd name="connsiteY0" fmla="*/ 121102 h 1006475"/>
                <a:gd name="connsiteX1" fmla="*/ 0 w 944563"/>
                <a:gd name="connsiteY1" fmla="*/ 121102 h 1006475"/>
                <a:gd name="connsiteX2" fmla="*/ 0 w 944563"/>
                <a:gd name="connsiteY2" fmla="*/ 0 h 1006475"/>
                <a:gd name="connsiteX3" fmla="*/ 944563 w 944563"/>
                <a:gd name="connsiteY3" fmla="*/ 0 h 1006475"/>
                <a:gd name="connsiteX4" fmla="*/ 944563 w 944563"/>
                <a:gd name="connsiteY4" fmla="*/ 1006475 h 1006475"/>
                <a:gd name="connsiteX5" fmla="*/ 0 w 944563"/>
                <a:gd name="connsiteY5" fmla="*/ 1006475 h 1006475"/>
                <a:gd name="connsiteX6" fmla="*/ 0 w 944563"/>
                <a:gd name="connsiteY6" fmla="*/ 917576 h 1006475"/>
                <a:gd name="connsiteX0" fmla="*/ 45244 w 944563"/>
                <a:gd name="connsiteY0" fmla="*/ 121102 h 1006475"/>
                <a:gd name="connsiteX1" fmla="*/ 0 w 944563"/>
                <a:gd name="connsiteY1" fmla="*/ 121102 h 1006475"/>
                <a:gd name="connsiteX2" fmla="*/ 0 w 944563"/>
                <a:gd name="connsiteY2" fmla="*/ 0 h 1006475"/>
                <a:gd name="connsiteX3" fmla="*/ 944563 w 944563"/>
                <a:gd name="connsiteY3" fmla="*/ 0 h 1006475"/>
                <a:gd name="connsiteX4" fmla="*/ 944563 w 944563"/>
                <a:gd name="connsiteY4" fmla="*/ 1006475 h 1006475"/>
                <a:gd name="connsiteX5" fmla="*/ 0 w 944563"/>
                <a:gd name="connsiteY5" fmla="*/ 1006475 h 1006475"/>
                <a:gd name="connsiteX0" fmla="*/ 0 w 944563"/>
                <a:gd name="connsiteY0" fmla="*/ 121102 h 1006475"/>
                <a:gd name="connsiteX1" fmla="*/ 0 w 944563"/>
                <a:gd name="connsiteY1" fmla="*/ 0 h 1006475"/>
                <a:gd name="connsiteX2" fmla="*/ 944563 w 944563"/>
                <a:gd name="connsiteY2" fmla="*/ 0 h 1006475"/>
                <a:gd name="connsiteX3" fmla="*/ 944563 w 944563"/>
                <a:gd name="connsiteY3" fmla="*/ 1006475 h 1006475"/>
                <a:gd name="connsiteX4" fmla="*/ 0 w 944563"/>
                <a:gd name="connsiteY4" fmla="*/ 1006475 h 1006475"/>
                <a:gd name="connsiteX0" fmla="*/ 0 w 944563"/>
                <a:gd name="connsiteY0" fmla="*/ 0 h 1006475"/>
                <a:gd name="connsiteX1" fmla="*/ 944563 w 944563"/>
                <a:gd name="connsiteY1" fmla="*/ 0 h 1006475"/>
                <a:gd name="connsiteX2" fmla="*/ 944563 w 944563"/>
                <a:gd name="connsiteY2" fmla="*/ 1006475 h 1006475"/>
                <a:gd name="connsiteX3" fmla="*/ 0 w 944563"/>
                <a:gd name="connsiteY3" fmla="*/ 1006475 h 1006475"/>
                <a:gd name="connsiteX0" fmla="*/ 0 w 944563"/>
                <a:gd name="connsiteY0" fmla="*/ 0 h 1006475"/>
                <a:gd name="connsiteX1" fmla="*/ 944563 w 944563"/>
                <a:gd name="connsiteY1" fmla="*/ 0 h 1006475"/>
                <a:gd name="connsiteX2" fmla="*/ 944563 w 944563"/>
                <a:gd name="connsiteY2" fmla="*/ 1006475 h 1006475"/>
                <a:gd name="connsiteX0" fmla="*/ 0 w 944563"/>
                <a:gd name="connsiteY0" fmla="*/ 0 h 1006475"/>
                <a:gd name="connsiteX1" fmla="*/ 190182 w 944563"/>
                <a:gd name="connsiteY1" fmla="*/ 1587 h 1006475"/>
                <a:gd name="connsiteX2" fmla="*/ 944563 w 944563"/>
                <a:gd name="connsiteY2" fmla="*/ 0 h 1006475"/>
                <a:gd name="connsiteX3" fmla="*/ 944563 w 944563"/>
                <a:gd name="connsiteY3" fmla="*/ 1006475 h 1006475"/>
                <a:gd name="connsiteX0" fmla="*/ 0 w 947828"/>
                <a:gd name="connsiteY0" fmla="*/ 992777 h 1006475"/>
                <a:gd name="connsiteX1" fmla="*/ 193447 w 947828"/>
                <a:gd name="connsiteY1" fmla="*/ 1587 h 1006475"/>
                <a:gd name="connsiteX2" fmla="*/ 947828 w 947828"/>
                <a:gd name="connsiteY2" fmla="*/ 0 h 1006475"/>
                <a:gd name="connsiteX3" fmla="*/ 947828 w 947828"/>
                <a:gd name="connsiteY3" fmla="*/ 1006475 h 1006475"/>
                <a:gd name="connsiteX0" fmla="*/ 9027 w 956855"/>
                <a:gd name="connsiteY0" fmla="*/ 994455 h 1008153"/>
                <a:gd name="connsiteX1" fmla="*/ 0 w 956855"/>
                <a:gd name="connsiteY1" fmla="*/ 0 h 1008153"/>
                <a:gd name="connsiteX2" fmla="*/ 956855 w 956855"/>
                <a:gd name="connsiteY2" fmla="*/ 1678 h 1008153"/>
                <a:gd name="connsiteX3" fmla="*/ 956855 w 956855"/>
                <a:gd name="connsiteY3" fmla="*/ 1008153 h 1008153"/>
                <a:gd name="connsiteX0" fmla="*/ 12293 w 956855"/>
                <a:gd name="connsiteY0" fmla="*/ 994455 h 1008153"/>
                <a:gd name="connsiteX1" fmla="*/ 0 w 956855"/>
                <a:gd name="connsiteY1" fmla="*/ 0 h 1008153"/>
                <a:gd name="connsiteX2" fmla="*/ 956855 w 956855"/>
                <a:gd name="connsiteY2" fmla="*/ 1678 h 1008153"/>
                <a:gd name="connsiteX3" fmla="*/ 956855 w 956855"/>
                <a:gd name="connsiteY3" fmla="*/ 1008153 h 1008153"/>
                <a:gd name="connsiteX0" fmla="*/ 18824 w 956855"/>
                <a:gd name="connsiteY0" fmla="*/ 991190 h 1008153"/>
                <a:gd name="connsiteX1" fmla="*/ 0 w 956855"/>
                <a:gd name="connsiteY1" fmla="*/ 0 h 1008153"/>
                <a:gd name="connsiteX2" fmla="*/ 956855 w 956855"/>
                <a:gd name="connsiteY2" fmla="*/ 1678 h 1008153"/>
                <a:gd name="connsiteX3" fmla="*/ 956855 w 956855"/>
                <a:gd name="connsiteY3" fmla="*/ 1008153 h 1008153"/>
                <a:gd name="connsiteX0" fmla="*/ 9027 w 956855"/>
                <a:gd name="connsiteY0" fmla="*/ 991190 h 1008153"/>
                <a:gd name="connsiteX1" fmla="*/ 0 w 956855"/>
                <a:gd name="connsiteY1" fmla="*/ 0 h 1008153"/>
                <a:gd name="connsiteX2" fmla="*/ 956855 w 956855"/>
                <a:gd name="connsiteY2" fmla="*/ 1678 h 1008153"/>
                <a:gd name="connsiteX3" fmla="*/ 956855 w 956855"/>
                <a:gd name="connsiteY3" fmla="*/ 1008153 h 1008153"/>
                <a:gd name="connsiteX0" fmla="*/ 5761 w 956855"/>
                <a:gd name="connsiteY0" fmla="*/ 991190 h 1008153"/>
                <a:gd name="connsiteX1" fmla="*/ 0 w 956855"/>
                <a:gd name="connsiteY1" fmla="*/ 0 h 1008153"/>
                <a:gd name="connsiteX2" fmla="*/ 956855 w 956855"/>
                <a:gd name="connsiteY2" fmla="*/ 1678 h 1008153"/>
                <a:gd name="connsiteX3" fmla="*/ 956855 w 956855"/>
                <a:gd name="connsiteY3" fmla="*/ 1008153 h 1008153"/>
                <a:gd name="connsiteX0" fmla="*/ 478 w 958103"/>
                <a:gd name="connsiteY0" fmla="*/ 991190 h 1008153"/>
                <a:gd name="connsiteX1" fmla="*/ 1248 w 958103"/>
                <a:gd name="connsiteY1" fmla="*/ 0 h 1008153"/>
                <a:gd name="connsiteX2" fmla="*/ 958103 w 958103"/>
                <a:gd name="connsiteY2" fmla="*/ 1678 h 1008153"/>
                <a:gd name="connsiteX3" fmla="*/ 958103 w 958103"/>
                <a:gd name="connsiteY3" fmla="*/ 1008153 h 1008153"/>
                <a:gd name="connsiteX0" fmla="*/ 5761 w 956855"/>
                <a:gd name="connsiteY0" fmla="*/ 994455 h 1008153"/>
                <a:gd name="connsiteX1" fmla="*/ 0 w 956855"/>
                <a:gd name="connsiteY1" fmla="*/ 0 h 1008153"/>
                <a:gd name="connsiteX2" fmla="*/ 956855 w 956855"/>
                <a:gd name="connsiteY2" fmla="*/ 1678 h 1008153"/>
                <a:gd name="connsiteX3" fmla="*/ 956855 w 956855"/>
                <a:gd name="connsiteY3" fmla="*/ 1008153 h 1008153"/>
                <a:gd name="connsiteX0" fmla="*/ 3380 w 956855"/>
                <a:gd name="connsiteY0" fmla="*/ 996836 h 1008153"/>
                <a:gd name="connsiteX1" fmla="*/ 0 w 956855"/>
                <a:gd name="connsiteY1" fmla="*/ 0 h 1008153"/>
                <a:gd name="connsiteX2" fmla="*/ 956855 w 956855"/>
                <a:gd name="connsiteY2" fmla="*/ 1678 h 1008153"/>
                <a:gd name="connsiteX3" fmla="*/ 956855 w 956855"/>
                <a:gd name="connsiteY3" fmla="*/ 1008153 h 1008153"/>
                <a:gd name="connsiteX0" fmla="*/ 998 w 956855"/>
                <a:gd name="connsiteY0" fmla="*/ 994455 h 1008153"/>
                <a:gd name="connsiteX1" fmla="*/ 0 w 956855"/>
                <a:gd name="connsiteY1" fmla="*/ 0 h 1008153"/>
                <a:gd name="connsiteX2" fmla="*/ 956855 w 956855"/>
                <a:gd name="connsiteY2" fmla="*/ 1678 h 1008153"/>
                <a:gd name="connsiteX3" fmla="*/ 956855 w 956855"/>
                <a:gd name="connsiteY3" fmla="*/ 1008153 h 1008153"/>
                <a:gd name="connsiteX0" fmla="*/ 204 w 956061"/>
                <a:gd name="connsiteY0" fmla="*/ 994455 h 1008153"/>
                <a:gd name="connsiteX1" fmla="*/ 8731 w 956061"/>
                <a:gd name="connsiteY1" fmla="*/ 0 h 1008153"/>
                <a:gd name="connsiteX2" fmla="*/ 956061 w 956061"/>
                <a:gd name="connsiteY2" fmla="*/ 1678 h 1008153"/>
                <a:gd name="connsiteX3" fmla="*/ 956061 w 956061"/>
                <a:gd name="connsiteY3" fmla="*/ 1008153 h 1008153"/>
                <a:gd name="connsiteX0" fmla="*/ 204 w 956061"/>
                <a:gd name="connsiteY0" fmla="*/ 992777 h 1006475"/>
                <a:gd name="connsiteX1" fmla="*/ 8731 w 956061"/>
                <a:gd name="connsiteY1" fmla="*/ 3085 h 1006475"/>
                <a:gd name="connsiteX2" fmla="*/ 956061 w 956061"/>
                <a:gd name="connsiteY2" fmla="*/ 0 h 1006475"/>
                <a:gd name="connsiteX3" fmla="*/ 956061 w 956061"/>
                <a:gd name="connsiteY3" fmla="*/ 1006475 h 1006475"/>
                <a:gd name="connsiteX0" fmla="*/ 204 w 956061"/>
                <a:gd name="connsiteY0" fmla="*/ 994455 h 1008153"/>
                <a:gd name="connsiteX1" fmla="*/ 8731 w 956061"/>
                <a:gd name="connsiteY1" fmla="*/ 0 h 1008153"/>
                <a:gd name="connsiteX2" fmla="*/ 956061 w 956061"/>
                <a:gd name="connsiteY2" fmla="*/ 1678 h 1008153"/>
                <a:gd name="connsiteX3" fmla="*/ 956061 w 956061"/>
                <a:gd name="connsiteY3" fmla="*/ 1008153 h 1008153"/>
                <a:gd name="connsiteX0" fmla="*/ 204 w 956061"/>
                <a:gd name="connsiteY0" fmla="*/ 992777 h 1006475"/>
                <a:gd name="connsiteX1" fmla="*/ 8731 w 956061"/>
                <a:gd name="connsiteY1" fmla="*/ 703 h 1006475"/>
                <a:gd name="connsiteX2" fmla="*/ 956061 w 956061"/>
                <a:gd name="connsiteY2" fmla="*/ 0 h 1006475"/>
                <a:gd name="connsiteX3" fmla="*/ 956061 w 956061"/>
                <a:gd name="connsiteY3" fmla="*/ 1006475 h 1006475"/>
                <a:gd name="connsiteX0" fmla="*/ 3379 w 947330"/>
                <a:gd name="connsiteY0" fmla="*/ 992777 h 1006475"/>
                <a:gd name="connsiteX1" fmla="*/ 0 w 947330"/>
                <a:gd name="connsiteY1" fmla="*/ 703 h 1006475"/>
                <a:gd name="connsiteX2" fmla="*/ 947330 w 947330"/>
                <a:gd name="connsiteY2" fmla="*/ 0 h 1006475"/>
                <a:gd name="connsiteX3" fmla="*/ 947330 w 947330"/>
                <a:gd name="connsiteY3" fmla="*/ 1006475 h 1006475"/>
                <a:gd name="connsiteX0" fmla="*/ 998 w 947330"/>
                <a:gd name="connsiteY0" fmla="*/ 992777 h 1006475"/>
                <a:gd name="connsiteX1" fmla="*/ 0 w 947330"/>
                <a:gd name="connsiteY1" fmla="*/ 703 h 1006475"/>
                <a:gd name="connsiteX2" fmla="*/ 947330 w 947330"/>
                <a:gd name="connsiteY2" fmla="*/ 0 h 1006475"/>
                <a:gd name="connsiteX3" fmla="*/ 947330 w 947330"/>
                <a:gd name="connsiteY3" fmla="*/ 1006475 h 1006475"/>
                <a:gd name="connsiteX0" fmla="*/ 998 w 947330"/>
                <a:gd name="connsiteY0" fmla="*/ 992777 h 1006475"/>
                <a:gd name="connsiteX1" fmla="*/ 0 w 947330"/>
                <a:gd name="connsiteY1" fmla="*/ 703 h 1006475"/>
                <a:gd name="connsiteX2" fmla="*/ 947330 w 947330"/>
                <a:gd name="connsiteY2" fmla="*/ 0 h 1006475"/>
                <a:gd name="connsiteX3" fmla="*/ 947330 w 947330"/>
                <a:gd name="connsiteY3" fmla="*/ 1006475 h 1006475"/>
                <a:gd name="connsiteX0" fmla="*/ 45 w 948758"/>
                <a:gd name="connsiteY0" fmla="*/ 1009446 h 1009446"/>
                <a:gd name="connsiteX1" fmla="*/ 1428 w 948758"/>
                <a:gd name="connsiteY1" fmla="*/ 703 h 1009446"/>
                <a:gd name="connsiteX2" fmla="*/ 948758 w 948758"/>
                <a:gd name="connsiteY2" fmla="*/ 0 h 1009446"/>
                <a:gd name="connsiteX3" fmla="*/ 948758 w 948758"/>
                <a:gd name="connsiteY3" fmla="*/ 1006475 h 1009446"/>
                <a:gd name="connsiteX0" fmla="*/ 45 w 948758"/>
                <a:gd name="connsiteY0" fmla="*/ 1009446 h 1009446"/>
                <a:gd name="connsiteX1" fmla="*/ 1428 w 948758"/>
                <a:gd name="connsiteY1" fmla="*/ 703 h 1009446"/>
                <a:gd name="connsiteX2" fmla="*/ 948758 w 948758"/>
                <a:gd name="connsiteY2" fmla="*/ 0 h 1009446"/>
                <a:gd name="connsiteX3" fmla="*/ 948758 w 948758"/>
                <a:gd name="connsiteY3" fmla="*/ 1006475 h 1009446"/>
                <a:gd name="connsiteX0" fmla="*/ 999 w 947330"/>
                <a:gd name="connsiteY0" fmla="*/ 1009446 h 1009446"/>
                <a:gd name="connsiteX1" fmla="*/ 0 w 947330"/>
                <a:gd name="connsiteY1" fmla="*/ 703 h 1009446"/>
                <a:gd name="connsiteX2" fmla="*/ 947330 w 947330"/>
                <a:gd name="connsiteY2" fmla="*/ 0 h 1009446"/>
                <a:gd name="connsiteX3" fmla="*/ 947330 w 947330"/>
                <a:gd name="connsiteY3" fmla="*/ 1006475 h 1009446"/>
              </a:gdLst>
              <a:ahLst/>
              <a:cxnLst>
                <a:cxn ang="0">
                  <a:pos x="connsiteX0" y="connsiteY0"/>
                </a:cxn>
                <a:cxn ang="0">
                  <a:pos x="connsiteX1" y="connsiteY1"/>
                </a:cxn>
                <a:cxn ang="0">
                  <a:pos x="connsiteX2" y="connsiteY2"/>
                </a:cxn>
                <a:cxn ang="0">
                  <a:pos x="connsiteX3" y="connsiteY3"/>
                </a:cxn>
              </a:cxnLst>
              <a:rect l="l" t="t" r="r" b="b"/>
              <a:pathLst>
                <a:path w="947330" h="1009446">
                  <a:moveTo>
                    <a:pt x="999" y="1009446"/>
                  </a:moveTo>
                  <a:cubicBezTo>
                    <a:pt x="500" y="513409"/>
                    <a:pt x="1920" y="331100"/>
                    <a:pt x="0" y="703"/>
                  </a:cubicBezTo>
                  <a:lnTo>
                    <a:pt x="947330" y="0"/>
                  </a:lnTo>
                  <a:lnTo>
                    <a:pt x="947330" y="1006475"/>
                  </a:lnTo>
                </a:path>
              </a:pathLst>
            </a:custGeom>
            <a:solidFill>
              <a:schemeClr val="bg1"/>
            </a:solidFill>
            <a:ln w="6350">
              <a:solidFill>
                <a:schemeClr val="bg1">
                  <a:lumMod val="85000"/>
                </a:schemeClr>
              </a:solidFill>
              <a:miter lim="800000"/>
              <a:headEnd/>
              <a:tailEnd/>
            </a:ln>
          </p:spPr>
          <p:txBody>
            <a:bodyPr vert="horz" wrap="square" lIns="91440" tIns="45720" rIns="91440" bIns="45720" numCol="1" anchor="t" anchorCtr="0" compatLnSpc="1">
              <a:prstTxWarp prst="textNoShape">
                <a:avLst/>
              </a:prstTxWarp>
              <a:noAutofit/>
            </a:bodyPr>
            <a:lstStyle/>
            <a:p>
              <a:endParaRPr lang="en-US" dirty="0">
                <a:solidFill>
                  <a:prstClr val="black"/>
                </a:solidFill>
                <a:latin typeface="Arial" panose="020B0604020202020204" pitchFamily="34" charset="0"/>
                <a:cs typeface="Arial" panose="020B0604020202020204" pitchFamily="34" charset="0"/>
              </a:endParaRPr>
            </a:p>
          </p:txBody>
        </p:sp>
        <p:sp>
          <p:nvSpPr>
            <p:cNvPr id="9" name="Freeform 16">
              <a:extLst>
                <a:ext uri="{FF2B5EF4-FFF2-40B4-BE49-F238E27FC236}">
                  <a16:creationId xmlns:a16="http://schemas.microsoft.com/office/drawing/2014/main" id="{B44B23EA-377D-41D8-9512-C9F60C4F9F9C}"/>
                </a:ext>
              </a:extLst>
            </p:cNvPr>
            <p:cNvSpPr>
              <a:spLocks/>
            </p:cNvSpPr>
            <p:nvPr/>
          </p:nvSpPr>
          <p:spPr bwMode="auto">
            <a:xfrm>
              <a:off x="6096000" y="923925"/>
              <a:ext cx="2638962" cy="2681176"/>
            </a:xfrm>
            <a:custGeom>
              <a:avLst/>
              <a:gdLst>
                <a:gd name="connsiteX0" fmla="*/ 1644356 w 3292475"/>
                <a:gd name="connsiteY0" fmla="*/ 0 h 3435350"/>
                <a:gd name="connsiteX1" fmla="*/ 2840936 w 3292475"/>
                <a:gd name="connsiteY1" fmla="*/ 394652 h 3435350"/>
                <a:gd name="connsiteX2" fmla="*/ 3292475 w 3292475"/>
                <a:gd name="connsiteY2" fmla="*/ 1334299 h 3435350"/>
                <a:gd name="connsiteX3" fmla="*/ 3123148 w 3292475"/>
                <a:gd name="connsiteY3" fmla="*/ 1898087 h 3435350"/>
                <a:gd name="connsiteX4" fmla="*/ 2442076 w 3292475"/>
                <a:gd name="connsiteY4" fmla="*/ 2585909 h 3435350"/>
                <a:gd name="connsiteX5" fmla="*/ 2141050 w 3292475"/>
                <a:gd name="connsiteY5" fmla="*/ 2909148 h 3435350"/>
                <a:gd name="connsiteX6" fmla="*/ 2092133 w 3292475"/>
                <a:gd name="connsiteY6" fmla="*/ 3341385 h 3435350"/>
                <a:gd name="connsiteX7" fmla="*/ 2092133 w 3292475"/>
                <a:gd name="connsiteY7" fmla="*/ 3435350 h 3435350"/>
                <a:gd name="connsiteX8" fmla="*/ 2025651 w 3292475"/>
                <a:gd name="connsiteY8" fmla="*/ 3435350 h 3435350"/>
                <a:gd name="connsiteX9" fmla="*/ 2025651 w 3292475"/>
                <a:gd name="connsiteY9" fmla="*/ 3164298 h 3435350"/>
                <a:gd name="connsiteX10" fmla="*/ 1249363 w 3292475"/>
                <a:gd name="connsiteY10" fmla="*/ 3164298 h 3435350"/>
                <a:gd name="connsiteX11" fmla="*/ 1249363 w 3292475"/>
                <a:gd name="connsiteY11" fmla="*/ 3435350 h 3435350"/>
                <a:gd name="connsiteX12" fmla="*/ 1237096 w 3292475"/>
                <a:gd name="connsiteY12" fmla="*/ 3435350 h 3435350"/>
                <a:gd name="connsiteX13" fmla="*/ 1158951 w 3292475"/>
                <a:gd name="connsiteY13" fmla="*/ 3435350 h 3435350"/>
                <a:gd name="connsiteX14" fmla="*/ 1158951 w 3292475"/>
                <a:gd name="connsiteY14" fmla="*/ 3345144 h 3435350"/>
                <a:gd name="connsiteX15" fmla="*/ 1155189 w 3292475"/>
                <a:gd name="connsiteY15" fmla="*/ 3145939 h 3435350"/>
                <a:gd name="connsiteX16" fmla="*/ 1286888 w 3292475"/>
                <a:gd name="connsiteY16" fmla="*/ 2503220 h 3435350"/>
                <a:gd name="connsiteX17" fmla="*/ 1791107 w 3292475"/>
                <a:gd name="connsiteY17" fmla="*/ 1943191 h 3435350"/>
                <a:gd name="connsiteX18" fmla="*/ 2212543 w 3292475"/>
                <a:gd name="connsiteY18" fmla="*/ 1571090 h 3435350"/>
                <a:gd name="connsiteX19" fmla="*/ 2302851 w 3292475"/>
                <a:gd name="connsiteY19" fmla="*/ 1307989 h 3435350"/>
                <a:gd name="connsiteX20" fmla="*/ 2141050 w 3292475"/>
                <a:gd name="connsiteY20" fmla="*/ 962199 h 3435350"/>
                <a:gd name="connsiteX21" fmla="*/ 1678222 w 3292475"/>
                <a:gd name="connsiteY21" fmla="*/ 811855 h 3435350"/>
                <a:gd name="connsiteX22" fmla="*/ 1207868 w 3292475"/>
                <a:gd name="connsiteY22" fmla="*/ 969716 h 3435350"/>
                <a:gd name="connsiteX23" fmla="*/ 944470 w 3292475"/>
                <a:gd name="connsiteY23" fmla="*/ 1469608 h 3435350"/>
                <a:gd name="connsiteX24" fmla="*/ 929419 w 3292475"/>
                <a:gd name="connsiteY24" fmla="*/ 1548539 h 3435350"/>
                <a:gd name="connsiteX25" fmla="*/ 0 w 3292475"/>
                <a:gd name="connsiteY25" fmla="*/ 1435781 h 3435350"/>
                <a:gd name="connsiteX26" fmla="*/ 7526 w 3292475"/>
                <a:gd name="connsiteY26" fmla="*/ 1349334 h 3435350"/>
                <a:gd name="connsiteX27" fmla="*/ 485405 w 3292475"/>
                <a:gd name="connsiteY27" fmla="*/ 390893 h 3435350"/>
                <a:gd name="connsiteX28" fmla="*/ 1644356 w 3292475"/>
                <a:gd name="connsiteY28" fmla="*/ 0 h 3435350"/>
                <a:gd name="connsiteX0" fmla="*/ 1249363 w 3292475"/>
                <a:gd name="connsiteY0" fmla="*/ 3164298 h 3435350"/>
                <a:gd name="connsiteX1" fmla="*/ 1249363 w 3292475"/>
                <a:gd name="connsiteY1" fmla="*/ 3435350 h 3435350"/>
                <a:gd name="connsiteX2" fmla="*/ 1237096 w 3292475"/>
                <a:gd name="connsiteY2" fmla="*/ 3435350 h 3435350"/>
                <a:gd name="connsiteX3" fmla="*/ 1158951 w 3292475"/>
                <a:gd name="connsiteY3" fmla="*/ 3435350 h 3435350"/>
                <a:gd name="connsiteX4" fmla="*/ 1158951 w 3292475"/>
                <a:gd name="connsiteY4" fmla="*/ 3345144 h 3435350"/>
                <a:gd name="connsiteX5" fmla="*/ 1155189 w 3292475"/>
                <a:gd name="connsiteY5" fmla="*/ 3145939 h 3435350"/>
                <a:gd name="connsiteX6" fmla="*/ 1286888 w 3292475"/>
                <a:gd name="connsiteY6" fmla="*/ 2503220 h 3435350"/>
                <a:gd name="connsiteX7" fmla="*/ 1791107 w 3292475"/>
                <a:gd name="connsiteY7" fmla="*/ 1943191 h 3435350"/>
                <a:gd name="connsiteX8" fmla="*/ 2212543 w 3292475"/>
                <a:gd name="connsiteY8" fmla="*/ 1571090 h 3435350"/>
                <a:gd name="connsiteX9" fmla="*/ 2302851 w 3292475"/>
                <a:gd name="connsiteY9" fmla="*/ 1307989 h 3435350"/>
                <a:gd name="connsiteX10" fmla="*/ 2141050 w 3292475"/>
                <a:gd name="connsiteY10" fmla="*/ 962199 h 3435350"/>
                <a:gd name="connsiteX11" fmla="*/ 1678222 w 3292475"/>
                <a:gd name="connsiteY11" fmla="*/ 811855 h 3435350"/>
                <a:gd name="connsiteX12" fmla="*/ 1207868 w 3292475"/>
                <a:gd name="connsiteY12" fmla="*/ 969716 h 3435350"/>
                <a:gd name="connsiteX13" fmla="*/ 944470 w 3292475"/>
                <a:gd name="connsiteY13" fmla="*/ 1469608 h 3435350"/>
                <a:gd name="connsiteX14" fmla="*/ 929419 w 3292475"/>
                <a:gd name="connsiteY14" fmla="*/ 1548539 h 3435350"/>
                <a:gd name="connsiteX15" fmla="*/ 0 w 3292475"/>
                <a:gd name="connsiteY15" fmla="*/ 1435781 h 3435350"/>
                <a:gd name="connsiteX16" fmla="*/ 7526 w 3292475"/>
                <a:gd name="connsiteY16" fmla="*/ 1349334 h 3435350"/>
                <a:gd name="connsiteX17" fmla="*/ 485405 w 3292475"/>
                <a:gd name="connsiteY17" fmla="*/ 390893 h 3435350"/>
                <a:gd name="connsiteX18" fmla="*/ 1644356 w 3292475"/>
                <a:gd name="connsiteY18" fmla="*/ 0 h 3435350"/>
                <a:gd name="connsiteX19" fmla="*/ 2840936 w 3292475"/>
                <a:gd name="connsiteY19" fmla="*/ 394652 h 3435350"/>
                <a:gd name="connsiteX20" fmla="*/ 3292475 w 3292475"/>
                <a:gd name="connsiteY20" fmla="*/ 1334299 h 3435350"/>
                <a:gd name="connsiteX21" fmla="*/ 3123148 w 3292475"/>
                <a:gd name="connsiteY21" fmla="*/ 1898087 h 3435350"/>
                <a:gd name="connsiteX22" fmla="*/ 2442076 w 3292475"/>
                <a:gd name="connsiteY22" fmla="*/ 2585909 h 3435350"/>
                <a:gd name="connsiteX23" fmla="*/ 2141050 w 3292475"/>
                <a:gd name="connsiteY23" fmla="*/ 2909148 h 3435350"/>
                <a:gd name="connsiteX24" fmla="*/ 2092133 w 3292475"/>
                <a:gd name="connsiteY24" fmla="*/ 3341385 h 3435350"/>
                <a:gd name="connsiteX25" fmla="*/ 2092133 w 3292475"/>
                <a:gd name="connsiteY25" fmla="*/ 3435350 h 3435350"/>
                <a:gd name="connsiteX26" fmla="*/ 2025651 w 3292475"/>
                <a:gd name="connsiteY26" fmla="*/ 3435350 h 3435350"/>
                <a:gd name="connsiteX27" fmla="*/ 2025651 w 3292475"/>
                <a:gd name="connsiteY27" fmla="*/ 3164298 h 3435350"/>
                <a:gd name="connsiteX28" fmla="*/ 1340803 w 3292475"/>
                <a:gd name="connsiteY28" fmla="*/ 3255738 h 3435350"/>
                <a:gd name="connsiteX0" fmla="*/ 1249363 w 3292475"/>
                <a:gd name="connsiteY0" fmla="*/ 3164298 h 3435350"/>
                <a:gd name="connsiteX1" fmla="*/ 1249363 w 3292475"/>
                <a:gd name="connsiteY1" fmla="*/ 3435350 h 3435350"/>
                <a:gd name="connsiteX2" fmla="*/ 1237096 w 3292475"/>
                <a:gd name="connsiteY2" fmla="*/ 3435350 h 3435350"/>
                <a:gd name="connsiteX3" fmla="*/ 1158951 w 3292475"/>
                <a:gd name="connsiteY3" fmla="*/ 3435350 h 3435350"/>
                <a:gd name="connsiteX4" fmla="*/ 1158951 w 3292475"/>
                <a:gd name="connsiteY4" fmla="*/ 3345144 h 3435350"/>
                <a:gd name="connsiteX5" fmla="*/ 1155189 w 3292475"/>
                <a:gd name="connsiteY5" fmla="*/ 3145939 h 3435350"/>
                <a:gd name="connsiteX6" fmla="*/ 1286888 w 3292475"/>
                <a:gd name="connsiteY6" fmla="*/ 2503220 h 3435350"/>
                <a:gd name="connsiteX7" fmla="*/ 1791107 w 3292475"/>
                <a:gd name="connsiteY7" fmla="*/ 1943191 h 3435350"/>
                <a:gd name="connsiteX8" fmla="*/ 2212543 w 3292475"/>
                <a:gd name="connsiteY8" fmla="*/ 1571090 h 3435350"/>
                <a:gd name="connsiteX9" fmla="*/ 2302851 w 3292475"/>
                <a:gd name="connsiteY9" fmla="*/ 1307989 h 3435350"/>
                <a:gd name="connsiteX10" fmla="*/ 2141050 w 3292475"/>
                <a:gd name="connsiteY10" fmla="*/ 962199 h 3435350"/>
                <a:gd name="connsiteX11" fmla="*/ 1678222 w 3292475"/>
                <a:gd name="connsiteY11" fmla="*/ 811855 h 3435350"/>
                <a:gd name="connsiteX12" fmla="*/ 1207868 w 3292475"/>
                <a:gd name="connsiteY12" fmla="*/ 969716 h 3435350"/>
                <a:gd name="connsiteX13" fmla="*/ 944470 w 3292475"/>
                <a:gd name="connsiteY13" fmla="*/ 1469608 h 3435350"/>
                <a:gd name="connsiteX14" fmla="*/ 929419 w 3292475"/>
                <a:gd name="connsiteY14" fmla="*/ 1548539 h 3435350"/>
                <a:gd name="connsiteX15" fmla="*/ 0 w 3292475"/>
                <a:gd name="connsiteY15" fmla="*/ 1435781 h 3435350"/>
                <a:gd name="connsiteX16" fmla="*/ 7526 w 3292475"/>
                <a:gd name="connsiteY16" fmla="*/ 1349334 h 3435350"/>
                <a:gd name="connsiteX17" fmla="*/ 485405 w 3292475"/>
                <a:gd name="connsiteY17" fmla="*/ 390893 h 3435350"/>
                <a:gd name="connsiteX18" fmla="*/ 1644356 w 3292475"/>
                <a:gd name="connsiteY18" fmla="*/ 0 h 3435350"/>
                <a:gd name="connsiteX19" fmla="*/ 2840936 w 3292475"/>
                <a:gd name="connsiteY19" fmla="*/ 394652 h 3435350"/>
                <a:gd name="connsiteX20" fmla="*/ 3292475 w 3292475"/>
                <a:gd name="connsiteY20" fmla="*/ 1334299 h 3435350"/>
                <a:gd name="connsiteX21" fmla="*/ 3123148 w 3292475"/>
                <a:gd name="connsiteY21" fmla="*/ 1898087 h 3435350"/>
                <a:gd name="connsiteX22" fmla="*/ 2442076 w 3292475"/>
                <a:gd name="connsiteY22" fmla="*/ 2585909 h 3435350"/>
                <a:gd name="connsiteX23" fmla="*/ 2141050 w 3292475"/>
                <a:gd name="connsiteY23" fmla="*/ 2909148 h 3435350"/>
                <a:gd name="connsiteX24" fmla="*/ 2092133 w 3292475"/>
                <a:gd name="connsiteY24" fmla="*/ 3341385 h 3435350"/>
                <a:gd name="connsiteX25" fmla="*/ 2092133 w 3292475"/>
                <a:gd name="connsiteY25" fmla="*/ 3435350 h 3435350"/>
                <a:gd name="connsiteX26" fmla="*/ 2025651 w 3292475"/>
                <a:gd name="connsiteY26" fmla="*/ 3435350 h 3435350"/>
                <a:gd name="connsiteX27" fmla="*/ 2025651 w 3292475"/>
                <a:gd name="connsiteY27" fmla="*/ 3164298 h 3435350"/>
                <a:gd name="connsiteX0" fmla="*/ 1249363 w 3292475"/>
                <a:gd name="connsiteY0" fmla="*/ 3435350 h 3435350"/>
                <a:gd name="connsiteX1" fmla="*/ 1237096 w 3292475"/>
                <a:gd name="connsiteY1" fmla="*/ 3435350 h 3435350"/>
                <a:gd name="connsiteX2" fmla="*/ 1158951 w 3292475"/>
                <a:gd name="connsiteY2" fmla="*/ 3435350 h 3435350"/>
                <a:gd name="connsiteX3" fmla="*/ 1158951 w 3292475"/>
                <a:gd name="connsiteY3" fmla="*/ 3345144 h 3435350"/>
                <a:gd name="connsiteX4" fmla="*/ 1155189 w 3292475"/>
                <a:gd name="connsiteY4" fmla="*/ 3145939 h 3435350"/>
                <a:gd name="connsiteX5" fmla="*/ 1286888 w 3292475"/>
                <a:gd name="connsiteY5" fmla="*/ 2503220 h 3435350"/>
                <a:gd name="connsiteX6" fmla="*/ 1791107 w 3292475"/>
                <a:gd name="connsiteY6" fmla="*/ 1943191 h 3435350"/>
                <a:gd name="connsiteX7" fmla="*/ 2212543 w 3292475"/>
                <a:gd name="connsiteY7" fmla="*/ 1571090 h 3435350"/>
                <a:gd name="connsiteX8" fmla="*/ 2302851 w 3292475"/>
                <a:gd name="connsiteY8" fmla="*/ 1307989 h 3435350"/>
                <a:gd name="connsiteX9" fmla="*/ 2141050 w 3292475"/>
                <a:gd name="connsiteY9" fmla="*/ 962199 h 3435350"/>
                <a:gd name="connsiteX10" fmla="*/ 1678222 w 3292475"/>
                <a:gd name="connsiteY10" fmla="*/ 811855 h 3435350"/>
                <a:gd name="connsiteX11" fmla="*/ 1207868 w 3292475"/>
                <a:gd name="connsiteY11" fmla="*/ 969716 h 3435350"/>
                <a:gd name="connsiteX12" fmla="*/ 944470 w 3292475"/>
                <a:gd name="connsiteY12" fmla="*/ 1469608 h 3435350"/>
                <a:gd name="connsiteX13" fmla="*/ 929419 w 3292475"/>
                <a:gd name="connsiteY13" fmla="*/ 1548539 h 3435350"/>
                <a:gd name="connsiteX14" fmla="*/ 0 w 3292475"/>
                <a:gd name="connsiteY14" fmla="*/ 1435781 h 3435350"/>
                <a:gd name="connsiteX15" fmla="*/ 7526 w 3292475"/>
                <a:gd name="connsiteY15" fmla="*/ 1349334 h 3435350"/>
                <a:gd name="connsiteX16" fmla="*/ 485405 w 3292475"/>
                <a:gd name="connsiteY16" fmla="*/ 390893 h 3435350"/>
                <a:gd name="connsiteX17" fmla="*/ 1644356 w 3292475"/>
                <a:gd name="connsiteY17" fmla="*/ 0 h 3435350"/>
                <a:gd name="connsiteX18" fmla="*/ 2840936 w 3292475"/>
                <a:gd name="connsiteY18" fmla="*/ 394652 h 3435350"/>
                <a:gd name="connsiteX19" fmla="*/ 3292475 w 3292475"/>
                <a:gd name="connsiteY19" fmla="*/ 1334299 h 3435350"/>
                <a:gd name="connsiteX20" fmla="*/ 3123148 w 3292475"/>
                <a:gd name="connsiteY20" fmla="*/ 1898087 h 3435350"/>
                <a:gd name="connsiteX21" fmla="*/ 2442076 w 3292475"/>
                <a:gd name="connsiteY21" fmla="*/ 2585909 h 3435350"/>
                <a:gd name="connsiteX22" fmla="*/ 2141050 w 3292475"/>
                <a:gd name="connsiteY22" fmla="*/ 2909148 h 3435350"/>
                <a:gd name="connsiteX23" fmla="*/ 2092133 w 3292475"/>
                <a:gd name="connsiteY23" fmla="*/ 3341385 h 3435350"/>
                <a:gd name="connsiteX24" fmla="*/ 2092133 w 3292475"/>
                <a:gd name="connsiteY24" fmla="*/ 3435350 h 3435350"/>
                <a:gd name="connsiteX25" fmla="*/ 2025651 w 3292475"/>
                <a:gd name="connsiteY25" fmla="*/ 3435350 h 3435350"/>
                <a:gd name="connsiteX26" fmla="*/ 2025651 w 3292475"/>
                <a:gd name="connsiteY26" fmla="*/ 3164298 h 3435350"/>
                <a:gd name="connsiteX0" fmla="*/ 1249363 w 3292475"/>
                <a:gd name="connsiteY0" fmla="*/ 3435350 h 3435350"/>
                <a:gd name="connsiteX1" fmla="*/ 1158951 w 3292475"/>
                <a:gd name="connsiteY1" fmla="*/ 3435350 h 3435350"/>
                <a:gd name="connsiteX2" fmla="*/ 1158951 w 3292475"/>
                <a:gd name="connsiteY2" fmla="*/ 3345144 h 3435350"/>
                <a:gd name="connsiteX3" fmla="*/ 1155189 w 3292475"/>
                <a:gd name="connsiteY3" fmla="*/ 3145939 h 3435350"/>
                <a:gd name="connsiteX4" fmla="*/ 1286888 w 3292475"/>
                <a:gd name="connsiteY4" fmla="*/ 2503220 h 3435350"/>
                <a:gd name="connsiteX5" fmla="*/ 1791107 w 3292475"/>
                <a:gd name="connsiteY5" fmla="*/ 1943191 h 3435350"/>
                <a:gd name="connsiteX6" fmla="*/ 2212543 w 3292475"/>
                <a:gd name="connsiteY6" fmla="*/ 1571090 h 3435350"/>
                <a:gd name="connsiteX7" fmla="*/ 2302851 w 3292475"/>
                <a:gd name="connsiteY7" fmla="*/ 1307989 h 3435350"/>
                <a:gd name="connsiteX8" fmla="*/ 2141050 w 3292475"/>
                <a:gd name="connsiteY8" fmla="*/ 962199 h 3435350"/>
                <a:gd name="connsiteX9" fmla="*/ 1678222 w 3292475"/>
                <a:gd name="connsiteY9" fmla="*/ 811855 h 3435350"/>
                <a:gd name="connsiteX10" fmla="*/ 1207868 w 3292475"/>
                <a:gd name="connsiteY10" fmla="*/ 969716 h 3435350"/>
                <a:gd name="connsiteX11" fmla="*/ 944470 w 3292475"/>
                <a:gd name="connsiteY11" fmla="*/ 1469608 h 3435350"/>
                <a:gd name="connsiteX12" fmla="*/ 929419 w 3292475"/>
                <a:gd name="connsiteY12" fmla="*/ 1548539 h 3435350"/>
                <a:gd name="connsiteX13" fmla="*/ 0 w 3292475"/>
                <a:gd name="connsiteY13" fmla="*/ 1435781 h 3435350"/>
                <a:gd name="connsiteX14" fmla="*/ 7526 w 3292475"/>
                <a:gd name="connsiteY14" fmla="*/ 1349334 h 3435350"/>
                <a:gd name="connsiteX15" fmla="*/ 485405 w 3292475"/>
                <a:gd name="connsiteY15" fmla="*/ 390893 h 3435350"/>
                <a:gd name="connsiteX16" fmla="*/ 1644356 w 3292475"/>
                <a:gd name="connsiteY16" fmla="*/ 0 h 3435350"/>
                <a:gd name="connsiteX17" fmla="*/ 2840936 w 3292475"/>
                <a:gd name="connsiteY17" fmla="*/ 394652 h 3435350"/>
                <a:gd name="connsiteX18" fmla="*/ 3292475 w 3292475"/>
                <a:gd name="connsiteY18" fmla="*/ 1334299 h 3435350"/>
                <a:gd name="connsiteX19" fmla="*/ 3123148 w 3292475"/>
                <a:gd name="connsiteY19" fmla="*/ 1898087 h 3435350"/>
                <a:gd name="connsiteX20" fmla="*/ 2442076 w 3292475"/>
                <a:gd name="connsiteY20" fmla="*/ 2585909 h 3435350"/>
                <a:gd name="connsiteX21" fmla="*/ 2141050 w 3292475"/>
                <a:gd name="connsiteY21" fmla="*/ 2909148 h 3435350"/>
                <a:gd name="connsiteX22" fmla="*/ 2092133 w 3292475"/>
                <a:gd name="connsiteY22" fmla="*/ 3341385 h 3435350"/>
                <a:gd name="connsiteX23" fmla="*/ 2092133 w 3292475"/>
                <a:gd name="connsiteY23" fmla="*/ 3435350 h 3435350"/>
                <a:gd name="connsiteX24" fmla="*/ 2025651 w 3292475"/>
                <a:gd name="connsiteY24" fmla="*/ 3435350 h 3435350"/>
                <a:gd name="connsiteX25" fmla="*/ 2025651 w 3292475"/>
                <a:gd name="connsiteY25" fmla="*/ 3164298 h 3435350"/>
                <a:gd name="connsiteX0" fmla="*/ 1249363 w 3292475"/>
                <a:gd name="connsiteY0" fmla="*/ 3435350 h 3435350"/>
                <a:gd name="connsiteX1" fmla="*/ 1158951 w 3292475"/>
                <a:gd name="connsiteY1" fmla="*/ 3435350 h 3435350"/>
                <a:gd name="connsiteX2" fmla="*/ 1158951 w 3292475"/>
                <a:gd name="connsiteY2" fmla="*/ 3345144 h 3435350"/>
                <a:gd name="connsiteX3" fmla="*/ 1155189 w 3292475"/>
                <a:gd name="connsiteY3" fmla="*/ 3145939 h 3435350"/>
                <a:gd name="connsiteX4" fmla="*/ 1286888 w 3292475"/>
                <a:gd name="connsiteY4" fmla="*/ 2503220 h 3435350"/>
                <a:gd name="connsiteX5" fmla="*/ 1791107 w 3292475"/>
                <a:gd name="connsiteY5" fmla="*/ 1943191 h 3435350"/>
                <a:gd name="connsiteX6" fmla="*/ 2212543 w 3292475"/>
                <a:gd name="connsiteY6" fmla="*/ 1571090 h 3435350"/>
                <a:gd name="connsiteX7" fmla="*/ 2302851 w 3292475"/>
                <a:gd name="connsiteY7" fmla="*/ 1307989 h 3435350"/>
                <a:gd name="connsiteX8" fmla="*/ 2141050 w 3292475"/>
                <a:gd name="connsiteY8" fmla="*/ 962199 h 3435350"/>
                <a:gd name="connsiteX9" fmla="*/ 1678222 w 3292475"/>
                <a:gd name="connsiteY9" fmla="*/ 811855 h 3435350"/>
                <a:gd name="connsiteX10" fmla="*/ 1207868 w 3292475"/>
                <a:gd name="connsiteY10" fmla="*/ 969716 h 3435350"/>
                <a:gd name="connsiteX11" fmla="*/ 944470 w 3292475"/>
                <a:gd name="connsiteY11" fmla="*/ 1469608 h 3435350"/>
                <a:gd name="connsiteX12" fmla="*/ 929419 w 3292475"/>
                <a:gd name="connsiteY12" fmla="*/ 1548539 h 3435350"/>
                <a:gd name="connsiteX13" fmla="*/ 0 w 3292475"/>
                <a:gd name="connsiteY13" fmla="*/ 1435781 h 3435350"/>
                <a:gd name="connsiteX14" fmla="*/ 7526 w 3292475"/>
                <a:gd name="connsiteY14" fmla="*/ 1349334 h 3435350"/>
                <a:gd name="connsiteX15" fmla="*/ 485405 w 3292475"/>
                <a:gd name="connsiteY15" fmla="*/ 390893 h 3435350"/>
                <a:gd name="connsiteX16" fmla="*/ 1644356 w 3292475"/>
                <a:gd name="connsiteY16" fmla="*/ 0 h 3435350"/>
                <a:gd name="connsiteX17" fmla="*/ 2840936 w 3292475"/>
                <a:gd name="connsiteY17" fmla="*/ 394652 h 3435350"/>
                <a:gd name="connsiteX18" fmla="*/ 3292475 w 3292475"/>
                <a:gd name="connsiteY18" fmla="*/ 1334299 h 3435350"/>
                <a:gd name="connsiteX19" fmla="*/ 3123148 w 3292475"/>
                <a:gd name="connsiteY19" fmla="*/ 1898087 h 3435350"/>
                <a:gd name="connsiteX20" fmla="*/ 2442076 w 3292475"/>
                <a:gd name="connsiteY20" fmla="*/ 2585909 h 3435350"/>
                <a:gd name="connsiteX21" fmla="*/ 2141050 w 3292475"/>
                <a:gd name="connsiteY21" fmla="*/ 2909148 h 3435350"/>
                <a:gd name="connsiteX22" fmla="*/ 2092133 w 3292475"/>
                <a:gd name="connsiteY22" fmla="*/ 3341385 h 3435350"/>
                <a:gd name="connsiteX23" fmla="*/ 2092133 w 3292475"/>
                <a:gd name="connsiteY23" fmla="*/ 3435350 h 3435350"/>
                <a:gd name="connsiteX24" fmla="*/ 2025651 w 3292475"/>
                <a:gd name="connsiteY24" fmla="*/ 3435350 h 3435350"/>
                <a:gd name="connsiteX0" fmla="*/ 1249363 w 3292475"/>
                <a:gd name="connsiteY0" fmla="*/ 3435350 h 3435350"/>
                <a:gd name="connsiteX1" fmla="*/ 1158951 w 3292475"/>
                <a:gd name="connsiteY1" fmla="*/ 3435350 h 3435350"/>
                <a:gd name="connsiteX2" fmla="*/ 1158951 w 3292475"/>
                <a:gd name="connsiteY2" fmla="*/ 3345144 h 3435350"/>
                <a:gd name="connsiteX3" fmla="*/ 1155189 w 3292475"/>
                <a:gd name="connsiteY3" fmla="*/ 3145939 h 3435350"/>
                <a:gd name="connsiteX4" fmla="*/ 1286888 w 3292475"/>
                <a:gd name="connsiteY4" fmla="*/ 2503220 h 3435350"/>
                <a:gd name="connsiteX5" fmla="*/ 1791107 w 3292475"/>
                <a:gd name="connsiteY5" fmla="*/ 1943191 h 3435350"/>
                <a:gd name="connsiteX6" fmla="*/ 2212543 w 3292475"/>
                <a:gd name="connsiteY6" fmla="*/ 1571090 h 3435350"/>
                <a:gd name="connsiteX7" fmla="*/ 2302851 w 3292475"/>
                <a:gd name="connsiteY7" fmla="*/ 1307989 h 3435350"/>
                <a:gd name="connsiteX8" fmla="*/ 2141050 w 3292475"/>
                <a:gd name="connsiteY8" fmla="*/ 962199 h 3435350"/>
                <a:gd name="connsiteX9" fmla="*/ 1678222 w 3292475"/>
                <a:gd name="connsiteY9" fmla="*/ 811855 h 3435350"/>
                <a:gd name="connsiteX10" fmla="*/ 1207868 w 3292475"/>
                <a:gd name="connsiteY10" fmla="*/ 969716 h 3435350"/>
                <a:gd name="connsiteX11" fmla="*/ 944470 w 3292475"/>
                <a:gd name="connsiteY11" fmla="*/ 1469608 h 3435350"/>
                <a:gd name="connsiteX12" fmla="*/ 929419 w 3292475"/>
                <a:gd name="connsiteY12" fmla="*/ 1548539 h 3435350"/>
                <a:gd name="connsiteX13" fmla="*/ 0 w 3292475"/>
                <a:gd name="connsiteY13" fmla="*/ 1435781 h 3435350"/>
                <a:gd name="connsiteX14" fmla="*/ 7526 w 3292475"/>
                <a:gd name="connsiteY14" fmla="*/ 1349334 h 3435350"/>
                <a:gd name="connsiteX15" fmla="*/ 485405 w 3292475"/>
                <a:gd name="connsiteY15" fmla="*/ 390893 h 3435350"/>
                <a:gd name="connsiteX16" fmla="*/ 1644356 w 3292475"/>
                <a:gd name="connsiteY16" fmla="*/ 0 h 3435350"/>
                <a:gd name="connsiteX17" fmla="*/ 2840936 w 3292475"/>
                <a:gd name="connsiteY17" fmla="*/ 394652 h 3435350"/>
                <a:gd name="connsiteX18" fmla="*/ 3292475 w 3292475"/>
                <a:gd name="connsiteY18" fmla="*/ 1334299 h 3435350"/>
                <a:gd name="connsiteX19" fmla="*/ 3123148 w 3292475"/>
                <a:gd name="connsiteY19" fmla="*/ 1898087 h 3435350"/>
                <a:gd name="connsiteX20" fmla="*/ 2442076 w 3292475"/>
                <a:gd name="connsiteY20" fmla="*/ 2585909 h 3435350"/>
                <a:gd name="connsiteX21" fmla="*/ 2141050 w 3292475"/>
                <a:gd name="connsiteY21" fmla="*/ 2909148 h 3435350"/>
                <a:gd name="connsiteX22" fmla="*/ 2092133 w 3292475"/>
                <a:gd name="connsiteY22" fmla="*/ 3341385 h 3435350"/>
                <a:gd name="connsiteX23" fmla="*/ 2092133 w 3292475"/>
                <a:gd name="connsiteY23" fmla="*/ 3435350 h 3435350"/>
                <a:gd name="connsiteX0" fmla="*/ 1158951 w 3292475"/>
                <a:gd name="connsiteY0" fmla="*/ 3435350 h 3435350"/>
                <a:gd name="connsiteX1" fmla="*/ 1158951 w 3292475"/>
                <a:gd name="connsiteY1" fmla="*/ 3345144 h 3435350"/>
                <a:gd name="connsiteX2" fmla="*/ 1155189 w 3292475"/>
                <a:gd name="connsiteY2" fmla="*/ 3145939 h 3435350"/>
                <a:gd name="connsiteX3" fmla="*/ 1286888 w 3292475"/>
                <a:gd name="connsiteY3" fmla="*/ 2503220 h 3435350"/>
                <a:gd name="connsiteX4" fmla="*/ 1791107 w 3292475"/>
                <a:gd name="connsiteY4" fmla="*/ 1943191 h 3435350"/>
                <a:gd name="connsiteX5" fmla="*/ 2212543 w 3292475"/>
                <a:gd name="connsiteY5" fmla="*/ 1571090 h 3435350"/>
                <a:gd name="connsiteX6" fmla="*/ 2302851 w 3292475"/>
                <a:gd name="connsiteY6" fmla="*/ 1307989 h 3435350"/>
                <a:gd name="connsiteX7" fmla="*/ 2141050 w 3292475"/>
                <a:gd name="connsiteY7" fmla="*/ 962199 h 3435350"/>
                <a:gd name="connsiteX8" fmla="*/ 1678222 w 3292475"/>
                <a:gd name="connsiteY8" fmla="*/ 811855 h 3435350"/>
                <a:gd name="connsiteX9" fmla="*/ 1207868 w 3292475"/>
                <a:gd name="connsiteY9" fmla="*/ 969716 h 3435350"/>
                <a:gd name="connsiteX10" fmla="*/ 944470 w 3292475"/>
                <a:gd name="connsiteY10" fmla="*/ 1469608 h 3435350"/>
                <a:gd name="connsiteX11" fmla="*/ 929419 w 3292475"/>
                <a:gd name="connsiteY11" fmla="*/ 1548539 h 3435350"/>
                <a:gd name="connsiteX12" fmla="*/ 0 w 3292475"/>
                <a:gd name="connsiteY12" fmla="*/ 1435781 h 3435350"/>
                <a:gd name="connsiteX13" fmla="*/ 7526 w 3292475"/>
                <a:gd name="connsiteY13" fmla="*/ 1349334 h 3435350"/>
                <a:gd name="connsiteX14" fmla="*/ 485405 w 3292475"/>
                <a:gd name="connsiteY14" fmla="*/ 390893 h 3435350"/>
                <a:gd name="connsiteX15" fmla="*/ 1644356 w 3292475"/>
                <a:gd name="connsiteY15" fmla="*/ 0 h 3435350"/>
                <a:gd name="connsiteX16" fmla="*/ 2840936 w 3292475"/>
                <a:gd name="connsiteY16" fmla="*/ 394652 h 3435350"/>
                <a:gd name="connsiteX17" fmla="*/ 3292475 w 3292475"/>
                <a:gd name="connsiteY17" fmla="*/ 1334299 h 3435350"/>
                <a:gd name="connsiteX18" fmla="*/ 3123148 w 3292475"/>
                <a:gd name="connsiteY18" fmla="*/ 1898087 h 3435350"/>
                <a:gd name="connsiteX19" fmla="*/ 2442076 w 3292475"/>
                <a:gd name="connsiteY19" fmla="*/ 2585909 h 3435350"/>
                <a:gd name="connsiteX20" fmla="*/ 2141050 w 3292475"/>
                <a:gd name="connsiteY20" fmla="*/ 2909148 h 3435350"/>
                <a:gd name="connsiteX21" fmla="*/ 2092133 w 3292475"/>
                <a:gd name="connsiteY21" fmla="*/ 3341385 h 3435350"/>
                <a:gd name="connsiteX22" fmla="*/ 2092133 w 3292475"/>
                <a:gd name="connsiteY22" fmla="*/ 3435350 h 3435350"/>
                <a:gd name="connsiteX0" fmla="*/ 1158951 w 3292475"/>
                <a:gd name="connsiteY0" fmla="*/ 3435350 h 3435350"/>
                <a:gd name="connsiteX1" fmla="*/ 1158951 w 3292475"/>
                <a:gd name="connsiteY1" fmla="*/ 3345144 h 3435350"/>
                <a:gd name="connsiteX2" fmla="*/ 1155189 w 3292475"/>
                <a:gd name="connsiteY2" fmla="*/ 3145939 h 3435350"/>
                <a:gd name="connsiteX3" fmla="*/ 1286888 w 3292475"/>
                <a:gd name="connsiteY3" fmla="*/ 2503220 h 3435350"/>
                <a:gd name="connsiteX4" fmla="*/ 1791107 w 3292475"/>
                <a:gd name="connsiteY4" fmla="*/ 1943191 h 3435350"/>
                <a:gd name="connsiteX5" fmla="*/ 2212543 w 3292475"/>
                <a:gd name="connsiteY5" fmla="*/ 1571090 h 3435350"/>
                <a:gd name="connsiteX6" fmla="*/ 2302851 w 3292475"/>
                <a:gd name="connsiteY6" fmla="*/ 1307989 h 3435350"/>
                <a:gd name="connsiteX7" fmla="*/ 2141050 w 3292475"/>
                <a:gd name="connsiteY7" fmla="*/ 962199 h 3435350"/>
                <a:gd name="connsiteX8" fmla="*/ 1678222 w 3292475"/>
                <a:gd name="connsiteY8" fmla="*/ 811855 h 3435350"/>
                <a:gd name="connsiteX9" fmla="*/ 1207868 w 3292475"/>
                <a:gd name="connsiteY9" fmla="*/ 969716 h 3435350"/>
                <a:gd name="connsiteX10" fmla="*/ 944470 w 3292475"/>
                <a:gd name="connsiteY10" fmla="*/ 1469608 h 3435350"/>
                <a:gd name="connsiteX11" fmla="*/ 929419 w 3292475"/>
                <a:gd name="connsiteY11" fmla="*/ 1548539 h 3435350"/>
                <a:gd name="connsiteX12" fmla="*/ 0 w 3292475"/>
                <a:gd name="connsiteY12" fmla="*/ 1435781 h 3435350"/>
                <a:gd name="connsiteX13" fmla="*/ 7526 w 3292475"/>
                <a:gd name="connsiteY13" fmla="*/ 1349334 h 3435350"/>
                <a:gd name="connsiteX14" fmla="*/ 485405 w 3292475"/>
                <a:gd name="connsiteY14" fmla="*/ 390893 h 3435350"/>
                <a:gd name="connsiteX15" fmla="*/ 1644356 w 3292475"/>
                <a:gd name="connsiteY15" fmla="*/ 0 h 3435350"/>
                <a:gd name="connsiteX16" fmla="*/ 2840936 w 3292475"/>
                <a:gd name="connsiteY16" fmla="*/ 394652 h 3435350"/>
                <a:gd name="connsiteX17" fmla="*/ 3292475 w 3292475"/>
                <a:gd name="connsiteY17" fmla="*/ 1334299 h 3435350"/>
                <a:gd name="connsiteX18" fmla="*/ 3123148 w 3292475"/>
                <a:gd name="connsiteY18" fmla="*/ 1898087 h 3435350"/>
                <a:gd name="connsiteX19" fmla="*/ 2442076 w 3292475"/>
                <a:gd name="connsiteY19" fmla="*/ 2585909 h 3435350"/>
                <a:gd name="connsiteX20" fmla="*/ 2141050 w 3292475"/>
                <a:gd name="connsiteY20" fmla="*/ 2909148 h 3435350"/>
                <a:gd name="connsiteX21" fmla="*/ 2092133 w 3292475"/>
                <a:gd name="connsiteY21" fmla="*/ 3341385 h 3435350"/>
                <a:gd name="connsiteX0" fmla="*/ 1158951 w 3292475"/>
                <a:gd name="connsiteY0" fmla="*/ 3345144 h 3345144"/>
                <a:gd name="connsiteX1" fmla="*/ 1155189 w 3292475"/>
                <a:gd name="connsiteY1" fmla="*/ 3145939 h 3345144"/>
                <a:gd name="connsiteX2" fmla="*/ 1286888 w 3292475"/>
                <a:gd name="connsiteY2" fmla="*/ 2503220 h 3345144"/>
                <a:gd name="connsiteX3" fmla="*/ 1791107 w 3292475"/>
                <a:gd name="connsiteY3" fmla="*/ 1943191 h 3345144"/>
                <a:gd name="connsiteX4" fmla="*/ 2212543 w 3292475"/>
                <a:gd name="connsiteY4" fmla="*/ 1571090 h 3345144"/>
                <a:gd name="connsiteX5" fmla="*/ 2302851 w 3292475"/>
                <a:gd name="connsiteY5" fmla="*/ 1307989 h 3345144"/>
                <a:gd name="connsiteX6" fmla="*/ 2141050 w 3292475"/>
                <a:gd name="connsiteY6" fmla="*/ 962199 h 3345144"/>
                <a:gd name="connsiteX7" fmla="*/ 1678222 w 3292475"/>
                <a:gd name="connsiteY7" fmla="*/ 811855 h 3345144"/>
                <a:gd name="connsiteX8" fmla="*/ 1207868 w 3292475"/>
                <a:gd name="connsiteY8" fmla="*/ 969716 h 3345144"/>
                <a:gd name="connsiteX9" fmla="*/ 944470 w 3292475"/>
                <a:gd name="connsiteY9" fmla="*/ 1469608 h 3345144"/>
                <a:gd name="connsiteX10" fmla="*/ 929419 w 3292475"/>
                <a:gd name="connsiteY10" fmla="*/ 1548539 h 3345144"/>
                <a:gd name="connsiteX11" fmla="*/ 0 w 3292475"/>
                <a:gd name="connsiteY11" fmla="*/ 1435781 h 3345144"/>
                <a:gd name="connsiteX12" fmla="*/ 7526 w 3292475"/>
                <a:gd name="connsiteY12" fmla="*/ 1349334 h 3345144"/>
                <a:gd name="connsiteX13" fmla="*/ 485405 w 3292475"/>
                <a:gd name="connsiteY13" fmla="*/ 390893 h 3345144"/>
                <a:gd name="connsiteX14" fmla="*/ 1644356 w 3292475"/>
                <a:gd name="connsiteY14" fmla="*/ 0 h 3345144"/>
                <a:gd name="connsiteX15" fmla="*/ 2840936 w 3292475"/>
                <a:gd name="connsiteY15" fmla="*/ 394652 h 3345144"/>
                <a:gd name="connsiteX16" fmla="*/ 3292475 w 3292475"/>
                <a:gd name="connsiteY16" fmla="*/ 1334299 h 3345144"/>
                <a:gd name="connsiteX17" fmla="*/ 3123148 w 3292475"/>
                <a:gd name="connsiteY17" fmla="*/ 1898087 h 3345144"/>
                <a:gd name="connsiteX18" fmla="*/ 2442076 w 3292475"/>
                <a:gd name="connsiteY18" fmla="*/ 2585909 h 3345144"/>
                <a:gd name="connsiteX19" fmla="*/ 2141050 w 3292475"/>
                <a:gd name="connsiteY19" fmla="*/ 2909148 h 3345144"/>
                <a:gd name="connsiteX20" fmla="*/ 2092133 w 3292475"/>
                <a:gd name="connsiteY20" fmla="*/ 3341385 h 334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92475" h="3345144">
                  <a:moveTo>
                    <a:pt x="1158951" y="3345144"/>
                  </a:moveTo>
                  <a:cubicBezTo>
                    <a:pt x="1155189" y="3236145"/>
                    <a:pt x="1155189" y="3172249"/>
                    <a:pt x="1155189" y="3145939"/>
                  </a:cubicBezTo>
                  <a:cubicBezTo>
                    <a:pt x="1155189" y="2890355"/>
                    <a:pt x="1196580" y="2672357"/>
                    <a:pt x="1286888" y="2503220"/>
                  </a:cubicBezTo>
                  <a:cubicBezTo>
                    <a:pt x="1373433" y="2334084"/>
                    <a:pt x="1538997" y="2149913"/>
                    <a:pt x="1791107" y="1943191"/>
                  </a:cubicBezTo>
                  <a:cubicBezTo>
                    <a:pt x="2088370" y="1706399"/>
                    <a:pt x="2182441" y="1608676"/>
                    <a:pt x="2212543" y="1571090"/>
                  </a:cubicBezTo>
                  <a:cubicBezTo>
                    <a:pt x="2272749" y="1492160"/>
                    <a:pt x="2302851" y="1405712"/>
                    <a:pt x="2302851" y="1307989"/>
                  </a:cubicBezTo>
                  <a:cubicBezTo>
                    <a:pt x="2302851" y="1172680"/>
                    <a:pt x="2250172" y="1059922"/>
                    <a:pt x="2141050" y="962199"/>
                  </a:cubicBezTo>
                  <a:cubicBezTo>
                    <a:pt x="2028165" y="860717"/>
                    <a:pt x="1877652" y="811855"/>
                    <a:pt x="1678222" y="811855"/>
                  </a:cubicBezTo>
                  <a:cubicBezTo>
                    <a:pt x="1490080" y="811855"/>
                    <a:pt x="1335804" y="864476"/>
                    <a:pt x="1207868" y="969716"/>
                  </a:cubicBezTo>
                  <a:cubicBezTo>
                    <a:pt x="1083695" y="1078715"/>
                    <a:pt x="993387" y="1244093"/>
                    <a:pt x="944470" y="1469608"/>
                  </a:cubicBezTo>
                  <a:lnTo>
                    <a:pt x="929419" y="1548539"/>
                  </a:lnTo>
                  <a:lnTo>
                    <a:pt x="0" y="1435781"/>
                  </a:lnTo>
                  <a:lnTo>
                    <a:pt x="7526" y="1349334"/>
                  </a:lnTo>
                  <a:cubicBezTo>
                    <a:pt x="30103" y="977233"/>
                    <a:pt x="191904" y="653995"/>
                    <a:pt x="485405" y="390893"/>
                  </a:cubicBezTo>
                  <a:cubicBezTo>
                    <a:pt x="778906" y="131551"/>
                    <a:pt x="1170240" y="0"/>
                    <a:pt x="1644356" y="0"/>
                  </a:cubicBezTo>
                  <a:cubicBezTo>
                    <a:pt x="2141050" y="0"/>
                    <a:pt x="2543672" y="135309"/>
                    <a:pt x="2840936" y="394652"/>
                  </a:cubicBezTo>
                  <a:cubicBezTo>
                    <a:pt x="3141962" y="661512"/>
                    <a:pt x="3292475" y="977233"/>
                    <a:pt x="3292475" y="1334299"/>
                  </a:cubicBezTo>
                  <a:cubicBezTo>
                    <a:pt x="3292475" y="1533504"/>
                    <a:pt x="3236033" y="1721434"/>
                    <a:pt x="3123148" y="1898087"/>
                  </a:cubicBezTo>
                  <a:cubicBezTo>
                    <a:pt x="3014026" y="2070983"/>
                    <a:pt x="2792019" y="2296498"/>
                    <a:pt x="2442076" y="2585909"/>
                  </a:cubicBezTo>
                  <a:cubicBezTo>
                    <a:pt x="2238883" y="2758804"/>
                    <a:pt x="2163627" y="2856527"/>
                    <a:pt x="2141050" y="2909148"/>
                  </a:cubicBezTo>
                  <a:cubicBezTo>
                    <a:pt x="2114710" y="2958009"/>
                    <a:pt x="2084607" y="3078284"/>
                    <a:pt x="2092133" y="3341385"/>
                  </a:cubicBezTo>
                </a:path>
              </a:pathLst>
            </a:custGeom>
            <a:solidFill>
              <a:schemeClr val="bg1"/>
            </a:solidFill>
            <a:ln w="6350">
              <a:solidFill>
                <a:schemeClr val="bg1">
                  <a:lumMod val="85000"/>
                </a:schemeClr>
              </a:solidFill>
              <a:round/>
              <a:headEnd/>
              <a:tailEnd/>
            </a:ln>
          </p:spPr>
          <p:txBody>
            <a:bodyPr vert="horz" wrap="square" lIns="91440" tIns="45720" rIns="91440" bIns="45720" numCol="1" anchor="t" anchorCtr="0" compatLnSpc="1">
              <a:prstTxWarp prst="textNoShape">
                <a:avLst/>
              </a:prstTxWarp>
              <a:noAutofit/>
            </a:bodyPr>
            <a:lstStyle/>
            <a:p>
              <a:endParaRPr lang="en-US" dirty="0">
                <a:solidFill>
                  <a:prstClr val="black"/>
                </a:solidFill>
                <a:latin typeface="Arial" panose="020B0604020202020204" pitchFamily="34" charset="0"/>
                <a:cs typeface="Arial" panose="020B0604020202020204" pitchFamily="34" charset="0"/>
              </a:endParaRPr>
            </a:p>
          </p:txBody>
        </p:sp>
        <p:sp>
          <p:nvSpPr>
            <p:cNvPr id="10" name="Freeform 7">
              <a:extLst>
                <a:ext uri="{FF2B5EF4-FFF2-40B4-BE49-F238E27FC236}">
                  <a16:creationId xmlns:a16="http://schemas.microsoft.com/office/drawing/2014/main" id="{E3E6FF66-D8D1-4246-A88D-1115B7FBF304}"/>
                </a:ext>
              </a:extLst>
            </p:cNvPr>
            <p:cNvSpPr>
              <a:spLocks/>
            </p:cNvSpPr>
            <p:nvPr/>
          </p:nvSpPr>
          <p:spPr bwMode="auto">
            <a:xfrm>
              <a:off x="6171072" y="996452"/>
              <a:ext cx="2491363" cy="2608423"/>
            </a:xfrm>
            <a:custGeom>
              <a:avLst/>
              <a:gdLst>
                <a:gd name="T0" fmla="*/ 412 w 826"/>
                <a:gd name="T1" fmla="*/ 0 h 866"/>
                <a:gd name="T2" fmla="*/ 714 w 826"/>
                <a:gd name="T3" fmla="*/ 99 h 866"/>
                <a:gd name="T4" fmla="*/ 826 w 826"/>
                <a:gd name="T5" fmla="*/ 331 h 866"/>
                <a:gd name="T6" fmla="*/ 785 w 826"/>
                <a:gd name="T7" fmla="*/ 469 h 866"/>
                <a:gd name="T8" fmla="*/ 609 w 826"/>
                <a:gd name="T9" fmla="*/ 646 h 866"/>
                <a:gd name="T10" fmla="*/ 522 w 826"/>
                <a:gd name="T11" fmla="*/ 739 h 866"/>
                <a:gd name="T12" fmla="*/ 507 w 826"/>
                <a:gd name="T13" fmla="*/ 866 h 866"/>
                <a:gd name="T14" fmla="*/ 307 w 826"/>
                <a:gd name="T15" fmla="*/ 866 h 866"/>
                <a:gd name="T16" fmla="*/ 306 w 826"/>
                <a:gd name="T17" fmla="*/ 813 h 866"/>
                <a:gd name="T18" fmla="*/ 338 w 826"/>
                <a:gd name="T19" fmla="*/ 653 h 866"/>
                <a:gd name="T20" fmla="*/ 467 w 826"/>
                <a:gd name="T21" fmla="*/ 512 h 866"/>
                <a:gd name="T22" fmla="*/ 582 w 826"/>
                <a:gd name="T23" fmla="*/ 409 h 866"/>
                <a:gd name="T24" fmla="*/ 611 w 826"/>
                <a:gd name="T25" fmla="*/ 324 h 866"/>
                <a:gd name="T26" fmla="*/ 560 w 826"/>
                <a:gd name="T27" fmla="*/ 214 h 866"/>
                <a:gd name="T28" fmla="*/ 421 w 826"/>
                <a:gd name="T29" fmla="*/ 168 h 866"/>
                <a:gd name="T30" fmla="*/ 281 w 826"/>
                <a:gd name="T31" fmla="*/ 216 h 866"/>
                <a:gd name="T32" fmla="*/ 203 w 826"/>
                <a:gd name="T33" fmla="*/ 362 h 866"/>
                <a:gd name="T34" fmla="*/ 0 w 826"/>
                <a:gd name="T35" fmla="*/ 337 h 866"/>
                <a:gd name="T36" fmla="*/ 120 w 826"/>
                <a:gd name="T37" fmla="*/ 98 h 866"/>
                <a:gd name="T38" fmla="*/ 412 w 826"/>
                <a:gd name="T39"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6" h="866">
                  <a:moveTo>
                    <a:pt x="412" y="0"/>
                  </a:moveTo>
                  <a:cubicBezTo>
                    <a:pt x="538" y="0"/>
                    <a:pt x="639" y="33"/>
                    <a:pt x="714" y="99"/>
                  </a:cubicBezTo>
                  <a:cubicBezTo>
                    <a:pt x="789" y="166"/>
                    <a:pt x="826" y="243"/>
                    <a:pt x="826" y="331"/>
                  </a:cubicBezTo>
                  <a:cubicBezTo>
                    <a:pt x="826" y="379"/>
                    <a:pt x="812" y="425"/>
                    <a:pt x="785" y="469"/>
                  </a:cubicBezTo>
                  <a:cubicBezTo>
                    <a:pt x="757" y="512"/>
                    <a:pt x="699" y="571"/>
                    <a:pt x="609" y="646"/>
                  </a:cubicBezTo>
                  <a:cubicBezTo>
                    <a:pt x="562" y="685"/>
                    <a:pt x="533" y="716"/>
                    <a:pt x="522" y="739"/>
                  </a:cubicBezTo>
                  <a:cubicBezTo>
                    <a:pt x="511" y="763"/>
                    <a:pt x="506" y="805"/>
                    <a:pt x="507" y="866"/>
                  </a:cubicBezTo>
                  <a:cubicBezTo>
                    <a:pt x="307" y="866"/>
                    <a:pt x="307" y="866"/>
                    <a:pt x="307" y="866"/>
                  </a:cubicBezTo>
                  <a:cubicBezTo>
                    <a:pt x="306" y="837"/>
                    <a:pt x="306" y="819"/>
                    <a:pt x="306" y="813"/>
                  </a:cubicBezTo>
                  <a:cubicBezTo>
                    <a:pt x="306" y="748"/>
                    <a:pt x="316" y="695"/>
                    <a:pt x="338" y="653"/>
                  </a:cubicBezTo>
                  <a:cubicBezTo>
                    <a:pt x="359" y="611"/>
                    <a:pt x="402" y="564"/>
                    <a:pt x="467" y="512"/>
                  </a:cubicBezTo>
                  <a:cubicBezTo>
                    <a:pt x="531" y="459"/>
                    <a:pt x="569" y="425"/>
                    <a:pt x="582" y="409"/>
                  </a:cubicBezTo>
                  <a:cubicBezTo>
                    <a:pt x="601" y="383"/>
                    <a:pt x="611" y="355"/>
                    <a:pt x="611" y="324"/>
                  </a:cubicBezTo>
                  <a:cubicBezTo>
                    <a:pt x="611" y="281"/>
                    <a:pt x="594" y="245"/>
                    <a:pt x="560" y="214"/>
                  </a:cubicBezTo>
                  <a:cubicBezTo>
                    <a:pt x="525" y="183"/>
                    <a:pt x="479" y="168"/>
                    <a:pt x="421" y="168"/>
                  </a:cubicBezTo>
                  <a:cubicBezTo>
                    <a:pt x="365" y="168"/>
                    <a:pt x="318" y="184"/>
                    <a:pt x="281" y="216"/>
                  </a:cubicBezTo>
                  <a:cubicBezTo>
                    <a:pt x="243" y="248"/>
                    <a:pt x="217" y="297"/>
                    <a:pt x="203" y="362"/>
                  </a:cubicBezTo>
                  <a:cubicBezTo>
                    <a:pt x="0" y="337"/>
                    <a:pt x="0" y="337"/>
                    <a:pt x="0" y="337"/>
                  </a:cubicBezTo>
                  <a:cubicBezTo>
                    <a:pt x="6" y="243"/>
                    <a:pt x="46" y="164"/>
                    <a:pt x="120" y="98"/>
                  </a:cubicBezTo>
                  <a:cubicBezTo>
                    <a:pt x="194" y="33"/>
                    <a:pt x="291" y="0"/>
                    <a:pt x="412" y="0"/>
                  </a:cubicBezTo>
                  <a:close/>
                </a:path>
              </a:pathLst>
            </a:custGeom>
            <a:solidFill>
              <a:srgbClr val="2A799B"/>
            </a:solidFill>
            <a:ln>
              <a:noFill/>
            </a:ln>
            <a:effectLst>
              <a:outerShdw blurRad="63500" algn="ctr" rotWithShape="0">
                <a:prstClr val="black">
                  <a:alpha val="27000"/>
                </a:prstClr>
              </a:outerShdw>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sp>
          <p:nvSpPr>
            <p:cNvPr id="12" name="Freeform 8">
              <a:extLst>
                <a:ext uri="{FF2B5EF4-FFF2-40B4-BE49-F238E27FC236}">
                  <a16:creationId xmlns:a16="http://schemas.microsoft.com/office/drawing/2014/main" id="{9A576377-D8A3-40E8-85C3-0B23EA14C324}"/>
                </a:ext>
              </a:extLst>
            </p:cNvPr>
            <p:cNvSpPr>
              <a:spLocks/>
            </p:cNvSpPr>
            <p:nvPr/>
          </p:nvSpPr>
          <p:spPr bwMode="auto">
            <a:xfrm>
              <a:off x="7061968" y="4009675"/>
              <a:ext cx="622204" cy="725599"/>
            </a:xfrm>
            <a:custGeom>
              <a:avLst/>
              <a:gdLst>
                <a:gd name="T0" fmla="*/ 0 w 524"/>
                <a:gd name="T1" fmla="*/ 0 h 521"/>
                <a:gd name="T2" fmla="*/ 524 w 524"/>
                <a:gd name="T3" fmla="*/ 0 h 521"/>
                <a:gd name="T4" fmla="*/ 524 w 524"/>
                <a:gd name="T5" fmla="*/ 521 h 521"/>
                <a:gd name="T6" fmla="*/ 0 w 524"/>
                <a:gd name="T7" fmla="*/ 521 h 521"/>
                <a:gd name="T8" fmla="*/ 0 w 524"/>
                <a:gd name="T9" fmla="*/ 0 h 521"/>
                <a:gd name="T10" fmla="*/ 0 w 524"/>
                <a:gd name="T11" fmla="*/ 0 h 521"/>
              </a:gdLst>
              <a:ahLst/>
              <a:cxnLst>
                <a:cxn ang="0">
                  <a:pos x="T0" y="T1"/>
                </a:cxn>
                <a:cxn ang="0">
                  <a:pos x="T2" y="T3"/>
                </a:cxn>
                <a:cxn ang="0">
                  <a:pos x="T4" y="T5"/>
                </a:cxn>
                <a:cxn ang="0">
                  <a:pos x="T6" y="T7"/>
                </a:cxn>
                <a:cxn ang="0">
                  <a:pos x="T8" y="T9"/>
                </a:cxn>
                <a:cxn ang="0">
                  <a:pos x="T10" y="T11"/>
                </a:cxn>
              </a:cxnLst>
              <a:rect l="0" t="0" r="r" b="b"/>
              <a:pathLst>
                <a:path w="524" h="521">
                  <a:moveTo>
                    <a:pt x="0" y="0"/>
                  </a:moveTo>
                  <a:lnTo>
                    <a:pt x="524" y="0"/>
                  </a:lnTo>
                  <a:lnTo>
                    <a:pt x="524" y="521"/>
                  </a:lnTo>
                  <a:lnTo>
                    <a:pt x="0" y="521"/>
                  </a:lnTo>
                  <a:lnTo>
                    <a:pt x="0" y="0"/>
                  </a:lnTo>
                  <a:lnTo>
                    <a:pt x="0" y="0"/>
                  </a:lnTo>
                  <a:close/>
                </a:path>
              </a:pathLst>
            </a:custGeom>
            <a:solidFill>
              <a:srgbClr val="2A799B"/>
            </a:solidFill>
            <a:ln>
              <a:noFill/>
            </a:ln>
            <a:effectLst>
              <a:outerShdw blurRad="63500" algn="ctr" rotWithShape="0">
                <a:prstClr val="black">
                  <a:alpha val="27000"/>
                </a:prstClr>
              </a:outerShdw>
            </a:effec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B2652A3D-A4AC-4E95-82D3-22BC9F7255BC}"/>
                </a:ext>
              </a:extLst>
            </p:cNvPr>
            <p:cNvGrpSpPr/>
            <p:nvPr/>
          </p:nvGrpSpPr>
          <p:grpSpPr>
            <a:xfrm>
              <a:off x="7297502" y="4600001"/>
              <a:ext cx="278375" cy="268477"/>
              <a:chOff x="-1620107" y="5005113"/>
              <a:chExt cx="226466" cy="218415"/>
            </a:xfrm>
            <a:solidFill>
              <a:srgbClr val="DBA664"/>
            </a:solidFill>
          </p:grpSpPr>
          <p:sp>
            <p:nvSpPr>
              <p:cNvPr id="15" name="Rectangle 14">
                <a:extLst>
                  <a:ext uri="{FF2B5EF4-FFF2-40B4-BE49-F238E27FC236}">
                    <a16:creationId xmlns:a16="http://schemas.microsoft.com/office/drawing/2014/main" id="{DE8F0EE9-BC39-4F4E-9640-7585FEDF0EF8}"/>
                  </a:ext>
                </a:extLst>
              </p:cNvPr>
              <p:cNvSpPr/>
              <p:nvPr/>
            </p:nvSpPr>
            <p:spPr>
              <a:xfrm>
                <a:off x="-1620107" y="5005113"/>
                <a:ext cx="226466" cy="218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Freeform 25">
                <a:extLst>
                  <a:ext uri="{FF2B5EF4-FFF2-40B4-BE49-F238E27FC236}">
                    <a16:creationId xmlns:a16="http://schemas.microsoft.com/office/drawing/2014/main" id="{7ED2F478-2984-4710-BDEC-DC088895B0C5}"/>
                  </a:ext>
                </a:extLst>
              </p:cNvPr>
              <p:cNvSpPr/>
              <p:nvPr/>
            </p:nvSpPr>
            <p:spPr>
              <a:xfrm>
                <a:off x="-1454141" y="5005113"/>
                <a:ext cx="60500" cy="63866"/>
              </a:xfrm>
              <a:custGeom>
                <a:avLst/>
                <a:gdLst>
                  <a:gd name="connsiteX0" fmla="*/ 0 w 129648"/>
                  <a:gd name="connsiteY0" fmla="*/ 0 h 136859"/>
                  <a:gd name="connsiteX1" fmla="*/ 129648 w 129648"/>
                  <a:gd name="connsiteY1" fmla="*/ 0 h 136859"/>
                  <a:gd name="connsiteX2" fmla="*/ 129648 w 129648"/>
                  <a:gd name="connsiteY2" fmla="*/ 136859 h 136859"/>
                  <a:gd name="connsiteX3" fmla="*/ 0 w 129648"/>
                  <a:gd name="connsiteY3" fmla="*/ 136859 h 136859"/>
                </a:gdLst>
                <a:ahLst/>
                <a:cxnLst>
                  <a:cxn ang="0">
                    <a:pos x="connsiteX0" y="connsiteY0"/>
                  </a:cxn>
                  <a:cxn ang="0">
                    <a:pos x="connsiteX1" y="connsiteY1"/>
                  </a:cxn>
                  <a:cxn ang="0">
                    <a:pos x="connsiteX2" y="connsiteY2"/>
                  </a:cxn>
                  <a:cxn ang="0">
                    <a:pos x="connsiteX3" y="connsiteY3"/>
                  </a:cxn>
                </a:cxnLst>
                <a:rect l="l" t="t" r="r" b="b"/>
                <a:pathLst>
                  <a:path w="129648" h="136859">
                    <a:moveTo>
                      <a:pt x="0" y="0"/>
                    </a:moveTo>
                    <a:lnTo>
                      <a:pt x="129648" y="0"/>
                    </a:lnTo>
                    <a:lnTo>
                      <a:pt x="129648" y="136859"/>
                    </a:lnTo>
                    <a:lnTo>
                      <a:pt x="0" y="1368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sp>
        <p:nvSpPr>
          <p:cNvPr id="3" name="Footer Placeholder 2">
            <a:extLst>
              <a:ext uri="{FF2B5EF4-FFF2-40B4-BE49-F238E27FC236}">
                <a16:creationId xmlns:a16="http://schemas.microsoft.com/office/drawing/2014/main" id="{B4CDFD9C-3E73-4884-9004-15E1C9336149}"/>
              </a:ext>
            </a:extLst>
          </p:cNvPr>
          <p:cNvSpPr>
            <a:spLocks noGrp="1"/>
          </p:cNvSpPr>
          <p:nvPr>
            <p:ph type="ftr" sz="quarter" idx="11"/>
          </p:nvPr>
        </p:nvSpPr>
        <p:spPr/>
        <p:txBody>
          <a:bodyPr/>
          <a:lstStyle/>
          <a:p>
            <a:r>
              <a:rPr lang="en-IN" dirty="0"/>
              <a:t>© 2020 Mercator Advisory Group</a:t>
            </a:r>
          </a:p>
        </p:txBody>
      </p:sp>
    </p:spTree>
    <p:extLst>
      <p:ext uri="{BB962C8B-B14F-4D97-AF65-F5344CB8AC3E}">
        <p14:creationId xmlns:p14="http://schemas.microsoft.com/office/powerpoint/2010/main" val="348742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CEC2DF-BB3C-47CA-B2EC-4A4128169C77}"/>
              </a:ext>
            </a:extLst>
          </p:cNvPr>
          <p:cNvSpPr>
            <a:spLocks noGrp="1"/>
          </p:cNvSpPr>
          <p:nvPr>
            <p:ph type="title"/>
          </p:nvPr>
        </p:nvSpPr>
        <p:spPr>
          <a:xfrm>
            <a:off x="138024" y="1"/>
            <a:ext cx="11015932" cy="923924"/>
          </a:xfrm>
        </p:spPr>
        <p:txBody>
          <a:bodyPr>
            <a:normAutofit/>
          </a:bodyPr>
          <a:lstStyle/>
          <a:p>
            <a:r>
              <a:rPr lang="en-IN" sz="2800" dirty="0"/>
              <a:t>ACH is a significant portion of the current $97 trillion payment market in the U.S.</a:t>
            </a:r>
          </a:p>
        </p:txBody>
      </p:sp>
      <p:sp>
        <p:nvSpPr>
          <p:cNvPr id="4" name="Footer Placeholder 3">
            <a:extLst>
              <a:ext uri="{FF2B5EF4-FFF2-40B4-BE49-F238E27FC236}">
                <a16:creationId xmlns:a16="http://schemas.microsoft.com/office/drawing/2014/main" id="{D7384E78-1375-470E-801A-56E994AB992A}"/>
              </a:ext>
            </a:extLst>
          </p:cNvPr>
          <p:cNvSpPr>
            <a:spLocks noGrp="1"/>
          </p:cNvSpPr>
          <p:nvPr>
            <p:ph type="ftr" sz="quarter" idx="11"/>
          </p:nvPr>
        </p:nvSpPr>
        <p:spPr/>
        <p:txBody>
          <a:bodyPr/>
          <a:lstStyle/>
          <a:p>
            <a:r>
              <a:rPr lang="en-IN" sz="1000" dirty="0"/>
              <a:t>© 2020 Mercator Advisory Group</a:t>
            </a:r>
          </a:p>
        </p:txBody>
      </p:sp>
      <p:sp>
        <p:nvSpPr>
          <p:cNvPr id="5" name="Slide Number Placeholder 4">
            <a:extLst>
              <a:ext uri="{FF2B5EF4-FFF2-40B4-BE49-F238E27FC236}">
                <a16:creationId xmlns:a16="http://schemas.microsoft.com/office/drawing/2014/main" id="{3C6C2213-D3DE-40EC-B3BB-E1AA21AEBA16}"/>
              </a:ext>
            </a:extLst>
          </p:cNvPr>
          <p:cNvSpPr>
            <a:spLocks noGrp="1"/>
          </p:cNvSpPr>
          <p:nvPr>
            <p:ph type="sldNum" sz="quarter" idx="12"/>
          </p:nvPr>
        </p:nvSpPr>
        <p:spPr/>
        <p:txBody>
          <a:bodyPr/>
          <a:lstStyle/>
          <a:p>
            <a:fld id="{927EFAB7-45CE-48D2-A663-C238A0C6DBCC}" type="slidenum">
              <a:rPr lang="en-IN" smtClean="0"/>
              <a:t>2</a:t>
            </a:fld>
            <a:endParaRPr lang="en-IN" dirty="0"/>
          </a:p>
        </p:txBody>
      </p:sp>
      <p:sp>
        <p:nvSpPr>
          <p:cNvPr id="15" name="TextBox 14"/>
          <p:cNvSpPr txBox="1"/>
          <p:nvPr/>
        </p:nvSpPr>
        <p:spPr>
          <a:xfrm>
            <a:off x="138024" y="6340415"/>
            <a:ext cx="3855158" cy="276999"/>
          </a:xfrm>
          <a:prstGeom prst="rect">
            <a:avLst/>
          </a:prstGeom>
          <a:noFill/>
        </p:spPr>
        <p:txBody>
          <a:bodyPr wrap="none" rtlCol="0">
            <a:spAutoFit/>
          </a:bodyPr>
          <a:lstStyle/>
          <a:p>
            <a:r>
              <a:rPr lang="en-US" sz="1200" dirty="0"/>
              <a:t>Sources: Nacha; The 2019 Federal Reserve Payments Study</a:t>
            </a:r>
          </a:p>
        </p:txBody>
      </p:sp>
      <p:graphicFrame>
        <p:nvGraphicFramePr>
          <p:cNvPr id="9" name="Content Placeholder 10"/>
          <p:cNvGraphicFramePr>
            <a:graphicFrameLocks noGrp="1"/>
          </p:cNvGraphicFramePr>
          <p:nvPr>
            <p:ph idx="1"/>
            <p:extLst>
              <p:ext uri="{D42A27DB-BD31-4B8C-83A1-F6EECF244321}">
                <p14:modId xmlns:p14="http://schemas.microsoft.com/office/powerpoint/2010/main" val="1933331556"/>
              </p:ext>
            </p:extLst>
          </p:nvPr>
        </p:nvGraphicFramePr>
        <p:xfrm>
          <a:off x="2352991" y="1256558"/>
          <a:ext cx="7486018" cy="44210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800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And if you haven’t heard, ACH is growing.</a:t>
            </a:r>
          </a:p>
        </p:txBody>
      </p:sp>
      <p:sp>
        <p:nvSpPr>
          <p:cNvPr id="3" name="Content Placeholder 2"/>
          <p:cNvSpPr>
            <a:spLocks noGrp="1"/>
          </p:cNvSpPr>
          <p:nvPr>
            <p:ph idx="1"/>
          </p:nvPr>
        </p:nvSpPr>
        <p:spPr>
          <a:xfrm>
            <a:off x="201050" y="1161924"/>
            <a:ext cx="11203072" cy="4885192"/>
          </a:xfrm>
        </p:spPr>
        <p:txBody>
          <a:bodyPr/>
          <a:lstStyle/>
          <a:p>
            <a:pPr marL="0" indent="0">
              <a:buNone/>
            </a:pPr>
            <a:r>
              <a:rPr lang="en-US" sz="2400" i="1" dirty="0">
                <a:latin typeface="+mn-lt"/>
              </a:rPr>
              <a:t>Value has increased by more than $1 trillion every year for the last 5 years.</a:t>
            </a:r>
          </a:p>
          <a:p>
            <a:pPr marL="0" indent="0">
              <a:buNone/>
            </a:pPr>
            <a:endParaRPr lang="en-US" dirty="0"/>
          </a:p>
        </p:txBody>
      </p:sp>
      <p:sp>
        <p:nvSpPr>
          <p:cNvPr id="4" name="Footer Placeholder 3"/>
          <p:cNvSpPr>
            <a:spLocks noGrp="1"/>
          </p:cNvSpPr>
          <p:nvPr>
            <p:ph type="ftr" sz="quarter" idx="11"/>
          </p:nvPr>
        </p:nvSpPr>
        <p:spPr/>
        <p:txBody>
          <a:bodyPr/>
          <a:lstStyle/>
          <a:p>
            <a:r>
              <a:rPr lang="en-IN" dirty="0"/>
              <a:t>© 2020 Mercator Advisory Group</a:t>
            </a:r>
          </a:p>
        </p:txBody>
      </p:sp>
      <p:sp>
        <p:nvSpPr>
          <p:cNvPr id="5" name="Slide Number Placeholder 4"/>
          <p:cNvSpPr>
            <a:spLocks noGrp="1"/>
          </p:cNvSpPr>
          <p:nvPr>
            <p:ph type="sldNum" sz="quarter" idx="12"/>
          </p:nvPr>
        </p:nvSpPr>
        <p:spPr/>
        <p:txBody>
          <a:bodyPr/>
          <a:lstStyle/>
          <a:p>
            <a:fld id="{927EFAB7-45CE-48D2-A663-C238A0C6DBCC}" type="slidenum">
              <a:rPr lang="en-IN" smtClean="0"/>
              <a:t>3</a:t>
            </a:fld>
            <a:endParaRPr lang="en-IN" dirty="0"/>
          </a:p>
        </p:txBody>
      </p:sp>
      <p:graphicFrame>
        <p:nvGraphicFramePr>
          <p:cNvPr id="6" name="Chart 5"/>
          <p:cNvGraphicFramePr/>
          <p:nvPr>
            <p:extLst>
              <p:ext uri="{D42A27DB-BD31-4B8C-83A1-F6EECF244321}">
                <p14:modId xmlns:p14="http://schemas.microsoft.com/office/powerpoint/2010/main" val="2487713142"/>
              </p:ext>
            </p:extLst>
          </p:nvPr>
        </p:nvGraphicFramePr>
        <p:xfrm>
          <a:off x="2823100" y="1989925"/>
          <a:ext cx="5692494" cy="369178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57187" y="6385507"/>
            <a:ext cx="1005403" cy="261610"/>
          </a:xfrm>
          <a:prstGeom prst="rect">
            <a:avLst/>
          </a:prstGeom>
          <a:noFill/>
        </p:spPr>
        <p:txBody>
          <a:bodyPr wrap="none" rtlCol="0">
            <a:spAutoFit/>
          </a:bodyPr>
          <a:lstStyle/>
          <a:p>
            <a:r>
              <a:rPr lang="en-US" sz="1100" dirty="0"/>
              <a:t>Source: Nacha</a:t>
            </a:r>
          </a:p>
        </p:txBody>
      </p:sp>
    </p:spTree>
    <p:extLst>
      <p:ext uri="{BB962C8B-B14F-4D97-AF65-F5344CB8AC3E}">
        <p14:creationId xmlns:p14="http://schemas.microsoft.com/office/powerpoint/2010/main" val="254433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050" y="1"/>
            <a:ext cx="10695929" cy="923924"/>
          </a:xfrm>
        </p:spPr>
        <p:txBody>
          <a:bodyPr>
            <a:normAutofit/>
          </a:bodyPr>
          <a:lstStyle/>
          <a:p>
            <a:r>
              <a:rPr lang="en-US" sz="2900" dirty="0"/>
              <a:t>Same Day ACH is expanding very quickly as well.</a:t>
            </a:r>
          </a:p>
        </p:txBody>
      </p:sp>
      <p:sp>
        <p:nvSpPr>
          <p:cNvPr id="3" name="Content Placeholder 2"/>
          <p:cNvSpPr>
            <a:spLocks noGrp="1"/>
          </p:cNvSpPr>
          <p:nvPr>
            <p:ph idx="1"/>
          </p:nvPr>
        </p:nvSpPr>
        <p:spPr>
          <a:xfrm>
            <a:off x="214003" y="1206230"/>
            <a:ext cx="11731558" cy="4911453"/>
          </a:xfrm>
        </p:spPr>
        <p:txBody>
          <a:bodyPr/>
          <a:lstStyle/>
          <a:p>
            <a:pPr marL="0" indent="0">
              <a:buNone/>
            </a:pPr>
            <a:r>
              <a:rPr lang="en-US" sz="2400" i="1" dirty="0">
                <a:latin typeface="+mn-lt"/>
              </a:rPr>
              <a:t>In 2019, Same Day ACH moved 1 million payments a day with a daily total value of $1 billion.</a:t>
            </a:r>
          </a:p>
          <a:p>
            <a:pPr marL="0" indent="0">
              <a:buNone/>
            </a:pPr>
            <a:endParaRPr lang="en-US" sz="2000" i="1" dirty="0">
              <a:latin typeface="+mn-lt"/>
            </a:endParaRPr>
          </a:p>
          <a:p>
            <a:pPr marL="0" indent="0">
              <a:buNone/>
            </a:pPr>
            <a:endParaRPr lang="en-US" sz="2000" i="1" dirty="0">
              <a:latin typeface="+mn-lt"/>
            </a:endParaRPr>
          </a:p>
          <a:p>
            <a:pPr marL="0" indent="0">
              <a:buNone/>
            </a:pPr>
            <a:endParaRPr lang="en-US" sz="2000" i="1" dirty="0">
              <a:latin typeface="+mn-lt"/>
            </a:endParaRPr>
          </a:p>
          <a:p>
            <a:pPr marL="0" indent="0">
              <a:buNone/>
            </a:pPr>
            <a:endParaRPr lang="en-US" sz="2000" i="1" dirty="0">
              <a:latin typeface="+mn-lt"/>
            </a:endParaRPr>
          </a:p>
          <a:p>
            <a:pPr marL="0" indent="0">
              <a:buNone/>
            </a:pPr>
            <a:endParaRPr lang="en-US" sz="2000" i="1" dirty="0">
              <a:latin typeface="+mn-lt"/>
            </a:endParaRPr>
          </a:p>
          <a:p>
            <a:pPr marL="0" indent="0">
              <a:buNone/>
            </a:pPr>
            <a:endParaRPr lang="en-US" sz="2000" i="1" dirty="0">
              <a:latin typeface="+mn-lt"/>
            </a:endParaRPr>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IN" dirty="0"/>
              <a:t>© 2020 Mercator Advisory Group</a:t>
            </a:r>
          </a:p>
        </p:txBody>
      </p:sp>
      <p:sp>
        <p:nvSpPr>
          <p:cNvPr id="5" name="Slide Number Placeholder 4"/>
          <p:cNvSpPr>
            <a:spLocks noGrp="1"/>
          </p:cNvSpPr>
          <p:nvPr>
            <p:ph type="sldNum" sz="quarter" idx="12"/>
          </p:nvPr>
        </p:nvSpPr>
        <p:spPr/>
        <p:txBody>
          <a:bodyPr/>
          <a:lstStyle/>
          <a:p>
            <a:fld id="{927EFAB7-45CE-48D2-A663-C238A0C6DBCC}" type="slidenum">
              <a:rPr lang="en-IN" smtClean="0"/>
              <a:t>4</a:t>
            </a:fld>
            <a:endParaRPr lang="en-IN" dirty="0"/>
          </a:p>
        </p:txBody>
      </p:sp>
      <p:graphicFrame>
        <p:nvGraphicFramePr>
          <p:cNvPr id="9" name="Chart 8"/>
          <p:cNvGraphicFramePr/>
          <p:nvPr>
            <p:extLst>
              <p:ext uri="{D42A27DB-BD31-4B8C-83A1-F6EECF244321}">
                <p14:modId xmlns:p14="http://schemas.microsoft.com/office/powerpoint/2010/main" val="2888721325"/>
              </p:ext>
            </p:extLst>
          </p:nvPr>
        </p:nvGraphicFramePr>
        <p:xfrm>
          <a:off x="6096000" y="2125529"/>
          <a:ext cx="5426015" cy="352453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201050" y="6251595"/>
            <a:ext cx="1005403" cy="261610"/>
          </a:xfrm>
          <a:prstGeom prst="rect">
            <a:avLst/>
          </a:prstGeom>
          <a:noFill/>
        </p:spPr>
        <p:txBody>
          <a:bodyPr wrap="none" rtlCol="0">
            <a:spAutoFit/>
          </a:bodyPr>
          <a:lstStyle/>
          <a:p>
            <a:r>
              <a:rPr lang="en-US" sz="1100" dirty="0"/>
              <a:t>Source: Nacha</a:t>
            </a:r>
          </a:p>
        </p:txBody>
      </p:sp>
      <p:graphicFrame>
        <p:nvGraphicFramePr>
          <p:cNvPr id="12" name="Chart 11"/>
          <p:cNvGraphicFramePr/>
          <p:nvPr>
            <p:extLst>
              <p:ext uri="{D42A27DB-BD31-4B8C-83A1-F6EECF244321}">
                <p14:modId xmlns:p14="http://schemas.microsoft.com/office/powerpoint/2010/main" val="2095177990"/>
              </p:ext>
            </p:extLst>
          </p:nvPr>
        </p:nvGraphicFramePr>
        <p:xfrm>
          <a:off x="703751" y="2137670"/>
          <a:ext cx="5157759" cy="35123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132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CARES Act federal assistance is being provided through ACH.</a:t>
            </a:r>
          </a:p>
        </p:txBody>
      </p:sp>
      <p:sp>
        <p:nvSpPr>
          <p:cNvPr id="3" name="Content Placeholder 2"/>
          <p:cNvSpPr>
            <a:spLocks noGrp="1"/>
          </p:cNvSpPr>
          <p:nvPr>
            <p:ph idx="1"/>
          </p:nvPr>
        </p:nvSpPr>
        <p:spPr>
          <a:xfrm>
            <a:off x="201049" y="1291771"/>
            <a:ext cx="11715334" cy="4885192"/>
          </a:xfrm>
        </p:spPr>
        <p:txBody>
          <a:bodyPr/>
          <a:lstStyle/>
          <a:p>
            <a:pPr marL="0" indent="0">
              <a:buNone/>
            </a:pPr>
            <a:r>
              <a:rPr lang="en-US" sz="2400" i="1" dirty="0">
                <a:latin typeface="+mn-lt"/>
              </a:rPr>
              <a:t>1.7 billion federal payments were made via ACH in 2019, moving $5.8 trillion.</a:t>
            </a:r>
          </a:p>
          <a:p>
            <a:pPr marL="0" indent="0">
              <a:buNone/>
            </a:pPr>
            <a:endParaRPr lang="en-US" dirty="0"/>
          </a:p>
          <a:p>
            <a:pPr marL="0">
              <a:buNone/>
            </a:pPr>
            <a:r>
              <a:rPr lang="en-US" sz="2000" dirty="0">
                <a:latin typeface="+mn-lt"/>
              </a:rPr>
              <a:t>CARES Act payments in April-May 2020</a:t>
            </a:r>
          </a:p>
          <a:p>
            <a:pPr marL="457200"/>
            <a:r>
              <a:rPr lang="en-US" sz="2000" dirty="0">
                <a:latin typeface="+mn-lt"/>
              </a:rPr>
              <a:t>Economic Impact Payments: 114 million payments totaling $197 billion through May 15</a:t>
            </a:r>
          </a:p>
          <a:p>
            <a:pPr marL="457200"/>
            <a:r>
              <a:rPr lang="en-US" sz="2000" dirty="0">
                <a:latin typeface="+mn-lt"/>
              </a:rPr>
              <a:t>Unemployment benefits</a:t>
            </a:r>
          </a:p>
          <a:p>
            <a:pPr marL="457200"/>
            <a:r>
              <a:rPr lang="en-US" sz="2000" dirty="0">
                <a:latin typeface="+mn-lt"/>
              </a:rPr>
              <a:t>Assistance to healthcare facilities</a:t>
            </a:r>
          </a:p>
          <a:p>
            <a:pPr marL="457200"/>
            <a:r>
              <a:rPr lang="en-US" sz="2000" dirty="0">
                <a:latin typeface="+mn-lt"/>
              </a:rPr>
              <a:t>Assistance to colleges and universities; student assistance</a:t>
            </a:r>
          </a:p>
        </p:txBody>
      </p:sp>
      <p:sp>
        <p:nvSpPr>
          <p:cNvPr id="4" name="Footer Placeholder 3"/>
          <p:cNvSpPr>
            <a:spLocks noGrp="1"/>
          </p:cNvSpPr>
          <p:nvPr>
            <p:ph type="ftr" sz="quarter" idx="11"/>
          </p:nvPr>
        </p:nvSpPr>
        <p:spPr/>
        <p:txBody>
          <a:bodyPr/>
          <a:lstStyle/>
          <a:p>
            <a:r>
              <a:rPr lang="en-IN" dirty="0"/>
              <a:t>© 2020 Mercator Advisory Group</a:t>
            </a:r>
          </a:p>
        </p:txBody>
      </p:sp>
      <p:sp>
        <p:nvSpPr>
          <p:cNvPr id="5" name="Slide Number Placeholder 4"/>
          <p:cNvSpPr>
            <a:spLocks noGrp="1"/>
          </p:cNvSpPr>
          <p:nvPr>
            <p:ph type="sldNum" sz="quarter" idx="12"/>
          </p:nvPr>
        </p:nvSpPr>
        <p:spPr/>
        <p:txBody>
          <a:bodyPr/>
          <a:lstStyle/>
          <a:p>
            <a:fld id="{927EFAB7-45CE-48D2-A663-C238A0C6DBCC}" type="slidenum">
              <a:rPr lang="en-IN" smtClean="0"/>
              <a:t>5</a:t>
            </a:fld>
            <a:endParaRPr lang="en-IN" dirty="0"/>
          </a:p>
        </p:txBody>
      </p:sp>
    </p:spTree>
    <p:extLst>
      <p:ext uri="{BB962C8B-B14F-4D97-AF65-F5344CB8AC3E}">
        <p14:creationId xmlns:p14="http://schemas.microsoft.com/office/powerpoint/2010/main" val="929361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050" y="1"/>
            <a:ext cx="11024669" cy="923924"/>
          </a:xfrm>
        </p:spPr>
        <p:txBody>
          <a:bodyPr>
            <a:normAutofit/>
          </a:bodyPr>
          <a:lstStyle/>
          <a:p>
            <a:r>
              <a:rPr lang="en-US" dirty="0"/>
              <a:t>One area where ACH has further growth potential is B2B transactions.</a:t>
            </a:r>
          </a:p>
        </p:txBody>
      </p:sp>
      <p:sp>
        <p:nvSpPr>
          <p:cNvPr id="3" name="Content Placeholder 2"/>
          <p:cNvSpPr>
            <a:spLocks noGrp="1"/>
          </p:cNvSpPr>
          <p:nvPr>
            <p:ph idx="1"/>
          </p:nvPr>
        </p:nvSpPr>
        <p:spPr>
          <a:xfrm>
            <a:off x="201049" y="961028"/>
            <a:ext cx="11633764" cy="4885192"/>
          </a:xfrm>
        </p:spPr>
        <p:txBody>
          <a:bodyPr/>
          <a:lstStyle/>
          <a:p>
            <a:pPr marL="0" indent="0">
              <a:buNone/>
            </a:pPr>
            <a:r>
              <a:rPr lang="en-US" sz="2400" i="1" dirty="0">
                <a:latin typeface="+mn-lt"/>
              </a:rPr>
              <a:t>A lot of checks are still used for business-to business (B2B) payments. This represents an opportunity for ACH.</a:t>
            </a:r>
          </a:p>
          <a:p>
            <a:pPr marL="0" indent="0">
              <a:buNone/>
            </a:pPr>
            <a:endParaRPr lang="en-US" dirty="0"/>
          </a:p>
        </p:txBody>
      </p:sp>
      <p:sp>
        <p:nvSpPr>
          <p:cNvPr id="4" name="Footer Placeholder 3"/>
          <p:cNvSpPr>
            <a:spLocks noGrp="1"/>
          </p:cNvSpPr>
          <p:nvPr>
            <p:ph type="ftr" sz="quarter" idx="11"/>
          </p:nvPr>
        </p:nvSpPr>
        <p:spPr/>
        <p:txBody>
          <a:bodyPr/>
          <a:lstStyle/>
          <a:p>
            <a:r>
              <a:rPr lang="en-IN" dirty="0"/>
              <a:t>© 2020 Mercator Advisory Group</a:t>
            </a:r>
          </a:p>
        </p:txBody>
      </p:sp>
      <p:sp>
        <p:nvSpPr>
          <p:cNvPr id="5" name="Slide Number Placeholder 4"/>
          <p:cNvSpPr>
            <a:spLocks noGrp="1"/>
          </p:cNvSpPr>
          <p:nvPr>
            <p:ph type="sldNum" sz="quarter" idx="12"/>
          </p:nvPr>
        </p:nvSpPr>
        <p:spPr/>
        <p:txBody>
          <a:bodyPr/>
          <a:lstStyle/>
          <a:p>
            <a:fld id="{927EFAB7-45CE-48D2-A663-C238A0C6DBCC}" type="slidenum">
              <a:rPr lang="en-IN" smtClean="0"/>
              <a:t>6</a:t>
            </a:fld>
            <a:endParaRPr lang="en-IN" dirty="0"/>
          </a:p>
        </p:txBody>
      </p:sp>
      <p:sp>
        <p:nvSpPr>
          <p:cNvPr id="7" name="TextBox 6"/>
          <p:cNvSpPr txBox="1"/>
          <p:nvPr/>
        </p:nvSpPr>
        <p:spPr>
          <a:xfrm>
            <a:off x="357187" y="6385507"/>
            <a:ext cx="4277133" cy="261610"/>
          </a:xfrm>
          <a:prstGeom prst="rect">
            <a:avLst/>
          </a:prstGeom>
          <a:noFill/>
        </p:spPr>
        <p:txBody>
          <a:bodyPr wrap="square" rtlCol="0">
            <a:spAutoFit/>
          </a:bodyPr>
          <a:lstStyle/>
          <a:p>
            <a:r>
              <a:rPr lang="en-US" sz="1100" dirty="0"/>
              <a:t>Sources: Visa CCE, RPMG Research, Mercator Advisory Group estimates</a:t>
            </a:r>
          </a:p>
        </p:txBody>
      </p:sp>
      <p:graphicFrame>
        <p:nvGraphicFramePr>
          <p:cNvPr id="8" name="Chart 7"/>
          <p:cNvGraphicFramePr/>
          <p:nvPr>
            <p:extLst>
              <p:ext uri="{D42A27DB-BD31-4B8C-83A1-F6EECF244321}">
                <p14:modId xmlns:p14="http://schemas.microsoft.com/office/powerpoint/2010/main" val="3568110321"/>
              </p:ext>
            </p:extLst>
          </p:nvPr>
        </p:nvGraphicFramePr>
        <p:xfrm>
          <a:off x="3353629" y="1514386"/>
          <a:ext cx="5328603" cy="43300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557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is also opportunity in consumer bill pay.</a:t>
            </a:r>
          </a:p>
        </p:txBody>
      </p:sp>
      <p:pic>
        <p:nvPicPr>
          <p:cNvPr id="6" name="Content Placeholder 5"/>
          <p:cNvPicPr>
            <a:picLocks noGrp="1" noChangeAspect="1"/>
          </p:cNvPicPr>
          <p:nvPr>
            <p:ph idx="1"/>
          </p:nvPr>
        </p:nvPicPr>
        <p:blipFill>
          <a:blip r:embed="rId2"/>
          <a:stretch>
            <a:fillRect/>
          </a:stretch>
        </p:blipFill>
        <p:spPr>
          <a:xfrm>
            <a:off x="2179393" y="1870254"/>
            <a:ext cx="7154091" cy="4361228"/>
          </a:xfrm>
          <a:prstGeom prst="rect">
            <a:avLst/>
          </a:prstGeom>
        </p:spPr>
      </p:pic>
      <p:sp>
        <p:nvSpPr>
          <p:cNvPr id="4" name="Footer Placeholder 3"/>
          <p:cNvSpPr>
            <a:spLocks noGrp="1"/>
          </p:cNvSpPr>
          <p:nvPr>
            <p:ph type="ftr" sz="quarter" idx="11"/>
          </p:nvPr>
        </p:nvSpPr>
        <p:spPr/>
        <p:txBody>
          <a:bodyPr/>
          <a:lstStyle/>
          <a:p>
            <a:r>
              <a:rPr lang="en-IN" dirty="0"/>
              <a:t>© 2020 Mercator Advisory Group</a:t>
            </a:r>
          </a:p>
        </p:txBody>
      </p:sp>
      <p:sp>
        <p:nvSpPr>
          <p:cNvPr id="5" name="Slide Number Placeholder 4"/>
          <p:cNvSpPr>
            <a:spLocks noGrp="1"/>
          </p:cNvSpPr>
          <p:nvPr>
            <p:ph type="sldNum" sz="quarter" idx="12"/>
          </p:nvPr>
        </p:nvSpPr>
        <p:spPr/>
        <p:txBody>
          <a:bodyPr/>
          <a:lstStyle/>
          <a:p>
            <a:fld id="{927EFAB7-45CE-48D2-A663-C238A0C6DBCC}" type="slidenum">
              <a:rPr lang="en-IN" smtClean="0"/>
              <a:t>7</a:t>
            </a:fld>
            <a:endParaRPr lang="en-IN" dirty="0"/>
          </a:p>
        </p:txBody>
      </p:sp>
      <p:sp>
        <p:nvSpPr>
          <p:cNvPr id="7" name="TextBox 6"/>
          <p:cNvSpPr txBox="1"/>
          <p:nvPr/>
        </p:nvSpPr>
        <p:spPr>
          <a:xfrm>
            <a:off x="257452" y="989644"/>
            <a:ext cx="10725596" cy="830997"/>
          </a:xfrm>
          <a:prstGeom prst="rect">
            <a:avLst/>
          </a:prstGeom>
          <a:noFill/>
        </p:spPr>
        <p:txBody>
          <a:bodyPr wrap="square" rtlCol="0">
            <a:spAutoFit/>
          </a:bodyPr>
          <a:lstStyle/>
          <a:p>
            <a:r>
              <a:rPr lang="en-US" sz="2400" i="1" dirty="0"/>
              <a:t>While ACH already plays a significant role in consumer bill pay, many bills are still being paid by check and sent through the mail.</a:t>
            </a:r>
          </a:p>
        </p:txBody>
      </p:sp>
      <p:sp>
        <p:nvSpPr>
          <p:cNvPr id="3" name="Oval 2"/>
          <p:cNvSpPr/>
          <p:nvPr/>
        </p:nvSpPr>
        <p:spPr>
          <a:xfrm>
            <a:off x="4653614" y="4730622"/>
            <a:ext cx="2360645" cy="45422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57186" y="6385507"/>
            <a:ext cx="8154515" cy="261610"/>
          </a:xfrm>
          <a:prstGeom prst="rect">
            <a:avLst/>
          </a:prstGeom>
          <a:noFill/>
        </p:spPr>
        <p:txBody>
          <a:bodyPr wrap="square" rtlCol="0">
            <a:spAutoFit/>
          </a:bodyPr>
          <a:lstStyle/>
          <a:p>
            <a:r>
              <a:rPr lang="en-US" sz="1100" dirty="0"/>
              <a:t>Source: Mercator Advisory Group North American PaymentsInsights series, 2019 Technology Survey, U.S.</a:t>
            </a:r>
          </a:p>
        </p:txBody>
      </p:sp>
    </p:spTree>
    <p:extLst>
      <p:ext uri="{BB962C8B-B14F-4D97-AF65-F5344CB8AC3E}">
        <p14:creationId xmlns:p14="http://schemas.microsoft.com/office/powerpoint/2010/main" val="361116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ACH is a part of the faster payments environment.</a:t>
            </a:r>
          </a:p>
        </p:txBody>
      </p:sp>
      <p:sp>
        <p:nvSpPr>
          <p:cNvPr id="4" name="Footer Placeholder 3"/>
          <p:cNvSpPr>
            <a:spLocks noGrp="1"/>
          </p:cNvSpPr>
          <p:nvPr>
            <p:ph type="ftr" sz="quarter" idx="11"/>
          </p:nvPr>
        </p:nvSpPr>
        <p:spPr/>
        <p:txBody>
          <a:bodyPr/>
          <a:lstStyle/>
          <a:p>
            <a:r>
              <a:rPr lang="en-IN" dirty="0"/>
              <a:t>© 2020 Mercator Advisory Group</a:t>
            </a:r>
          </a:p>
        </p:txBody>
      </p:sp>
      <p:sp>
        <p:nvSpPr>
          <p:cNvPr id="5" name="Slide Number Placeholder 4"/>
          <p:cNvSpPr>
            <a:spLocks noGrp="1"/>
          </p:cNvSpPr>
          <p:nvPr>
            <p:ph type="sldNum" sz="quarter" idx="12"/>
          </p:nvPr>
        </p:nvSpPr>
        <p:spPr/>
        <p:txBody>
          <a:bodyPr/>
          <a:lstStyle/>
          <a:p>
            <a:fld id="{927EFAB7-45CE-48D2-A663-C238A0C6DBCC}" type="slidenum">
              <a:rPr lang="en-IN" smtClean="0"/>
              <a:t>8</a:t>
            </a:fld>
            <a:endParaRPr lang="en-IN" dirty="0"/>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667470303"/>
              </p:ext>
            </p:extLst>
          </p:nvPr>
        </p:nvGraphicFramePr>
        <p:xfrm>
          <a:off x="515567" y="1021405"/>
          <a:ext cx="11060347" cy="5153713"/>
        </p:xfrm>
        <a:graphic>
          <a:graphicData uri="http://schemas.openxmlformats.org/drawingml/2006/table">
            <a:tbl>
              <a:tblPr firstRow="1" bandRow="1">
                <a:tableStyleId>{5C22544A-7EE6-4342-B048-85BDC9FD1C3A}</a:tableStyleId>
              </a:tblPr>
              <a:tblGrid>
                <a:gridCol w="2227633">
                  <a:extLst>
                    <a:ext uri="{9D8B030D-6E8A-4147-A177-3AD203B41FA5}">
                      <a16:colId xmlns:a16="http://schemas.microsoft.com/office/drawing/2014/main" val="20000"/>
                    </a:ext>
                  </a:extLst>
                </a:gridCol>
                <a:gridCol w="1848255">
                  <a:extLst>
                    <a:ext uri="{9D8B030D-6E8A-4147-A177-3AD203B41FA5}">
                      <a16:colId xmlns:a16="http://schemas.microsoft.com/office/drawing/2014/main" val="20001"/>
                    </a:ext>
                  </a:extLst>
                </a:gridCol>
                <a:gridCol w="1138136">
                  <a:extLst>
                    <a:ext uri="{9D8B030D-6E8A-4147-A177-3AD203B41FA5}">
                      <a16:colId xmlns:a16="http://schemas.microsoft.com/office/drawing/2014/main" val="20002"/>
                    </a:ext>
                  </a:extLst>
                </a:gridCol>
                <a:gridCol w="1575881">
                  <a:extLst>
                    <a:ext uri="{9D8B030D-6E8A-4147-A177-3AD203B41FA5}">
                      <a16:colId xmlns:a16="http://schemas.microsoft.com/office/drawing/2014/main" val="20003"/>
                    </a:ext>
                  </a:extLst>
                </a:gridCol>
                <a:gridCol w="1712068">
                  <a:extLst>
                    <a:ext uri="{9D8B030D-6E8A-4147-A177-3AD203B41FA5}">
                      <a16:colId xmlns:a16="http://schemas.microsoft.com/office/drawing/2014/main" val="20004"/>
                    </a:ext>
                  </a:extLst>
                </a:gridCol>
                <a:gridCol w="1478605">
                  <a:extLst>
                    <a:ext uri="{9D8B030D-6E8A-4147-A177-3AD203B41FA5}">
                      <a16:colId xmlns:a16="http://schemas.microsoft.com/office/drawing/2014/main" val="20005"/>
                    </a:ext>
                  </a:extLst>
                </a:gridCol>
                <a:gridCol w="1079769">
                  <a:extLst>
                    <a:ext uri="{9D8B030D-6E8A-4147-A177-3AD203B41FA5}">
                      <a16:colId xmlns:a16="http://schemas.microsoft.com/office/drawing/2014/main" val="20006"/>
                    </a:ext>
                  </a:extLst>
                </a:gridCol>
              </a:tblGrid>
              <a:tr h="398833">
                <a:tc>
                  <a:txBody>
                    <a:bodyPr/>
                    <a:lstStyle/>
                    <a:p>
                      <a:pPr algn="ctr"/>
                      <a:r>
                        <a:rPr lang="en-US" sz="1600" b="1" dirty="0"/>
                        <a:t>Faster Payment Type</a:t>
                      </a:r>
                    </a:p>
                  </a:txBody>
                  <a:tcPr marL="45720" marR="45720" anchor="b" anchorCtr="1">
                    <a:solidFill>
                      <a:srgbClr val="2A799B"/>
                    </a:solidFill>
                  </a:tcPr>
                </a:tc>
                <a:tc>
                  <a:txBody>
                    <a:bodyPr/>
                    <a:lstStyle/>
                    <a:p>
                      <a:pPr algn="ctr" fontAlgn="b"/>
                      <a:r>
                        <a:rPr lang="en-US" sz="1600" b="1" u="none" strike="noStrike" dirty="0">
                          <a:effectLst/>
                        </a:rPr>
                        <a:t>Messaging/Posting</a:t>
                      </a:r>
                      <a:endParaRPr lang="en-US" sz="1600" b="1" i="0" u="none" strike="noStrike" dirty="0">
                        <a:solidFill>
                          <a:schemeClr val="bg1"/>
                        </a:solidFill>
                        <a:effectLst/>
                        <a:latin typeface="Calibri" panose="020F0502020204030204" pitchFamily="34" charset="0"/>
                      </a:endParaRPr>
                    </a:p>
                  </a:txBody>
                  <a:tcPr marL="45720" marR="45720" anchor="b" anchorCtr="1">
                    <a:solidFill>
                      <a:srgbClr val="2A799B"/>
                    </a:solidFill>
                  </a:tcPr>
                </a:tc>
                <a:tc>
                  <a:txBody>
                    <a:bodyPr/>
                    <a:lstStyle/>
                    <a:p>
                      <a:pPr algn="ctr" fontAlgn="b"/>
                      <a:r>
                        <a:rPr lang="en-US" sz="1600" b="1" u="none" strike="noStrike" dirty="0">
                          <a:effectLst/>
                        </a:rPr>
                        <a:t>Settlement</a:t>
                      </a:r>
                      <a:endParaRPr lang="en-US" sz="1600" b="1" i="0" u="none" strike="noStrike" dirty="0">
                        <a:solidFill>
                          <a:schemeClr val="bg1"/>
                        </a:solidFill>
                        <a:effectLst/>
                        <a:latin typeface="Calibri" panose="020F0502020204030204" pitchFamily="34" charset="0"/>
                      </a:endParaRPr>
                    </a:p>
                  </a:txBody>
                  <a:tcPr marL="45720" marR="45720" anchor="b" anchorCtr="1">
                    <a:solidFill>
                      <a:srgbClr val="2A799B"/>
                    </a:solidFill>
                  </a:tcPr>
                </a:tc>
                <a:tc>
                  <a:txBody>
                    <a:bodyPr/>
                    <a:lstStyle/>
                    <a:p>
                      <a:pPr algn="ctr" fontAlgn="b"/>
                      <a:r>
                        <a:rPr lang="en-US" sz="1600" b="1" u="none" strike="noStrike" dirty="0">
                          <a:effectLst/>
                        </a:rPr>
                        <a:t>Availability</a:t>
                      </a:r>
                      <a:endParaRPr lang="en-US" sz="1600" b="1" i="0" u="none" strike="noStrike" dirty="0">
                        <a:solidFill>
                          <a:schemeClr val="bg1"/>
                        </a:solidFill>
                        <a:effectLst/>
                        <a:latin typeface="Calibri" panose="020F0502020204030204" pitchFamily="34" charset="0"/>
                      </a:endParaRPr>
                    </a:p>
                  </a:txBody>
                  <a:tcPr marL="45720" marR="45720" anchor="b" anchorCtr="1">
                    <a:solidFill>
                      <a:srgbClr val="2A799B"/>
                    </a:solidFill>
                  </a:tcPr>
                </a:tc>
                <a:tc>
                  <a:txBody>
                    <a:bodyPr/>
                    <a:lstStyle/>
                    <a:p>
                      <a:pPr algn="ctr"/>
                      <a:r>
                        <a:rPr lang="en-US" sz="1600" b="1" dirty="0"/>
                        <a:t>Level of Ubiquity</a:t>
                      </a:r>
                    </a:p>
                  </a:txBody>
                  <a:tcPr marL="45720" marR="45720" anchor="b" anchorCtr="1">
                    <a:solidFill>
                      <a:srgbClr val="2A79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dirty="0">
                          <a:effectLst/>
                        </a:rPr>
                        <a:t>Credits | D</a:t>
                      </a:r>
                      <a:r>
                        <a:rPr lang="en-US" sz="1600" b="1" u="none" strike="noStrike" baseline="0" dirty="0">
                          <a:effectLst/>
                        </a:rPr>
                        <a:t>ebits</a:t>
                      </a:r>
                      <a:endParaRPr lang="en-US" sz="1600" b="1" i="0" u="none" strike="noStrike" dirty="0">
                        <a:solidFill>
                          <a:schemeClr val="bg1"/>
                        </a:solidFill>
                        <a:effectLst/>
                        <a:latin typeface="Calibri" panose="020F0502020204030204" pitchFamily="34" charset="0"/>
                      </a:endParaRPr>
                    </a:p>
                  </a:txBody>
                  <a:tcPr marL="45720" marR="45720" anchor="b" anchorCtr="1">
                    <a:solidFill>
                      <a:srgbClr val="2A799B"/>
                    </a:solidFill>
                  </a:tcPr>
                </a:tc>
                <a:tc>
                  <a:txBody>
                    <a:bodyPr/>
                    <a:lstStyle/>
                    <a:p>
                      <a:pPr algn="ctr"/>
                      <a:r>
                        <a:rPr lang="en-US" sz="1600" b="1" dirty="0"/>
                        <a:t>Limits</a:t>
                      </a:r>
                    </a:p>
                  </a:txBody>
                  <a:tcPr marL="45720" marR="45720" anchor="b" anchorCtr="1">
                    <a:solidFill>
                      <a:srgbClr val="2A799B"/>
                    </a:solidFill>
                  </a:tcPr>
                </a:tc>
                <a:extLst>
                  <a:ext uri="{0D108BD9-81ED-4DB2-BD59-A6C34878D82A}">
                    <a16:rowId xmlns:a16="http://schemas.microsoft.com/office/drawing/2014/main" val="10000"/>
                  </a:ext>
                </a:extLst>
              </a:tr>
              <a:tr h="370840">
                <a:tc>
                  <a:txBody>
                    <a:bodyPr/>
                    <a:lstStyle/>
                    <a:p>
                      <a:pPr algn="l" fontAlgn="t"/>
                      <a:r>
                        <a:rPr lang="en-US" sz="1600" b="1" u="none" strike="noStrike" dirty="0">
                          <a:effectLst/>
                          <a:latin typeface="+mn-lt"/>
                        </a:rPr>
                        <a:t>Same Day ACH</a:t>
                      </a:r>
                      <a:endParaRPr lang="en-US" sz="1600" b="1" i="0" u="none" strike="noStrike" dirty="0">
                        <a:solidFill>
                          <a:srgbClr val="000000"/>
                        </a:solidFill>
                        <a:effectLst/>
                        <a:latin typeface="+mn-lt"/>
                      </a:endParaRPr>
                    </a:p>
                  </a:txBody>
                  <a:tcPr marR="9525" marT="9525" marB="0">
                    <a:solidFill>
                      <a:schemeClr val="accent1">
                        <a:tint val="40000"/>
                        <a:alpha val="90000"/>
                      </a:schemeClr>
                    </a:solidFill>
                  </a:tcPr>
                </a:tc>
                <a:tc>
                  <a:txBody>
                    <a:bodyPr/>
                    <a:lstStyle/>
                    <a:p>
                      <a:pPr algn="l" fontAlgn="t"/>
                      <a:r>
                        <a:rPr lang="en-US" sz="1600" b="0" i="0" u="none" strike="noStrike" dirty="0">
                          <a:solidFill>
                            <a:schemeClr val="tx1"/>
                          </a:solidFill>
                          <a:effectLst/>
                          <a:latin typeface="+mn-lt"/>
                        </a:rPr>
                        <a:t>Within</a:t>
                      </a:r>
                      <a:r>
                        <a:rPr lang="en-US" sz="1600" b="0" i="0" u="none" strike="noStrike" baseline="0" dirty="0">
                          <a:solidFill>
                            <a:schemeClr val="tx1"/>
                          </a:solidFill>
                          <a:effectLst/>
                          <a:latin typeface="+mn-lt"/>
                        </a:rPr>
                        <a:t> hours</a:t>
                      </a:r>
                      <a:endParaRPr lang="en-US" sz="1600" b="0" i="0" u="none" strike="noStrike" dirty="0">
                        <a:solidFill>
                          <a:schemeClr val="tx1"/>
                        </a:solidFill>
                        <a:effectLst/>
                        <a:latin typeface="+mn-lt"/>
                      </a:endParaRPr>
                    </a:p>
                  </a:txBody>
                  <a:tcPr marR="45720">
                    <a:solidFill>
                      <a:schemeClr val="accent1">
                        <a:tint val="40000"/>
                        <a:alpha val="90000"/>
                      </a:schemeClr>
                    </a:solidFill>
                  </a:tcPr>
                </a:tc>
                <a:tc>
                  <a:txBody>
                    <a:bodyPr/>
                    <a:lstStyle/>
                    <a:p>
                      <a:pPr algn="l" fontAlgn="t"/>
                      <a:r>
                        <a:rPr lang="en-US" sz="1600" u="none" strike="noStrike" dirty="0">
                          <a:solidFill>
                            <a:schemeClr val="tx1"/>
                          </a:solidFill>
                          <a:effectLst/>
                          <a:latin typeface="+mn-lt"/>
                        </a:rPr>
                        <a:t>&lt; 10 hours</a:t>
                      </a:r>
                      <a:r>
                        <a:rPr lang="en-US" sz="1600" u="none" strike="noStrike" baseline="0" dirty="0">
                          <a:solidFill>
                            <a:schemeClr val="tx1"/>
                          </a:solidFill>
                          <a:effectLst/>
                          <a:latin typeface="+mn-lt"/>
                        </a:rPr>
                        <a:t> </a:t>
                      </a:r>
                      <a:endParaRPr lang="en-US" sz="1600" b="0" i="0" u="none" strike="noStrike" dirty="0">
                        <a:solidFill>
                          <a:schemeClr val="tx1"/>
                        </a:solidFill>
                        <a:effectLst/>
                        <a:latin typeface="+mn-lt"/>
                      </a:endParaRPr>
                    </a:p>
                  </a:txBody>
                  <a:tcPr marR="45720">
                    <a:solidFill>
                      <a:schemeClr val="accent1">
                        <a:tint val="40000"/>
                        <a:alpha val="90000"/>
                      </a:schemeClr>
                    </a:solidFill>
                  </a:tcPr>
                </a:tc>
                <a:tc>
                  <a:txBody>
                    <a:bodyPr/>
                    <a:lstStyle/>
                    <a:p>
                      <a:pPr algn="l" fontAlgn="t"/>
                      <a:r>
                        <a:rPr lang="en-US" sz="1600" u="none" strike="noStrike" dirty="0">
                          <a:solidFill>
                            <a:schemeClr val="tx1"/>
                          </a:solidFill>
                          <a:effectLst/>
                          <a:latin typeface="+mn-lt"/>
                        </a:rPr>
                        <a:t>Business hours,</a:t>
                      </a:r>
                      <a:r>
                        <a:rPr lang="en-US" sz="1600" u="none" strike="noStrike" baseline="0" dirty="0">
                          <a:solidFill>
                            <a:schemeClr val="tx1"/>
                          </a:solidFill>
                          <a:effectLst/>
                          <a:latin typeface="+mn-lt"/>
                        </a:rPr>
                        <a:t> </a:t>
                      </a:r>
                      <a:r>
                        <a:rPr lang="en-US" sz="1600" u="none" strike="noStrike" dirty="0">
                          <a:solidFill>
                            <a:schemeClr val="tx1"/>
                          </a:solidFill>
                          <a:effectLst/>
                          <a:latin typeface="+mn-lt"/>
                        </a:rPr>
                        <a:t>Monday through Friday, less processing holidays</a:t>
                      </a:r>
                      <a:endParaRPr lang="en-US" sz="1600" b="0" i="0" u="none" strike="noStrike" dirty="0">
                        <a:solidFill>
                          <a:schemeClr val="tx1"/>
                        </a:solidFill>
                        <a:effectLst/>
                        <a:latin typeface="+mn-lt"/>
                      </a:endParaRPr>
                    </a:p>
                  </a:txBody>
                  <a:tcPr marR="45720">
                    <a:solidFill>
                      <a:schemeClr val="accent1">
                        <a:tint val="40000"/>
                        <a:alpha val="90000"/>
                      </a:schemeClr>
                    </a:solidFill>
                  </a:tcPr>
                </a:tc>
                <a:tc>
                  <a:txBody>
                    <a:bodyPr/>
                    <a:lstStyle/>
                    <a:p>
                      <a:pPr algn="l" fontAlgn="t"/>
                      <a:r>
                        <a:rPr lang="en-US" sz="1600" u="none" strike="noStrike" dirty="0">
                          <a:solidFill>
                            <a:schemeClr val="tx1"/>
                          </a:solidFill>
                          <a:effectLst/>
                          <a:latin typeface="+mn-lt"/>
                        </a:rPr>
                        <a:t>Any individual or business with a domestic bank account</a:t>
                      </a:r>
                      <a:endParaRPr lang="en-US" sz="1600" b="0" i="0" u="none" strike="noStrike" dirty="0">
                        <a:solidFill>
                          <a:schemeClr val="tx1"/>
                        </a:solidFill>
                        <a:effectLst/>
                        <a:latin typeface="+mn-lt"/>
                      </a:endParaRPr>
                    </a:p>
                  </a:txBody>
                  <a:tcPr marR="45720">
                    <a:solidFill>
                      <a:schemeClr val="accent1">
                        <a:tint val="40000"/>
                        <a:alpha val="90000"/>
                      </a:schemeClr>
                    </a:solidFill>
                  </a:tcPr>
                </a:tc>
                <a:tc>
                  <a:txBody>
                    <a:bodyPr/>
                    <a:lstStyle/>
                    <a:p>
                      <a:pPr algn="ctr" fontAlgn="t"/>
                      <a:r>
                        <a:rPr lang="en-US" sz="1600" u="none" strike="noStrike" dirty="0">
                          <a:solidFill>
                            <a:schemeClr val="tx1"/>
                          </a:solidFill>
                          <a:effectLst/>
                          <a:latin typeface="+mn-lt"/>
                        </a:rPr>
                        <a:t>Yes | Yes</a:t>
                      </a:r>
                      <a:endParaRPr lang="en-US" sz="1600" b="0" i="0" u="none" strike="noStrike" dirty="0">
                        <a:solidFill>
                          <a:schemeClr val="tx1"/>
                        </a:solidFill>
                        <a:effectLst/>
                        <a:latin typeface="+mn-lt"/>
                      </a:endParaRPr>
                    </a:p>
                  </a:txBody>
                  <a:tcPr marL="45720" marR="45720">
                    <a:solidFill>
                      <a:schemeClr val="accent1">
                        <a:tint val="40000"/>
                        <a:alpha val="90000"/>
                      </a:schemeClr>
                    </a:solidFill>
                  </a:tcPr>
                </a:tc>
                <a:tc>
                  <a:txBody>
                    <a:bodyPr/>
                    <a:lstStyle/>
                    <a:p>
                      <a:pPr algn="l" fontAlgn="t"/>
                      <a:r>
                        <a:rPr lang="en-US" sz="1600" b="0" i="0" u="none" strike="noStrike" dirty="0">
                          <a:solidFill>
                            <a:schemeClr val="tx1"/>
                          </a:solidFill>
                          <a:effectLst/>
                          <a:latin typeface="+mn-lt"/>
                        </a:rPr>
                        <a:t>$100,000</a:t>
                      </a:r>
                    </a:p>
                  </a:txBody>
                  <a:tcPr marR="45720">
                    <a:solidFill>
                      <a:schemeClr val="accent1">
                        <a:tint val="40000"/>
                        <a:alpha val="90000"/>
                      </a:schemeClr>
                    </a:solidFill>
                  </a:tcPr>
                </a:tc>
                <a:extLst>
                  <a:ext uri="{0D108BD9-81ED-4DB2-BD59-A6C34878D82A}">
                    <a16:rowId xmlns:a16="http://schemas.microsoft.com/office/drawing/2014/main" val="10001"/>
                  </a:ext>
                </a:extLst>
              </a:tr>
              <a:tr h="370840">
                <a:tc>
                  <a:txBody>
                    <a:bodyPr/>
                    <a:lstStyle/>
                    <a:p>
                      <a:pPr algn="l" fontAlgn="t"/>
                      <a:r>
                        <a:rPr lang="en-US" sz="1600" b="1" u="none" strike="noStrike" dirty="0">
                          <a:effectLst/>
                          <a:latin typeface="+mn-lt"/>
                        </a:rPr>
                        <a:t>Early Warning's Zelle</a:t>
                      </a:r>
                      <a:endParaRPr lang="en-US" sz="1600" b="1" i="0" u="none" strike="noStrike" dirty="0">
                        <a:solidFill>
                          <a:srgbClr val="000000"/>
                        </a:solidFill>
                        <a:effectLst/>
                        <a:latin typeface="+mn-lt"/>
                      </a:endParaRPr>
                    </a:p>
                  </a:txBody>
                  <a:tcPr marR="9525" marT="9525" marB="0">
                    <a:solidFill>
                      <a:schemeClr val="accent1">
                        <a:tint val="20000"/>
                        <a:alpha val="90000"/>
                      </a:schemeClr>
                    </a:solidFill>
                  </a:tcPr>
                </a:tc>
                <a:tc>
                  <a:txBody>
                    <a:bodyPr/>
                    <a:lstStyle/>
                    <a:p>
                      <a:pPr algn="l" fontAlgn="t"/>
                      <a:r>
                        <a:rPr lang="en-US" sz="1600" u="none" strike="noStrike" dirty="0">
                          <a:solidFill>
                            <a:schemeClr val="tx1"/>
                          </a:solidFill>
                          <a:effectLst/>
                          <a:latin typeface="+mn-lt"/>
                        </a:rPr>
                        <a:t>"Within seconds" </a:t>
                      </a:r>
                      <a:br>
                        <a:rPr lang="en-US" sz="1600" u="none" strike="noStrike" dirty="0">
                          <a:solidFill>
                            <a:schemeClr val="tx1"/>
                          </a:solidFill>
                          <a:effectLst/>
                          <a:latin typeface="+mn-lt"/>
                        </a:rPr>
                      </a:br>
                      <a:r>
                        <a:rPr lang="en-US" sz="1600" u="none" strike="noStrike" dirty="0">
                          <a:solidFill>
                            <a:schemeClr val="tx1"/>
                          </a:solidFill>
                          <a:effectLst/>
                          <a:latin typeface="+mn-lt"/>
                        </a:rPr>
                        <a:t>for transactions occurring between two integrated financial</a:t>
                      </a:r>
                      <a:r>
                        <a:rPr lang="en-US" sz="1600" u="none" strike="noStrike" baseline="0" dirty="0">
                          <a:solidFill>
                            <a:schemeClr val="tx1"/>
                          </a:solidFill>
                          <a:effectLst/>
                          <a:latin typeface="+mn-lt"/>
                        </a:rPr>
                        <a:t> institutions</a:t>
                      </a:r>
                      <a:endParaRPr lang="en-US" sz="1600" b="0" i="0" u="none" strike="noStrike" dirty="0">
                        <a:solidFill>
                          <a:schemeClr val="tx1"/>
                        </a:solidFill>
                        <a:effectLst/>
                        <a:latin typeface="+mn-lt"/>
                      </a:endParaRPr>
                    </a:p>
                  </a:txBody>
                  <a:tcPr marR="45720">
                    <a:solidFill>
                      <a:schemeClr val="accent1">
                        <a:tint val="20000"/>
                        <a:alpha val="90000"/>
                      </a:schemeClr>
                    </a:solidFill>
                  </a:tcPr>
                </a:tc>
                <a:tc>
                  <a:txBody>
                    <a:bodyPr/>
                    <a:lstStyle/>
                    <a:p>
                      <a:pPr algn="l" fontAlgn="t"/>
                      <a:r>
                        <a:rPr lang="en-US" sz="1600" u="none" strike="noStrike" dirty="0">
                          <a:solidFill>
                            <a:schemeClr val="tx1"/>
                          </a:solidFill>
                          <a:effectLst/>
                          <a:latin typeface="+mn-lt"/>
                        </a:rPr>
                        <a:t>Next day.  Moving to </a:t>
                      </a:r>
                    </a:p>
                    <a:p>
                      <a:pPr algn="l" fontAlgn="t"/>
                      <a:r>
                        <a:rPr lang="en-US" sz="1600" u="none" strike="noStrike" dirty="0">
                          <a:solidFill>
                            <a:schemeClr val="tx1"/>
                          </a:solidFill>
                          <a:effectLst/>
                          <a:latin typeface="+mn-lt"/>
                        </a:rPr>
                        <a:t>real time. </a:t>
                      </a:r>
                      <a:endParaRPr lang="en-US" sz="1600" b="0" i="0" u="none" strike="noStrike" dirty="0">
                        <a:solidFill>
                          <a:schemeClr val="tx1"/>
                        </a:solidFill>
                        <a:effectLst/>
                        <a:latin typeface="+mn-lt"/>
                      </a:endParaRPr>
                    </a:p>
                  </a:txBody>
                  <a:tcPr marR="45720">
                    <a:solidFill>
                      <a:schemeClr val="accent1">
                        <a:tint val="20000"/>
                        <a:alpha val="90000"/>
                      </a:schemeClr>
                    </a:solidFill>
                  </a:tcPr>
                </a:tc>
                <a:tc>
                  <a:txBody>
                    <a:bodyPr/>
                    <a:lstStyle/>
                    <a:p>
                      <a:pPr algn="ctr" fontAlgn="t"/>
                      <a:r>
                        <a:rPr lang="en-US" sz="1600" u="none" strike="noStrike" dirty="0">
                          <a:solidFill>
                            <a:schemeClr val="tx1"/>
                          </a:solidFill>
                          <a:effectLst/>
                          <a:latin typeface="+mn-lt"/>
                        </a:rPr>
                        <a:t>24X7X365</a:t>
                      </a:r>
                      <a:endParaRPr lang="en-US" sz="1600" b="0" i="0" u="none" strike="noStrike" dirty="0">
                        <a:solidFill>
                          <a:schemeClr val="tx1"/>
                        </a:solidFill>
                        <a:effectLst/>
                        <a:latin typeface="+mn-lt"/>
                      </a:endParaRPr>
                    </a:p>
                  </a:txBody>
                  <a:tcPr marR="45720">
                    <a:solidFill>
                      <a:schemeClr val="accent1">
                        <a:tint val="20000"/>
                        <a:alpha val="90000"/>
                      </a:schemeClr>
                    </a:solidFill>
                  </a:tcPr>
                </a:tc>
                <a:tc>
                  <a:txBody>
                    <a:bodyPr/>
                    <a:lstStyle/>
                    <a:p>
                      <a:pPr algn="l" fontAlgn="t"/>
                      <a:r>
                        <a:rPr lang="en-US" sz="1600" u="none" strike="noStrike" dirty="0">
                          <a:solidFill>
                            <a:schemeClr val="tx1"/>
                          </a:solidFill>
                          <a:effectLst/>
                          <a:latin typeface="+mn-lt"/>
                        </a:rPr>
                        <a:t>Any individual or business with a domestic bank account</a:t>
                      </a:r>
                      <a:endParaRPr lang="en-US" sz="1600" b="0" i="0" u="none" strike="noStrike" dirty="0">
                        <a:solidFill>
                          <a:schemeClr val="tx1"/>
                        </a:solidFill>
                        <a:effectLst/>
                        <a:latin typeface="+mn-lt"/>
                      </a:endParaRPr>
                    </a:p>
                  </a:txBody>
                  <a:tcPr marR="45720">
                    <a:solidFill>
                      <a:schemeClr val="accent1">
                        <a:tint val="20000"/>
                        <a:alpha val="90000"/>
                      </a:schemeClr>
                    </a:solidFill>
                  </a:tcPr>
                </a:tc>
                <a:tc>
                  <a:txBody>
                    <a:bodyPr/>
                    <a:lstStyle/>
                    <a:p>
                      <a:pPr algn="ctr" fontAlgn="t"/>
                      <a:r>
                        <a:rPr lang="en-US" sz="1600" u="none" strike="noStrike" dirty="0">
                          <a:solidFill>
                            <a:schemeClr val="tx1"/>
                          </a:solidFill>
                          <a:effectLst/>
                          <a:latin typeface="+mn-lt"/>
                        </a:rPr>
                        <a:t>Yes | No</a:t>
                      </a:r>
                      <a:endParaRPr lang="en-US" sz="1600" b="0" i="0" u="none" strike="noStrike" dirty="0">
                        <a:solidFill>
                          <a:schemeClr val="tx1"/>
                        </a:solidFill>
                        <a:effectLst/>
                        <a:latin typeface="+mn-lt"/>
                      </a:endParaRPr>
                    </a:p>
                  </a:txBody>
                  <a:tcPr marL="45720" marR="45720">
                    <a:solidFill>
                      <a:schemeClr val="accent1">
                        <a:tint val="20000"/>
                        <a:alpha val="90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u="none" strike="noStrike" dirty="0">
                          <a:solidFill>
                            <a:schemeClr val="tx1"/>
                          </a:solidFill>
                          <a:effectLst/>
                          <a:latin typeface="+mn-lt"/>
                        </a:rPr>
                        <a:t>Varies by financial institution </a:t>
                      </a:r>
                      <a:endParaRPr lang="en-US" sz="1600" b="0" i="0" u="none" strike="noStrike" dirty="0">
                        <a:solidFill>
                          <a:schemeClr val="tx1"/>
                        </a:solidFill>
                        <a:effectLst/>
                        <a:latin typeface="+mn-lt"/>
                      </a:endParaRPr>
                    </a:p>
                    <a:p>
                      <a:pPr algn="l" fontAlgn="t"/>
                      <a:endParaRPr lang="en-US" sz="1600" b="0" i="0" u="none" strike="noStrike" dirty="0">
                        <a:solidFill>
                          <a:schemeClr val="tx1"/>
                        </a:solidFill>
                        <a:effectLst/>
                        <a:latin typeface="+mn-lt"/>
                      </a:endParaRPr>
                    </a:p>
                  </a:txBody>
                  <a:tcPr marR="45720">
                    <a:solidFill>
                      <a:schemeClr val="accent1">
                        <a:tint val="20000"/>
                        <a:alpha val="90000"/>
                      </a:schemeClr>
                    </a:solidFill>
                  </a:tcPr>
                </a:tc>
                <a:extLst>
                  <a:ext uri="{0D108BD9-81ED-4DB2-BD59-A6C34878D82A}">
                    <a16:rowId xmlns:a16="http://schemas.microsoft.com/office/drawing/2014/main" val="10002"/>
                  </a:ext>
                </a:extLst>
              </a:tr>
              <a:tr h="370840">
                <a:tc>
                  <a:txBody>
                    <a:bodyPr/>
                    <a:lstStyle/>
                    <a:p>
                      <a:pPr algn="l" fontAlgn="t"/>
                      <a:r>
                        <a:rPr lang="en-US" sz="1600" b="1" u="none" strike="noStrike" dirty="0">
                          <a:effectLst/>
                          <a:latin typeface="+mn-lt"/>
                        </a:rPr>
                        <a:t>Debit Push Payments</a:t>
                      </a:r>
                      <a:endParaRPr lang="en-US" sz="1600" b="1" i="0" u="none" strike="noStrike" dirty="0">
                        <a:solidFill>
                          <a:srgbClr val="000000"/>
                        </a:solidFill>
                        <a:effectLst/>
                        <a:latin typeface="+mn-lt"/>
                      </a:endParaRPr>
                    </a:p>
                  </a:txBody>
                  <a:tcPr marR="9525" marT="9525" marB="0">
                    <a:solidFill>
                      <a:schemeClr val="accent1">
                        <a:tint val="40000"/>
                        <a:alpha val="90000"/>
                      </a:schemeClr>
                    </a:solidFill>
                  </a:tcPr>
                </a:tc>
                <a:tc>
                  <a:txBody>
                    <a:bodyPr/>
                    <a:lstStyle/>
                    <a:p>
                      <a:pPr algn="l" fontAlgn="t"/>
                      <a:r>
                        <a:rPr lang="en-US" sz="1600" u="none" strike="noStrike" dirty="0">
                          <a:solidFill>
                            <a:schemeClr val="tx1"/>
                          </a:solidFill>
                          <a:effectLst/>
                          <a:latin typeface="+mn-lt"/>
                        </a:rPr>
                        <a:t>With</a:t>
                      </a:r>
                      <a:r>
                        <a:rPr lang="en-US" sz="1600" u="none" strike="noStrike" baseline="0" dirty="0">
                          <a:solidFill>
                            <a:schemeClr val="tx1"/>
                          </a:solidFill>
                          <a:effectLst/>
                          <a:latin typeface="+mn-lt"/>
                        </a:rPr>
                        <a:t> s</a:t>
                      </a:r>
                      <a:r>
                        <a:rPr lang="en-US" sz="1600" u="none" strike="noStrike" dirty="0">
                          <a:solidFill>
                            <a:schemeClr val="tx1"/>
                          </a:solidFill>
                          <a:effectLst/>
                          <a:latin typeface="+mn-lt"/>
                        </a:rPr>
                        <a:t>econds to 30 minutes</a:t>
                      </a:r>
                      <a:endParaRPr lang="en-US" sz="1600" b="0" i="0" u="none" strike="noStrike" dirty="0">
                        <a:solidFill>
                          <a:schemeClr val="tx1"/>
                        </a:solidFill>
                        <a:effectLst/>
                        <a:latin typeface="+mn-lt"/>
                      </a:endParaRPr>
                    </a:p>
                  </a:txBody>
                  <a:tcPr marR="45720">
                    <a:solidFill>
                      <a:schemeClr val="accent1">
                        <a:tint val="40000"/>
                        <a:alpha val="90000"/>
                      </a:schemeClr>
                    </a:solidFill>
                  </a:tcPr>
                </a:tc>
                <a:tc>
                  <a:txBody>
                    <a:bodyPr/>
                    <a:lstStyle/>
                    <a:p>
                      <a:pPr algn="l" fontAlgn="t"/>
                      <a:r>
                        <a:rPr lang="en-US" sz="1600" u="none" strike="noStrike" dirty="0">
                          <a:solidFill>
                            <a:schemeClr val="tx1"/>
                          </a:solidFill>
                          <a:effectLst/>
                          <a:latin typeface="+mn-lt"/>
                        </a:rPr>
                        <a:t>End of day or next day </a:t>
                      </a:r>
                      <a:endParaRPr lang="en-US" sz="1600" b="0" i="0" u="none" strike="noStrike" dirty="0">
                        <a:solidFill>
                          <a:schemeClr val="tx1"/>
                        </a:solidFill>
                        <a:effectLst/>
                        <a:latin typeface="+mn-lt"/>
                      </a:endParaRPr>
                    </a:p>
                  </a:txBody>
                  <a:tcPr marR="45720">
                    <a:solidFill>
                      <a:schemeClr val="accent1">
                        <a:tint val="40000"/>
                        <a:alpha val="90000"/>
                      </a:schemeClr>
                    </a:solidFill>
                  </a:tcPr>
                </a:tc>
                <a:tc>
                  <a:txBody>
                    <a:bodyPr/>
                    <a:lstStyle/>
                    <a:p>
                      <a:pPr algn="ctr" fontAlgn="t"/>
                      <a:r>
                        <a:rPr lang="en-US" sz="1600" u="none" strike="noStrike" dirty="0">
                          <a:solidFill>
                            <a:schemeClr val="tx1"/>
                          </a:solidFill>
                          <a:effectLst/>
                          <a:latin typeface="+mn-lt"/>
                        </a:rPr>
                        <a:t>24X7X365</a:t>
                      </a:r>
                      <a:endParaRPr lang="en-US" sz="1600" b="0" i="0" u="none" strike="noStrike" dirty="0">
                        <a:solidFill>
                          <a:schemeClr val="tx1"/>
                        </a:solidFill>
                        <a:effectLst/>
                        <a:latin typeface="+mn-lt"/>
                      </a:endParaRPr>
                    </a:p>
                  </a:txBody>
                  <a:tcPr marR="45720">
                    <a:solidFill>
                      <a:schemeClr val="accent1">
                        <a:tint val="40000"/>
                        <a:alpha val="90000"/>
                      </a:schemeClr>
                    </a:solidFill>
                  </a:tcPr>
                </a:tc>
                <a:tc>
                  <a:txBody>
                    <a:bodyPr/>
                    <a:lstStyle/>
                    <a:p>
                      <a:pPr algn="l" fontAlgn="t"/>
                      <a:r>
                        <a:rPr lang="en-US" sz="1600" u="none" strike="noStrike" dirty="0">
                          <a:solidFill>
                            <a:schemeClr val="tx1"/>
                          </a:solidFill>
                          <a:effectLst/>
                          <a:latin typeface="+mn-lt"/>
                        </a:rPr>
                        <a:t>Any individual or business with a Mastercard or Visa branded card</a:t>
                      </a:r>
                      <a:endParaRPr lang="en-US" sz="1600" b="0" i="0" u="none" strike="noStrike" dirty="0">
                        <a:solidFill>
                          <a:schemeClr val="tx1"/>
                        </a:solidFill>
                        <a:effectLst/>
                        <a:latin typeface="+mn-lt"/>
                      </a:endParaRPr>
                    </a:p>
                  </a:txBody>
                  <a:tcPr marR="45720">
                    <a:solidFill>
                      <a:schemeClr val="accent1">
                        <a:tint val="40000"/>
                        <a:alpha val="90000"/>
                      </a:schemeClr>
                    </a:solidFill>
                  </a:tcPr>
                </a:tc>
                <a:tc>
                  <a:txBody>
                    <a:bodyPr/>
                    <a:lstStyle/>
                    <a:p>
                      <a:pPr algn="ctr" fontAlgn="t"/>
                      <a:r>
                        <a:rPr lang="en-US" sz="1600" u="none" strike="noStrike" dirty="0">
                          <a:solidFill>
                            <a:schemeClr val="tx1"/>
                          </a:solidFill>
                          <a:effectLst/>
                          <a:latin typeface="+mn-lt"/>
                        </a:rPr>
                        <a:t>Yes | No</a:t>
                      </a:r>
                      <a:endParaRPr lang="en-US" sz="1600" b="0" i="0" u="none" strike="noStrike" dirty="0">
                        <a:solidFill>
                          <a:schemeClr val="tx1"/>
                        </a:solidFill>
                        <a:effectLst/>
                        <a:latin typeface="+mn-lt"/>
                      </a:endParaRPr>
                    </a:p>
                  </a:txBody>
                  <a:tcPr marL="45720" marR="45720">
                    <a:solidFill>
                      <a:schemeClr val="accent1">
                        <a:tint val="40000"/>
                        <a:alpha val="90000"/>
                      </a:schemeClr>
                    </a:solidFill>
                  </a:tcPr>
                </a:tc>
                <a:tc>
                  <a:txBody>
                    <a:bodyPr/>
                    <a:lstStyle/>
                    <a:p>
                      <a:pPr algn="l" fontAlgn="t"/>
                      <a:r>
                        <a:rPr lang="en-US" sz="1600" b="0" i="0" u="none" strike="noStrike" dirty="0">
                          <a:solidFill>
                            <a:schemeClr val="tx1"/>
                          </a:solidFill>
                          <a:effectLst/>
                          <a:latin typeface="+mn-lt"/>
                        </a:rPr>
                        <a:t>$50,000</a:t>
                      </a:r>
                    </a:p>
                  </a:txBody>
                  <a:tcPr marR="45720">
                    <a:solidFill>
                      <a:schemeClr val="accent1">
                        <a:tint val="40000"/>
                        <a:alpha val="90000"/>
                      </a:schemeClr>
                    </a:solidFill>
                  </a:tcPr>
                </a:tc>
                <a:extLst>
                  <a:ext uri="{0D108BD9-81ED-4DB2-BD59-A6C34878D82A}">
                    <a16:rowId xmlns:a16="http://schemas.microsoft.com/office/drawing/2014/main" val="10003"/>
                  </a:ext>
                </a:extLst>
              </a:tr>
              <a:tr h="370840">
                <a:tc>
                  <a:txBody>
                    <a:bodyPr/>
                    <a:lstStyle/>
                    <a:p>
                      <a:pPr algn="l" fontAlgn="t"/>
                      <a:r>
                        <a:rPr lang="en-US" sz="1600" b="1" u="none" strike="noStrike" dirty="0">
                          <a:effectLst/>
                          <a:latin typeface="+mn-lt"/>
                        </a:rPr>
                        <a:t>The Clearing House RTP</a:t>
                      </a:r>
                      <a:endParaRPr lang="en-US" sz="1600" b="1" i="0" u="none" strike="noStrike" dirty="0">
                        <a:solidFill>
                          <a:srgbClr val="000000"/>
                        </a:solidFill>
                        <a:effectLst/>
                        <a:latin typeface="+mn-lt"/>
                      </a:endParaRPr>
                    </a:p>
                  </a:txBody>
                  <a:tcPr marR="9525" marT="9525" marB="0">
                    <a:solidFill>
                      <a:schemeClr val="accent1">
                        <a:tint val="20000"/>
                        <a:alpha val="90000"/>
                      </a:schemeClr>
                    </a:solidFill>
                  </a:tcPr>
                </a:tc>
                <a:tc>
                  <a:txBody>
                    <a:bodyPr/>
                    <a:lstStyle/>
                    <a:p>
                      <a:pPr algn="l" fontAlgn="t"/>
                      <a:r>
                        <a:rPr lang="en-US" sz="1600" u="none" strike="noStrike" dirty="0">
                          <a:solidFill>
                            <a:schemeClr val="tx1"/>
                          </a:solidFill>
                          <a:effectLst/>
                          <a:latin typeface="+mn-lt"/>
                        </a:rPr>
                        <a:t>Within seconds</a:t>
                      </a:r>
                      <a:endParaRPr lang="en-US" sz="1600" b="0" i="0" u="none" strike="noStrike" dirty="0">
                        <a:solidFill>
                          <a:schemeClr val="tx1"/>
                        </a:solidFill>
                        <a:effectLst/>
                        <a:latin typeface="+mn-lt"/>
                      </a:endParaRPr>
                    </a:p>
                  </a:txBody>
                  <a:tcPr marR="45720">
                    <a:solidFill>
                      <a:schemeClr val="accent1">
                        <a:tint val="20000"/>
                        <a:alpha val="90000"/>
                      </a:schemeClr>
                    </a:solidFill>
                  </a:tcPr>
                </a:tc>
                <a:tc>
                  <a:txBody>
                    <a:bodyPr/>
                    <a:lstStyle/>
                    <a:p>
                      <a:pPr algn="l" fontAlgn="t"/>
                      <a:r>
                        <a:rPr lang="en-US" sz="1600" u="none" strike="noStrike" dirty="0">
                          <a:solidFill>
                            <a:schemeClr val="tx1"/>
                          </a:solidFill>
                          <a:effectLst/>
                          <a:latin typeface="+mn-lt"/>
                        </a:rPr>
                        <a:t>Real time </a:t>
                      </a:r>
                      <a:endParaRPr lang="en-US" sz="1600" b="0" i="0" u="none" strike="noStrike" dirty="0">
                        <a:solidFill>
                          <a:schemeClr val="tx1"/>
                        </a:solidFill>
                        <a:effectLst/>
                        <a:latin typeface="+mn-lt"/>
                      </a:endParaRPr>
                    </a:p>
                  </a:txBody>
                  <a:tcPr marR="45720">
                    <a:solidFill>
                      <a:schemeClr val="accent1">
                        <a:tint val="20000"/>
                        <a:alpha val="90000"/>
                      </a:schemeClr>
                    </a:solidFill>
                  </a:tcPr>
                </a:tc>
                <a:tc>
                  <a:txBody>
                    <a:bodyPr/>
                    <a:lstStyle/>
                    <a:p>
                      <a:pPr algn="ctr" fontAlgn="t"/>
                      <a:r>
                        <a:rPr lang="en-US" sz="1600" u="none" strike="noStrike" dirty="0">
                          <a:solidFill>
                            <a:schemeClr val="tx1"/>
                          </a:solidFill>
                          <a:effectLst/>
                          <a:latin typeface="+mn-lt"/>
                        </a:rPr>
                        <a:t>24X7X365</a:t>
                      </a:r>
                      <a:endParaRPr lang="en-US" sz="1600" b="0" i="0" u="none" strike="noStrike" dirty="0">
                        <a:solidFill>
                          <a:schemeClr val="tx1"/>
                        </a:solidFill>
                        <a:effectLst/>
                        <a:latin typeface="+mn-lt"/>
                      </a:endParaRPr>
                    </a:p>
                  </a:txBody>
                  <a:tcPr marR="45720">
                    <a:solidFill>
                      <a:schemeClr val="accent1">
                        <a:tint val="20000"/>
                        <a:alpha val="90000"/>
                      </a:schemeClr>
                    </a:solidFill>
                  </a:tcPr>
                </a:tc>
                <a:tc>
                  <a:txBody>
                    <a:bodyPr/>
                    <a:lstStyle/>
                    <a:p>
                      <a:pPr algn="l" fontAlgn="t"/>
                      <a:r>
                        <a:rPr lang="en-US" sz="1600" u="none" strike="noStrike" dirty="0">
                          <a:solidFill>
                            <a:schemeClr val="tx1"/>
                          </a:solidFill>
                          <a:effectLst/>
                          <a:latin typeface="+mn-lt"/>
                        </a:rPr>
                        <a:t>Any individual or business with a domestic bank account</a:t>
                      </a:r>
                      <a:endParaRPr lang="en-US" sz="1600" b="0" i="0" u="none" strike="noStrike" dirty="0">
                        <a:solidFill>
                          <a:schemeClr val="tx1"/>
                        </a:solidFill>
                        <a:effectLst/>
                        <a:latin typeface="+mn-lt"/>
                      </a:endParaRPr>
                    </a:p>
                  </a:txBody>
                  <a:tcPr marR="45720">
                    <a:solidFill>
                      <a:schemeClr val="accent1">
                        <a:tint val="20000"/>
                        <a:alpha val="90000"/>
                      </a:schemeClr>
                    </a:solidFill>
                  </a:tcPr>
                </a:tc>
                <a:tc>
                  <a:txBody>
                    <a:bodyPr/>
                    <a:lstStyle/>
                    <a:p>
                      <a:pPr algn="ctr" fontAlgn="t"/>
                      <a:r>
                        <a:rPr lang="en-US" sz="1600" u="none" strike="noStrike" dirty="0">
                          <a:solidFill>
                            <a:schemeClr val="tx1"/>
                          </a:solidFill>
                          <a:effectLst/>
                          <a:latin typeface="+mn-lt"/>
                        </a:rPr>
                        <a:t>Yes |</a:t>
                      </a:r>
                      <a:r>
                        <a:rPr lang="en-US" sz="1600" u="none" strike="noStrike" baseline="0" dirty="0">
                          <a:solidFill>
                            <a:schemeClr val="tx1"/>
                          </a:solidFill>
                          <a:effectLst/>
                          <a:latin typeface="+mn-lt"/>
                        </a:rPr>
                        <a:t> No</a:t>
                      </a:r>
                      <a:endParaRPr lang="en-US" sz="1600" b="0" i="0" u="none" strike="noStrike" dirty="0">
                        <a:solidFill>
                          <a:schemeClr val="tx1"/>
                        </a:solidFill>
                        <a:effectLst/>
                        <a:latin typeface="+mn-lt"/>
                      </a:endParaRPr>
                    </a:p>
                  </a:txBody>
                  <a:tcPr marL="45720" marR="45720">
                    <a:solidFill>
                      <a:schemeClr val="accent1">
                        <a:tint val="20000"/>
                        <a:alpha val="90000"/>
                      </a:schemeClr>
                    </a:solidFill>
                  </a:tcPr>
                </a:tc>
                <a:tc>
                  <a:txBody>
                    <a:bodyPr/>
                    <a:lstStyle/>
                    <a:p>
                      <a:pPr algn="l" fontAlgn="t"/>
                      <a:r>
                        <a:rPr lang="en-US" sz="1600" b="0" i="0" u="none" strike="noStrike" dirty="0">
                          <a:solidFill>
                            <a:schemeClr val="tx1"/>
                          </a:solidFill>
                          <a:effectLst/>
                          <a:latin typeface="+mn-lt"/>
                        </a:rPr>
                        <a:t>$100,000</a:t>
                      </a:r>
                    </a:p>
                  </a:txBody>
                  <a:tcPr marR="45720">
                    <a:solidFill>
                      <a:schemeClr val="accent1">
                        <a:tint val="20000"/>
                        <a:alpha val="90000"/>
                      </a:schemeClr>
                    </a:solidFill>
                  </a:tcPr>
                </a:tc>
                <a:extLst>
                  <a:ext uri="{0D108BD9-81ED-4DB2-BD59-A6C34878D82A}">
                    <a16:rowId xmlns:a16="http://schemas.microsoft.com/office/drawing/2014/main" val="10004"/>
                  </a:ext>
                </a:extLst>
              </a:tr>
            </a:tbl>
          </a:graphicData>
        </a:graphic>
      </p:graphicFrame>
      <p:sp>
        <p:nvSpPr>
          <p:cNvPr id="8" name="TextBox 7"/>
          <p:cNvSpPr txBox="1"/>
          <p:nvPr/>
        </p:nvSpPr>
        <p:spPr>
          <a:xfrm>
            <a:off x="357186" y="6385507"/>
            <a:ext cx="8154515" cy="261610"/>
          </a:xfrm>
          <a:prstGeom prst="rect">
            <a:avLst/>
          </a:prstGeom>
          <a:noFill/>
        </p:spPr>
        <p:txBody>
          <a:bodyPr wrap="square" rtlCol="0">
            <a:spAutoFit/>
          </a:bodyPr>
          <a:lstStyle/>
          <a:p>
            <a:r>
              <a:rPr lang="en-US" sz="1100" dirty="0"/>
              <a:t>Source: Mercator Advisory Group</a:t>
            </a:r>
          </a:p>
        </p:txBody>
      </p:sp>
    </p:spTree>
    <p:extLst>
      <p:ext uri="{BB962C8B-B14F-4D97-AF65-F5344CB8AC3E}">
        <p14:creationId xmlns:p14="http://schemas.microsoft.com/office/powerpoint/2010/main" val="241422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138" y="1"/>
            <a:ext cx="11034398" cy="923924"/>
          </a:xfrm>
        </p:spPr>
        <p:txBody>
          <a:bodyPr>
            <a:normAutofit/>
          </a:bodyPr>
          <a:lstStyle/>
          <a:p>
            <a:r>
              <a:rPr lang="en-US" dirty="0"/>
              <a:t>Some of the continued growth of ACH will come from Same Day ACH.</a:t>
            </a:r>
          </a:p>
        </p:txBody>
      </p:sp>
      <p:sp>
        <p:nvSpPr>
          <p:cNvPr id="3" name="Content Placeholder 2"/>
          <p:cNvSpPr>
            <a:spLocks noGrp="1"/>
          </p:cNvSpPr>
          <p:nvPr>
            <p:ph idx="1"/>
          </p:nvPr>
        </p:nvSpPr>
        <p:spPr>
          <a:xfrm>
            <a:off x="201049" y="1009291"/>
            <a:ext cx="10695929" cy="5167672"/>
          </a:xfrm>
        </p:spPr>
        <p:txBody>
          <a:bodyPr/>
          <a:lstStyle/>
          <a:p>
            <a:pPr marL="0" indent="0">
              <a:buNone/>
            </a:pPr>
            <a:r>
              <a:rPr lang="en-US" sz="2400" i="1" dirty="0">
                <a:latin typeface="+mn-lt"/>
              </a:rPr>
              <a:t>Same Day ACH offers ubiquity and efficiency in addition to transaction speed.</a:t>
            </a:r>
          </a:p>
          <a:p>
            <a:pPr marL="0" indent="0">
              <a:buNone/>
            </a:pPr>
            <a:endParaRPr lang="en-US" dirty="0"/>
          </a:p>
          <a:p>
            <a:pPr marL="0" indent="0" algn="ctr">
              <a:buNone/>
            </a:pPr>
            <a:endParaRPr lang="en-US" dirty="0"/>
          </a:p>
          <a:p>
            <a:pPr marL="0" indent="0" algn="ctr">
              <a:buNone/>
            </a:pPr>
            <a:endParaRPr lang="en-US" dirty="0"/>
          </a:p>
          <a:p>
            <a:pPr marL="457200" lvl="1" indent="0">
              <a:buNone/>
            </a:pPr>
            <a:endParaRPr lang="en-US" sz="2800" dirty="0"/>
          </a:p>
          <a:p>
            <a:pPr lvl="1"/>
            <a:endParaRPr lang="en-US" sz="2800" dirty="0"/>
          </a:p>
          <a:p>
            <a:pPr marL="457200" lvl="1" indent="0">
              <a:buNone/>
            </a:pPr>
            <a:endParaRPr lang="en-US" sz="2800" dirty="0"/>
          </a:p>
          <a:p>
            <a:pPr marL="457200" lvl="1" indent="0">
              <a:buNone/>
            </a:pPr>
            <a:endParaRPr lang="en-US" dirty="0"/>
          </a:p>
        </p:txBody>
      </p:sp>
      <p:sp>
        <p:nvSpPr>
          <p:cNvPr id="4" name="Footer Placeholder 3"/>
          <p:cNvSpPr>
            <a:spLocks noGrp="1"/>
          </p:cNvSpPr>
          <p:nvPr>
            <p:ph type="ftr" sz="quarter" idx="11"/>
          </p:nvPr>
        </p:nvSpPr>
        <p:spPr/>
        <p:txBody>
          <a:bodyPr/>
          <a:lstStyle/>
          <a:p>
            <a:r>
              <a:rPr lang="en-IN" dirty="0"/>
              <a:t>© 2020 Mercator Advisory Group</a:t>
            </a:r>
          </a:p>
        </p:txBody>
      </p:sp>
      <p:sp>
        <p:nvSpPr>
          <p:cNvPr id="5" name="Slide Number Placeholder 4"/>
          <p:cNvSpPr>
            <a:spLocks noGrp="1"/>
          </p:cNvSpPr>
          <p:nvPr>
            <p:ph type="sldNum" sz="quarter" idx="12"/>
          </p:nvPr>
        </p:nvSpPr>
        <p:spPr/>
        <p:txBody>
          <a:bodyPr/>
          <a:lstStyle/>
          <a:p>
            <a:fld id="{927EFAB7-45CE-48D2-A663-C238A0C6DBCC}" type="slidenum">
              <a:rPr lang="en-IN" smtClean="0"/>
              <a:t>9</a:t>
            </a:fld>
            <a:endParaRPr lang="en-IN" dirty="0"/>
          </a:p>
        </p:txBody>
      </p:sp>
      <p:cxnSp>
        <p:nvCxnSpPr>
          <p:cNvPr id="10" name="Straight Connector 9"/>
          <p:cNvCxnSpPr/>
          <p:nvPr/>
        </p:nvCxnSpPr>
        <p:spPr>
          <a:xfrm>
            <a:off x="2827307" y="3554290"/>
            <a:ext cx="5301761" cy="13189"/>
          </a:xfrm>
          <a:prstGeom prst="line">
            <a:avLst/>
          </a:prstGeom>
        </p:spPr>
        <p:style>
          <a:lnRef idx="1">
            <a:schemeClr val="accent1"/>
          </a:lnRef>
          <a:fillRef idx="0">
            <a:schemeClr val="accent1"/>
          </a:fillRef>
          <a:effectRef idx="0">
            <a:schemeClr val="accent1"/>
          </a:effectRef>
          <a:fontRef idx="minor">
            <a:schemeClr val="tx1"/>
          </a:fontRef>
        </p:style>
      </p:cxnSp>
      <p:sp>
        <p:nvSpPr>
          <p:cNvPr id="11" name="Flowchart: Decision 10"/>
          <p:cNvSpPr/>
          <p:nvPr/>
        </p:nvSpPr>
        <p:spPr>
          <a:xfrm>
            <a:off x="2998756" y="3481754"/>
            <a:ext cx="164856" cy="15826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lowchart: Decision 11"/>
          <p:cNvSpPr/>
          <p:nvPr/>
        </p:nvSpPr>
        <p:spPr>
          <a:xfrm>
            <a:off x="3229279" y="3481753"/>
            <a:ext cx="164856" cy="15826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lowchart: Decision 12"/>
          <p:cNvSpPr/>
          <p:nvPr/>
        </p:nvSpPr>
        <p:spPr>
          <a:xfrm>
            <a:off x="5400154" y="3475159"/>
            <a:ext cx="164856" cy="15826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Decision 13"/>
          <p:cNvSpPr/>
          <p:nvPr/>
        </p:nvSpPr>
        <p:spPr>
          <a:xfrm>
            <a:off x="4297819" y="3475159"/>
            <a:ext cx="164856" cy="15826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Decision 14"/>
          <p:cNvSpPr/>
          <p:nvPr/>
        </p:nvSpPr>
        <p:spPr>
          <a:xfrm>
            <a:off x="5055057" y="3475159"/>
            <a:ext cx="164856" cy="15826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Decision 15"/>
          <p:cNvSpPr/>
          <p:nvPr/>
        </p:nvSpPr>
        <p:spPr>
          <a:xfrm>
            <a:off x="7364686" y="3488347"/>
            <a:ext cx="164856" cy="15826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Decision 16"/>
          <p:cNvSpPr/>
          <p:nvPr/>
        </p:nvSpPr>
        <p:spPr>
          <a:xfrm>
            <a:off x="8102553" y="3481753"/>
            <a:ext cx="164856" cy="15826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1702230" y="3163342"/>
            <a:ext cx="7948056" cy="540017"/>
          </a:xfrm>
          <a:prstGeom prst="roundRect">
            <a:avLst>
              <a:gd name="adj" fmla="val 0"/>
            </a:avLst>
          </a:prstGeom>
          <a:gradFill flip="none" rotWithShape="1">
            <a:gsLst>
              <a:gs pos="0">
                <a:schemeClr val="bg2"/>
              </a:gs>
              <a:gs pos="50000">
                <a:schemeClr val="bg1"/>
              </a:gs>
              <a:gs pos="100000">
                <a:schemeClr val="bg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b="0" dirty="0">
              <a:solidFill>
                <a:prstClr val="white"/>
              </a:solidFill>
              <a:latin typeface="Calibri" panose="020F0502020204030204"/>
            </a:endParaRPr>
          </a:p>
        </p:txBody>
      </p:sp>
      <p:grpSp>
        <p:nvGrpSpPr>
          <p:cNvPr id="61" name="Group 60"/>
          <p:cNvGrpSpPr/>
          <p:nvPr/>
        </p:nvGrpSpPr>
        <p:grpSpPr>
          <a:xfrm>
            <a:off x="63719" y="2384178"/>
            <a:ext cx="11944717" cy="2463786"/>
            <a:chOff x="1394134" y="2698883"/>
            <a:chExt cx="8615787" cy="2072804"/>
          </a:xfrm>
        </p:grpSpPr>
        <p:sp>
          <p:nvSpPr>
            <p:cNvPr id="9" name="TextBox 8"/>
            <p:cNvSpPr txBox="1"/>
            <p:nvPr/>
          </p:nvSpPr>
          <p:spPr>
            <a:xfrm>
              <a:off x="2287986" y="2698883"/>
              <a:ext cx="858271" cy="1734865"/>
            </a:xfrm>
            <a:prstGeom prst="rect">
              <a:avLst/>
            </a:prstGeom>
            <a:solidFill>
              <a:schemeClr val="tx2">
                <a:lumMod val="20000"/>
                <a:lumOff val="80000"/>
              </a:schemeClr>
            </a:solidFill>
          </p:spPr>
          <p:txBody>
            <a:bodyPr wrap="square" rtlCol="0">
              <a:spAutoFit/>
            </a:bodyPr>
            <a:lstStyle/>
            <a:p>
              <a:pPr algn="ctr"/>
              <a:r>
                <a:rPr lang="en-US" sz="1400" dirty="0">
                  <a:solidFill>
                    <a:schemeClr val="tx1">
                      <a:lumMod val="85000"/>
                      <a:lumOff val="15000"/>
                    </a:schemeClr>
                  </a:solidFill>
                  <a:latin typeface="+mj-lt"/>
                  <a:cs typeface="Arial" panose="020B0604020202020204" pitchFamily="34" charset="0"/>
                </a:rPr>
                <a:t> </a:t>
              </a:r>
              <a:r>
                <a:rPr lang="en-US" sz="1600" b="1" dirty="0">
                  <a:solidFill>
                    <a:schemeClr val="tx1">
                      <a:lumMod val="85000"/>
                      <a:lumOff val="15000"/>
                    </a:schemeClr>
                  </a:solidFill>
                  <a:latin typeface="+mj-lt"/>
                  <a:cs typeface="Arial" panose="020B0604020202020204" pitchFamily="34" charset="0"/>
                </a:rPr>
                <a:t>Real time?</a:t>
              </a:r>
            </a:p>
            <a:p>
              <a:pPr algn="ctr"/>
              <a:endParaRPr lang="en-US" sz="1400" dirty="0">
                <a:solidFill>
                  <a:schemeClr val="tx1">
                    <a:lumMod val="85000"/>
                    <a:lumOff val="15000"/>
                  </a:schemeClr>
                </a:solidFill>
                <a:latin typeface="+mj-lt"/>
                <a:cs typeface="Arial" panose="020B0604020202020204" pitchFamily="34" charset="0"/>
              </a:endParaRPr>
            </a:p>
            <a:p>
              <a:pPr algn="ctr"/>
              <a:endParaRPr lang="en-US" sz="1400" dirty="0">
                <a:solidFill>
                  <a:schemeClr val="tx1">
                    <a:lumMod val="85000"/>
                    <a:lumOff val="15000"/>
                  </a:schemeClr>
                </a:solidFill>
                <a:latin typeface="+mj-lt"/>
                <a:cs typeface="Arial" panose="020B0604020202020204" pitchFamily="34" charset="0"/>
              </a:endParaRPr>
            </a:p>
            <a:p>
              <a:pPr algn="ctr"/>
              <a:endParaRPr lang="en-US" sz="1400" dirty="0">
                <a:solidFill>
                  <a:schemeClr val="tx1">
                    <a:lumMod val="85000"/>
                    <a:lumOff val="15000"/>
                  </a:schemeClr>
                </a:solidFill>
                <a:latin typeface="+mj-lt"/>
                <a:cs typeface="Arial" panose="020B0604020202020204" pitchFamily="34" charset="0"/>
              </a:endParaRPr>
            </a:p>
            <a:p>
              <a:pPr algn="ctr"/>
              <a:endParaRPr lang="en-US" sz="1400" dirty="0">
                <a:solidFill>
                  <a:schemeClr val="tx1">
                    <a:lumMod val="85000"/>
                    <a:lumOff val="15000"/>
                  </a:schemeClr>
                </a:solidFill>
                <a:latin typeface="+mj-lt"/>
                <a:cs typeface="Arial" panose="020B0604020202020204" pitchFamily="34" charset="0"/>
              </a:endParaRPr>
            </a:p>
            <a:p>
              <a:pPr algn="ctr"/>
              <a:endParaRPr lang="en-US" sz="1400" dirty="0">
                <a:solidFill>
                  <a:schemeClr val="tx1">
                    <a:lumMod val="85000"/>
                    <a:lumOff val="15000"/>
                  </a:schemeClr>
                </a:solidFill>
                <a:latin typeface="+mj-lt"/>
                <a:cs typeface="Arial" panose="020B0604020202020204" pitchFamily="34" charset="0"/>
              </a:endParaRPr>
            </a:p>
            <a:p>
              <a:pPr algn="ctr"/>
              <a:endParaRPr lang="en-US" sz="1400" dirty="0">
                <a:solidFill>
                  <a:schemeClr val="tx1">
                    <a:lumMod val="85000"/>
                    <a:lumOff val="15000"/>
                  </a:schemeClr>
                </a:solidFill>
                <a:latin typeface="+mj-lt"/>
                <a:cs typeface="Arial" panose="020B0604020202020204" pitchFamily="34" charset="0"/>
              </a:endParaRPr>
            </a:p>
            <a:p>
              <a:pPr algn="ctr"/>
              <a:endParaRPr lang="en-US" sz="1400" dirty="0">
                <a:solidFill>
                  <a:schemeClr val="tx1">
                    <a:lumMod val="85000"/>
                    <a:lumOff val="15000"/>
                  </a:schemeClr>
                </a:solidFill>
                <a:latin typeface="+mj-lt"/>
                <a:cs typeface="Arial" panose="020B0604020202020204" pitchFamily="34" charset="0"/>
              </a:endParaRPr>
            </a:p>
            <a:p>
              <a:pPr algn="ctr"/>
              <a:endParaRPr lang="en-US" sz="1400" dirty="0">
                <a:solidFill>
                  <a:schemeClr val="tx1">
                    <a:lumMod val="85000"/>
                    <a:lumOff val="15000"/>
                  </a:schemeClr>
                </a:solidFill>
                <a:latin typeface="+mj-lt"/>
                <a:cs typeface="Arial" panose="020B0604020202020204" pitchFamily="34" charset="0"/>
              </a:endParaRPr>
            </a:p>
          </p:txBody>
        </p:sp>
        <p:grpSp>
          <p:nvGrpSpPr>
            <p:cNvPr id="19" name="Group 18"/>
            <p:cNvGrpSpPr/>
            <p:nvPr/>
          </p:nvGrpSpPr>
          <p:grpSpPr>
            <a:xfrm>
              <a:off x="2154063" y="2980455"/>
              <a:ext cx="7044394" cy="327281"/>
              <a:chOff x="1501964" y="4774728"/>
              <a:chExt cx="9115766" cy="423516"/>
            </a:xfrm>
          </p:grpSpPr>
          <p:cxnSp>
            <p:nvCxnSpPr>
              <p:cNvPr id="20" name="Straight Connector 19"/>
              <p:cNvCxnSpPr/>
              <p:nvPr/>
            </p:nvCxnSpPr>
            <p:spPr>
              <a:xfrm>
                <a:off x="1501964" y="4789060"/>
                <a:ext cx="0" cy="409184"/>
              </a:xfrm>
              <a:prstGeom prst="line">
                <a:avLst/>
              </a:prstGeom>
              <a:ln w="22225">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827527" y="4927898"/>
                <a:ext cx="0" cy="220796"/>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153090" y="4789060"/>
                <a:ext cx="0" cy="409184"/>
              </a:xfrm>
              <a:prstGeom prst="line">
                <a:avLst/>
              </a:prstGeom>
              <a:ln w="22225">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478653" y="4927898"/>
                <a:ext cx="0" cy="220796"/>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804216" y="4789060"/>
                <a:ext cx="0" cy="409184"/>
              </a:xfrm>
              <a:prstGeom prst="line">
                <a:avLst/>
              </a:prstGeom>
              <a:ln w="22225">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129779" y="4927898"/>
                <a:ext cx="0" cy="220796"/>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455342" y="4927898"/>
                <a:ext cx="0" cy="270346"/>
              </a:xfrm>
              <a:prstGeom prst="line">
                <a:avLst/>
              </a:prstGeom>
              <a:ln w="22225">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780905" y="4927898"/>
                <a:ext cx="0" cy="220796"/>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106653" y="4774728"/>
                <a:ext cx="7532" cy="423516"/>
              </a:xfrm>
              <a:prstGeom prst="line">
                <a:avLst/>
              </a:prstGeom>
              <a:ln w="6350">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757594" y="4789060"/>
                <a:ext cx="0" cy="409184"/>
              </a:xfrm>
              <a:prstGeom prst="line">
                <a:avLst/>
              </a:prstGeom>
              <a:ln w="22225">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432031" y="4927898"/>
                <a:ext cx="0" cy="220796"/>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083157" y="4927898"/>
                <a:ext cx="0" cy="220796"/>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408720" y="4789060"/>
                <a:ext cx="0" cy="409184"/>
              </a:xfrm>
              <a:prstGeom prst="line">
                <a:avLst/>
              </a:prstGeom>
              <a:ln w="22225">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059846" y="4789060"/>
                <a:ext cx="0" cy="409184"/>
              </a:xfrm>
              <a:prstGeom prst="line">
                <a:avLst/>
              </a:prstGeom>
              <a:ln w="22225">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734283" y="4927898"/>
                <a:ext cx="0" cy="220796"/>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385409" y="4927898"/>
                <a:ext cx="0" cy="220796"/>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710972" y="4789060"/>
                <a:ext cx="0" cy="409184"/>
              </a:xfrm>
              <a:prstGeom prst="line">
                <a:avLst/>
              </a:prstGeom>
              <a:ln w="22225">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036535" y="4927898"/>
                <a:ext cx="0" cy="220796"/>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362098" y="4789060"/>
                <a:ext cx="0" cy="409184"/>
              </a:xfrm>
              <a:prstGeom prst="line">
                <a:avLst/>
              </a:prstGeom>
              <a:ln w="22225">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687661" y="4927898"/>
                <a:ext cx="0" cy="220796"/>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013224" y="4789060"/>
                <a:ext cx="0" cy="409184"/>
              </a:xfrm>
              <a:prstGeom prst="line">
                <a:avLst/>
              </a:prstGeom>
              <a:ln w="22225">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664350" y="4789060"/>
                <a:ext cx="0" cy="409184"/>
              </a:xfrm>
              <a:prstGeom prst="line">
                <a:avLst/>
              </a:prstGeom>
              <a:ln w="22225">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338787" y="4927898"/>
                <a:ext cx="0" cy="220796"/>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989913" y="4927898"/>
                <a:ext cx="0" cy="220796"/>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315476" y="4789060"/>
                <a:ext cx="0" cy="409184"/>
              </a:xfrm>
              <a:prstGeom prst="line">
                <a:avLst/>
              </a:prstGeom>
              <a:ln w="22225">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641039" y="4919264"/>
                <a:ext cx="0" cy="220796"/>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9966602" y="4780426"/>
                <a:ext cx="0" cy="409184"/>
              </a:xfrm>
              <a:prstGeom prst="line">
                <a:avLst/>
              </a:prstGeom>
              <a:ln w="22225">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0292165" y="4919264"/>
                <a:ext cx="0" cy="220796"/>
              </a:xfrm>
              <a:prstGeom prst="line">
                <a:avLst/>
              </a:prstGeom>
              <a:ln w="635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0617730" y="4780426"/>
                <a:ext cx="0" cy="409184"/>
              </a:xfrm>
              <a:prstGeom prst="line">
                <a:avLst/>
              </a:prstGeom>
              <a:ln w="22225">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49" name="Freeform 48"/>
            <p:cNvSpPr/>
            <p:nvPr/>
          </p:nvSpPr>
          <p:spPr>
            <a:xfrm>
              <a:off x="1394134" y="2947321"/>
              <a:ext cx="8564248" cy="1092823"/>
            </a:xfrm>
            <a:custGeom>
              <a:avLst/>
              <a:gdLst>
                <a:gd name="connsiteX0" fmla="*/ 768556 w 12329838"/>
                <a:gd name="connsiteY0" fmla="*/ 0 h 1496963"/>
                <a:gd name="connsiteX1" fmla="*/ 768556 w 12329838"/>
                <a:gd name="connsiteY1" fmla="*/ 448864 h 1496963"/>
                <a:gd name="connsiteX2" fmla="*/ 1289825 w 12329838"/>
                <a:gd name="connsiteY2" fmla="*/ 448864 h 1496963"/>
                <a:gd name="connsiteX3" fmla="*/ 1289825 w 12329838"/>
                <a:gd name="connsiteY3" fmla="*/ 449546 h 1496963"/>
                <a:gd name="connsiteX4" fmla="*/ 11040013 w 12329838"/>
                <a:gd name="connsiteY4" fmla="*/ 449546 h 1496963"/>
                <a:gd name="connsiteX5" fmla="*/ 11040013 w 12329838"/>
                <a:gd name="connsiteY5" fmla="*/ 448864 h 1496963"/>
                <a:gd name="connsiteX6" fmla="*/ 11561282 w 12329838"/>
                <a:gd name="connsiteY6" fmla="*/ 448864 h 1496963"/>
                <a:gd name="connsiteX7" fmla="*/ 11561282 w 12329838"/>
                <a:gd name="connsiteY7" fmla="*/ 0 h 1496963"/>
                <a:gd name="connsiteX8" fmla="*/ 12329838 w 12329838"/>
                <a:gd name="connsiteY8" fmla="*/ 748482 h 1496963"/>
                <a:gd name="connsiteX9" fmla="*/ 11561282 w 12329838"/>
                <a:gd name="connsiteY9" fmla="*/ 1496963 h 1496963"/>
                <a:gd name="connsiteX10" fmla="*/ 11561282 w 12329838"/>
                <a:gd name="connsiteY10" fmla="*/ 1048099 h 1496963"/>
                <a:gd name="connsiteX11" fmla="*/ 11040013 w 12329838"/>
                <a:gd name="connsiteY11" fmla="*/ 1048099 h 1496963"/>
                <a:gd name="connsiteX12" fmla="*/ 11040013 w 12329838"/>
                <a:gd name="connsiteY12" fmla="*/ 1043838 h 1496963"/>
                <a:gd name="connsiteX13" fmla="*/ 1289825 w 12329838"/>
                <a:gd name="connsiteY13" fmla="*/ 1043838 h 1496963"/>
                <a:gd name="connsiteX14" fmla="*/ 1289825 w 12329838"/>
                <a:gd name="connsiteY14" fmla="*/ 1048099 h 1496963"/>
                <a:gd name="connsiteX15" fmla="*/ 768556 w 12329838"/>
                <a:gd name="connsiteY15" fmla="*/ 1048099 h 1496963"/>
                <a:gd name="connsiteX16" fmla="*/ 768556 w 12329838"/>
                <a:gd name="connsiteY16" fmla="*/ 1496963 h 1496963"/>
                <a:gd name="connsiteX17" fmla="*/ 0 w 12329838"/>
                <a:gd name="connsiteY17" fmla="*/ 748482 h 149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29838" h="1496963">
                  <a:moveTo>
                    <a:pt x="768556" y="0"/>
                  </a:moveTo>
                  <a:lnTo>
                    <a:pt x="768556" y="448864"/>
                  </a:lnTo>
                  <a:lnTo>
                    <a:pt x="1289825" y="448864"/>
                  </a:lnTo>
                  <a:lnTo>
                    <a:pt x="1289825" y="449546"/>
                  </a:lnTo>
                  <a:lnTo>
                    <a:pt x="11040013" y="449546"/>
                  </a:lnTo>
                  <a:lnTo>
                    <a:pt x="11040013" y="448864"/>
                  </a:lnTo>
                  <a:lnTo>
                    <a:pt x="11561282" y="448864"/>
                  </a:lnTo>
                  <a:lnTo>
                    <a:pt x="11561282" y="0"/>
                  </a:lnTo>
                  <a:lnTo>
                    <a:pt x="12329838" y="748482"/>
                  </a:lnTo>
                  <a:lnTo>
                    <a:pt x="11561282" y="1496963"/>
                  </a:lnTo>
                  <a:lnTo>
                    <a:pt x="11561282" y="1048099"/>
                  </a:lnTo>
                  <a:lnTo>
                    <a:pt x="11040013" y="1048099"/>
                  </a:lnTo>
                  <a:lnTo>
                    <a:pt x="11040013" y="1043838"/>
                  </a:lnTo>
                  <a:lnTo>
                    <a:pt x="1289825" y="1043838"/>
                  </a:lnTo>
                  <a:lnTo>
                    <a:pt x="1289825" y="1048099"/>
                  </a:lnTo>
                  <a:lnTo>
                    <a:pt x="768556" y="1048099"/>
                  </a:lnTo>
                  <a:lnTo>
                    <a:pt x="768556" y="1496963"/>
                  </a:lnTo>
                  <a:lnTo>
                    <a:pt x="0" y="748482"/>
                  </a:lnTo>
                  <a:close/>
                </a:path>
              </a:pathLst>
            </a:custGeom>
            <a:gradFill>
              <a:gsLst>
                <a:gs pos="0">
                  <a:srgbClr val="00B050"/>
                </a:gs>
                <a:gs pos="50000">
                  <a:srgbClr val="FFAD09"/>
                </a:gs>
                <a:gs pos="100000">
                  <a:srgbClr val="FF0000"/>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auto">
                <a:spcBef>
                  <a:spcPts val="0"/>
                </a:spcBef>
                <a:spcAft>
                  <a:spcPts val="0"/>
                </a:spcAft>
                <a:defRPr/>
              </a:pPr>
              <a:endParaRPr lang="en-US" sz="1350" b="0" dirty="0">
                <a:solidFill>
                  <a:prstClr val="white"/>
                </a:solidFill>
                <a:latin typeface="Calibri" panose="020F0502020204030204"/>
              </a:endParaRPr>
            </a:p>
          </p:txBody>
        </p:sp>
        <p:sp>
          <p:nvSpPr>
            <p:cNvPr id="50" name="TextBox 49"/>
            <p:cNvSpPr txBox="1"/>
            <p:nvPr/>
          </p:nvSpPr>
          <p:spPr>
            <a:xfrm>
              <a:off x="1600196" y="3299156"/>
              <a:ext cx="1136752" cy="258935"/>
            </a:xfrm>
            <a:prstGeom prst="rect">
              <a:avLst/>
            </a:prstGeom>
            <a:noFill/>
          </p:spPr>
          <p:txBody>
            <a:bodyPr wrap="square" rtlCol="0">
              <a:spAutoFit/>
            </a:bodyPr>
            <a:lstStyle/>
            <a:p>
              <a:pPr algn="ctr"/>
              <a:r>
                <a:rPr lang="en-US" sz="1400" b="1" dirty="0">
                  <a:cs typeface="Arial" panose="020B0604020202020204" pitchFamily="34" charset="0"/>
                </a:rPr>
                <a:t>ACH</a:t>
              </a:r>
              <a:r>
                <a:rPr lang="en-US" sz="1400" b="1" dirty="0">
                  <a:latin typeface="+mj-lt"/>
                  <a:cs typeface="Arial" panose="020B0604020202020204" pitchFamily="34" charset="0"/>
                </a:rPr>
                <a:t>  </a:t>
              </a:r>
            </a:p>
          </p:txBody>
        </p:sp>
        <p:sp>
          <p:nvSpPr>
            <p:cNvPr id="51" name="TextBox 50"/>
            <p:cNvSpPr txBox="1"/>
            <p:nvPr/>
          </p:nvSpPr>
          <p:spPr>
            <a:xfrm>
              <a:off x="2780372" y="3276601"/>
              <a:ext cx="883120" cy="258935"/>
            </a:xfrm>
            <a:prstGeom prst="rect">
              <a:avLst/>
            </a:prstGeom>
            <a:noFill/>
          </p:spPr>
          <p:txBody>
            <a:bodyPr wrap="square" rtlCol="0">
              <a:spAutoFit/>
            </a:bodyPr>
            <a:lstStyle/>
            <a:p>
              <a:pPr algn="ctr"/>
              <a:r>
                <a:rPr lang="en-US" sz="1400" b="1" dirty="0">
                  <a:cs typeface="Arial" panose="020B0604020202020204" pitchFamily="34" charset="0"/>
                </a:rPr>
                <a:t>Debit cards</a:t>
              </a:r>
            </a:p>
          </p:txBody>
        </p:sp>
        <p:sp>
          <p:nvSpPr>
            <p:cNvPr id="52" name="TextBox 51"/>
            <p:cNvSpPr txBox="1"/>
            <p:nvPr/>
          </p:nvSpPr>
          <p:spPr>
            <a:xfrm>
              <a:off x="3919087" y="3260576"/>
              <a:ext cx="1150925" cy="258935"/>
            </a:xfrm>
            <a:prstGeom prst="rect">
              <a:avLst/>
            </a:prstGeom>
            <a:noFill/>
          </p:spPr>
          <p:txBody>
            <a:bodyPr wrap="square" rtlCol="0">
              <a:spAutoFit/>
            </a:bodyPr>
            <a:lstStyle/>
            <a:p>
              <a:pPr algn="ctr"/>
              <a:r>
                <a:rPr lang="en-US" sz="1400" b="1" dirty="0">
                  <a:cs typeface="Arial" panose="020B0604020202020204" pitchFamily="34" charset="0"/>
                </a:rPr>
                <a:t>Credit cards</a:t>
              </a:r>
            </a:p>
          </p:txBody>
        </p:sp>
        <p:sp>
          <p:nvSpPr>
            <p:cNvPr id="53" name="TextBox 52"/>
            <p:cNvSpPr txBox="1"/>
            <p:nvPr/>
          </p:nvSpPr>
          <p:spPr>
            <a:xfrm>
              <a:off x="5432553" y="3311572"/>
              <a:ext cx="883120" cy="258935"/>
            </a:xfrm>
            <a:prstGeom prst="rect">
              <a:avLst/>
            </a:prstGeom>
            <a:noFill/>
          </p:spPr>
          <p:txBody>
            <a:bodyPr wrap="square" rtlCol="0">
              <a:spAutoFit/>
            </a:bodyPr>
            <a:lstStyle/>
            <a:p>
              <a:pPr algn="ctr"/>
              <a:r>
                <a:rPr lang="en-US" sz="1400" b="1" dirty="0">
                  <a:cs typeface="Arial" panose="020B0604020202020204" pitchFamily="34" charset="0"/>
                </a:rPr>
                <a:t>Checks</a:t>
              </a:r>
            </a:p>
          </p:txBody>
        </p:sp>
        <p:sp>
          <p:nvSpPr>
            <p:cNvPr id="54" name="TextBox 53"/>
            <p:cNvSpPr txBox="1"/>
            <p:nvPr/>
          </p:nvSpPr>
          <p:spPr>
            <a:xfrm>
              <a:off x="6968938" y="3325926"/>
              <a:ext cx="1244251" cy="258935"/>
            </a:xfrm>
            <a:prstGeom prst="rect">
              <a:avLst/>
            </a:prstGeom>
            <a:noFill/>
          </p:spPr>
          <p:txBody>
            <a:bodyPr wrap="square" rtlCol="0">
              <a:spAutoFit/>
            </a:bodyPr>
            <a:lstStyle/>
            <a:p>
              <a:pPr algn="ctr"/>
              <a:r>
                <a:rPr lang="en-US" sz="1400" b="1" dirty="0">
                  <a:cs typeface="Arial" panose="020B0604020202020204" pitchFamily="34" charset="0"/>
                </a:rPr>
                <a:t>Domestic wires</a:t>
              </a:r>
            </a:p>
          </p:txBody>
        </p:sp>
        <p:sp>
          <p:nvSpPr>
            <p:cNvPr id="55" name="TextBox 54"/>
            <p:cNvSpPr txBox="1"/>
            <p:nvPr/>
          </p:nvSpPr>
          <p:spPr>
            <a:xfrm>
              <a:off x="8773735" y="3246496"/>
              <a:ext cx="1236186" cy="440189"/>
            </a:xfrm>
            <a:prstGeom prst="rect">
              <a:avLst/>
            </a:prstGeom>
            <a:noFill/>
          </p:spPr>
          <p:txBody>
            <a:bodyPr wrap="square" rtlCol="0">
              <a:spAutoFit/>
            </a:bodyPr>
            <a:lstStyle/>
            <a:p>
              <a:pPr algn="ctr"/>
              <a:r>
                <a:rPr lang="en-US" sz="1400" b="1" dirty="0">
                  <a:latin typeface="+mj-lt"/>
                  <a:cs typeface="Arial" panose="020B0604020202020204" pitchFamily="34" charset="0"/>
                </a:rPr>
                <a:t>International </a:t>
              </a:r>
            </a:p>
            <a:p>
              <a:pPr algn="ctr"/>
              <a:r>
                <a:rPr lang="en-US" sz="1400" b="1" dirty="0">
                  <a:latin typeface="+mj-lt"/>
                  <a:cs typeface="Arial" panose="020B0604020202020204" pitchFamily="34" charset="0"/>
                </a:rPr>
                <a:t>wires</a:t>
              </a:r>
            </a:p>
          </p:txBody>
        </p:sp>
        <p:sp>
          <p:nvSpPr>
            <p:cNvPr id="56" name="TextBox 55"/>
            <p:cNvSpPr txBox="1"/>
            <p:nvPr/>
          </p:nvSpPr>
          <p:spPr>
            <a:xfrm>
              <a:off x="3785644" y="3405020"/>
              <a:ext cx="1359090" cy="258935"/>
            </a:xfrm>
            <a:prstGeom prst="rect">
              <a:avLst/>
            </a:prstGeom>
            <a:noFill/>
          </p:spPr>
          <p:txBody>
            <a:bodyPr wrap="square" rtlCol="0">
              <a:spAutoFit/>
            </a:bodyPr>
            <a:lstStyle/>
            <a:p>
              <a:pPr algn="ctr"/>
              <a:r>
                <a:rPr lang="en-US" sz="1400" b="1" dirty="0">
                  <a:cs typeface="Arial" panose="020B0604020202020204" pitchFamily="34" charset="0"/>
                </a:rPr>
                <a:t>Debit push payments</a:t>
              </a:r>
            </a:p>
          </p:txBody>
        </p:sp>
        <p:sp>
          <p:nvSpPr>
            <p:cNvPr id="57" name="TextBox 56"/>
            <p:cNvSpPr txBox="1"/>
            <p:nvPr/>
          </p:nvSpPr>
          <p:spPr>
            <a:xfrm>
              <a:off x="2175942" y="3401215"/>
              <a:ext cx="1026235" cy="258935"/>
            </a:xfrm>
            <a:prstGeom prst="rect">
              <a:avLst/>
            </a:prstGeom>
            <a:noFill/>
          </p:spPr>
          <p:txBody>
            <a:bodyPr wrap="square" rtlCol="0">
              <a:spAutoFit/>
            </a:bodyPr>
            <a:lstStyle/>
            <a:p>
              <a:pPr algn="ctr"/>
              <a:r>
                <a:rPr lang="en-US" sz="1400" b="1" dirty="0">
                  <a:cs typeface="Arial" panose="020B0604020202020204" pitchFamily="34" charset="0"/>
                </a:rPr>
                <a:t>Same Day ACH  </a:t>
              </a:r>
            </a:p>
          </p:txBody>
        </p:sp>
        <p:sp>
          <p:nvSpPr>
            <p:cNvPr id="58" name="TextBox 57"/>
            <p:cNvSpPr txBox="1"/>
            <p:nvPr/>
          </p:nvSpPr>
          <p:spPr>
            <a:xfrm>
              <a:off x="1420560" y="4478106"/>
              <a:ext cx="1167355" cy="284828"/>
            </a:xfrm>
            <a:prstGeom prst="rect">
              <a:avLst/>
            </a:prstGeom>
            <a:noFill/>
          </p:spPr>
          <p:txBody>
            <a:bodyPr wrap="none" rtlCol="0">
              <a:spAutoFit/>
            </a:bodyPr>
            <a:lstStyle/>
            <a:p>
              <a:pPr algn="ctr"/>
              <a:r>
                <a:rPr lang="en-US" sz="1600" b="1" dirty="0"/>
                <a:t>Relative low cost</a:t>
              </a:r>
            </a:p>
          </p:txBody>
        </p:sp>
        <p:sp>
          <p:nvSpPr>
            <p:cNvPr id="59" name="TextBox 58"/>
            <p:cNvSpPr txBox="1"/>
            <p:nvPr/>
          </p:nvSpPr>
          <p:spPr>
            <a:xfrm>
              <a:off x="8761821" y="4486859"/>
              <a:ext cx="1208101" cy="284828"/>
            </a:xfrm>
            <a:prstGeom prst="rect">
              <a:avLst/>
            </a:prstGeom>
            <a:noFill/>
          </p:spPr>
          <p:txBody>
            <a:bodyPr wrap="none" rtlCol="0">
              <a:spAutoFit/>
            </a:bodyPr>
            <a:lstStyle/>
            <a:p>
              <a:pPr algn="ctr"/>
              <a:r>
                <a:rPr lang="en-US" sz="1600" b="1" dirty="0"/>
                <a:t>Relative high cost</a:t>
              </a:r>
            </a:p>
          </p:txBody>
        </p:sp>
        <p:cxnSp>
          <p:nvCxnSpPr>
            <p:cNvPr id="60" name="Straight Connector 59"/>
            <p:cNvCxnSpPr>
              <a:stCxn id="58" idx="3"/>
              <a:endCxn id="59" idx="1"/>
            </p:cNvCxnSpPr>
            <p:nvPr/>
          </p:nvCxnSpPr>
          <p:spPr>
            <a:xfrm>
              <a:off x="2587915" y="4620520"/>
              <a:ext cx="6173906" cy="8753"/>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grpSp>
      <p:sp>
        <p:nvSpPr>
          <p:cNvPr id="62" name="TextBox 61"/>
          <p:cNvSpPr txBox="1"/>
          <p:nvPr/>
        </p:nvSpPr>
        <p:spPr>
          <a:xfrm>
            <a:off x="349398" y="6369230"/>
            <a:ext cx="8162303" cy="261610"/>
          </a:xfrm>
          <a:prstGeom prst="rect">
            <a:avLst/>
          </a:prstGeom>
          <a:noFill/>
        </p:spPr>
        <p:txBody>
          <a:bodyPr wrap="square" rtlCol="0">
            <a:spAutoFit/>
          </a:bodyPr>
          <a:lstStyle/>
          <a:p>
            <a:r>
              <a:rPr lang="en-US" sz="1100" dirty="0"/>
              <a:t>Source: Mercator Advisory Group</a:t>
            </a:r>
          </a:p>
        </p:txBody>
      </p:sp>
    </p:spTree>
    <p:extLst>
      <p:ext uri="{BB962C8B-B14F-4D97-AF65-F5344CB8AC3E}">
        <p14:creationId xmlns:p14="http://schemas.microsoft.com/office/powerpoint/2010/main" val="174043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1736</TotalTime>
  <Words>1150</Words>
  <Application>Microsoft Office PowerPoint</Application>
  <PresentationFormat>Widescreen</PresentationFormat>
  <Paragraphs>192</Paragraphs>
  <Slides>14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 Black</vt:lpstr>
      <vt:lpstr>Calibri</vt:lpstr>
      <vt:lpstr>Calibri Light</vt:lpstr>
      <vt:lpstr>Calibri Light (Headings)</vt:lpstr>
      <vt:lpstr>Cambria</vt:lpstr>
      <vt:lpstr>Garamond</vt:lpstr>
      <vt:lpstr>Times New Roman</vt:lpstr>
      <vt:lpstr>1_Office Theme</vt:lpstr>
      <vt:lpstr>ACH in the Era of Faster Payments</vt:lpstr>
      <vt:lpstr>ACH is a significant portion of the current $97 trillion payment market in the U.S.</vt:lpstr>
      <vt:lpstr>And if you haven’t heard, ACH is growing.</vt:lpstr>
      <vt:lpstr>Same Day ACH is expanding very quickly as well.</vt:lpstr>
      <vt:lpstr>CARES Act federal assistance is being provided through ACH.</vt:lpstr>
      <vt:lpstr>One area where ACH has further growth potential is B2B transactions.</vt:lpstr>
      <vt:lpstr>There is also opportunity in consumer bill pay.</vt:lpstr>
      <vt:lpstr>ACH is a part of the faster payments environment.</vt:lpstr>
      <vt:lpstr>Some of the continued growth of ACH will come from Same Day ACH.</vt:lpstr>
      <vt:lpstr>Consumers are not necessarily looking for instant payments.</vt:lpstr>
      <vt:lpstr>The current status of other forms of faster payments.</vt:lpstr>
      <vt:lpstr> Same Day ACH continues to evolve.</vt:lpstr>
      <vt:lpstr>New technologies are being launched for a modern network.</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pc18</dc:creator>
  <cp:lastModifiedBy>Shanon Murray</cp:lastModifiedBy>
  <cp:revision>159</cp:revision>
  <dcterms:created xsi:type="dcterms:W3CDTF">2019-03-20T10:46:36Z</dcterms:created>
  <dcterms:modified xsi:type="dcterms:W3CDTF">2020-06-04T21:16:15Z</dcterms:modified>
</cp:coreProperties>
</file>